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5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982C-034F-44F1-87D2-6C5BB04A836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03A6-BC73-4E14-A0C7-4CA7E455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70344"/>
            <a:ext cx="9236998" cy="6432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4257" y="5947575"/>
            <a:ext cx="8158040" cy="7553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SOUND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8634" y="3174033"/>
            <a:ext cx="3482670" cy="16762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GOLD-BOMB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MANAGERS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35759" y="3086100"/>
            <a:ext cx="1817866" cy="16287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4820" y="1895475"/>
            <a:ext cx="3195330" cy="119062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OBSTACLES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4232" y="1990725"/>
            <a:ext cx="2991668" cy="118330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rgbClr val="FF0000"/>
                </a:solidFill>
              </a:rPr>
              <a:t>KEYBOARD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6287" y="744926"/>
            <a:ext cx="2955131" cy="10626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MARIO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8634" y="4825532"/>
            <a:ext cx="3227566" cy="10626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LUIGI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08435" y="336305"/>
            <a:ext cx="2955131" cy="151709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VGA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>
            <a:stCxn id="9" idx="0"/>
            <a:endCxn id="10" idx="1"/>
          </p:cNvCxnSpPr>
          <p:nvPr/>
        </p:nvCxnSpPr>
        <p:spPr>
          <a:xfrm rot="5400000" flipH="1" flipV="1">
            <a:off x="3835931" y="1240370"/>
            <a:ext cx="714490" cy="786221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12" idx="1"/>
          </p:cNvCxnSpPr>
          <p:nvPr/>
        </p:nvCxnSpPr>
        <p:spPr>
          <a:xfrm flipV="1">
            <a:off x="7541418" y="1094853"/>
            <a:ext cx="267017" cy="18138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2" idx="2"/>
          </p:cNvCxnSpPr>
          <p:nvPr/>
        </p:nvCxnSpPr>
        <p:spPr>
          <a:xfrm flipV="1">
            <a:off x="8820150" y="1853401"/>
            <a:ext cx="465851" cy="637387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00675" y="1807543"/>
            <a:ext cx="28575" cy="136649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 flipV="1">
            <a:off x="7951304" y="3900488"/>
            <a:ext cx="184455" cy="1116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1"/>
          </p:cNvCxnSpPr>
          <p:nvPr/>
        </p:nvCxnSpPr>
        <p:spPr>
          <a:xfrm rot="10800000" flipV="1">
            <a:off x="3867150" y="4012165"/>
            <a:ext cx="601484" cy="1886018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</p:cNvCxnSpPr>
          <p:nvPr/>
        </p:nvCxnSpPr>
        <p:spPr>
          <a:xfrm flipH="1">
            <a:off x="3143250" y="3174033"/>
            <a:ext cx="656816" cy="277354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51513" y="66489"/>
            <a:ext cx="3156922" cy="59050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70344"/>
            <a:ext cx="9236998" cy="6432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4257" y="5947575"/>
            <a:ext cx="8158040" cy="7553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SOUND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8634" y="3174033"/>
            <a:ext cx="3482670" cy="16762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GOLD-BOMB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MANAGERS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35759" y="3086100"/>
            <a:ext cx="1817866" cy="16287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4820" y="1895475"/>
            <a:ext cx="3195330" cy="119062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OBSTACLES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4232" y="1990725"/>
            <a:ext cx="2991668" cy="118330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rgbClr val="FF0000"/>
                </a:solidFill>
              </a:rPr>
              <a:t>KEYBOARD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6287" y="744926"/>
            <a:ext cx="2955131" cy="10626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MARIO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8634" y="4825532"/>
            <a:ext cx="3227566" cy="10626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LUIGI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08435" y="336305"/>
            <a:ext cx="2955131" cy="151709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VGA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349966" y="2924726"/>
            <a:ext cx="777920" cy="49861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HEXSS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44005" y="3762857"/>
            <a:ext cx="777920" cy="49861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HEXSS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>
            <a:endCxn id="19" idx="1"/>
          </p:cNvCxnSpPr>
          <p:nvPr/>
        </p:nvCxnSpPr>
        <p:spPr>
          <a:xfrm flipV="1">
            <a:off x="9877425" y="3174033"/>
            <a:ext cx="472541" cy="1501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871464" y="4012163"/>
            <a:ext cx="472541" cy="1501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49763" y="354648"/>
            <a:ext cx="1150303" cy="49861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CLK DIVIDER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lab</dc:creator>
  <cp:lastModifiedBy>lab lab</cp:lastModifiedBy>
  <cp:revision>9</cp:revision>
  <dcterms:created xsi:type="dcterms:W3CDTF">2017-09-16T09:39:27Z</dcterms:created>
  <dcterms:modified xsi:type="dcterms:W3CDTF">2017-09-16T09:52:39Z</dcterms:modified>
</cp:coreProperties>
</file>