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D11A-E6A8-454F-90B1-32A29E1E4D7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3F7E-A63D-4089-A3DF-688B3227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D11A-E6A8-454F-90B1-32A29E1E4D7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3F7E-A63D-4089-A3DF-688B3227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D11A-E6A8-454F-90B1-32A29E1E4D7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3F7E-A63D-4089-A3DF-688B3227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D11A-E6A8-454F-90B1-32A29E1E4D7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3F7E-A63D-4089-A3DF-688B3227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1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D11A-E6A8-454F-90B1-32A29E1E4D7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3F7E-A63D-4089-A3DF-688B3227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D11A-E6A8-454F-90B1-32A29E1E4D7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3F7E-A63D-4089-A3DF-688B3227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D11A-E6A8-454F-90B1-32A29E1E4D7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3F7E-A63D-4089-A3DF-688B3227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D11A-E6A8-454F-90B1-32A29E1E4D7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3F7E-A63D-4089-A3DF-688B3227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D11A-E6A8-454F-90B1-32A29E1E4D7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3F7E-A63D-4089-A3DF-688B3227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D11A-E6A8-454F-90B1-32A29E1E4D7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3F7E-A63D-4089-A3DF-688B3227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D11A-E6A8-454F-90B1-32A29E1E4D7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3F7E-A63D-4089-A3DF-688B3227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5D11A-E6A8-454F-90B1-32A29E1E4D7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3F7E-A63D-4089-A3DF-688B3227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91479" y="682998"/>
            <a:ext cx="1073426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Mario</a:t>
            </a:r>
            <a:br>
              <a:rPr lang="en-US" dirty="0" smtClean="0"/>
            </a:br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91479" y="1686187"/>
            <a:ext cx="1073426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Luigi</a:t>
            </a:r>
            <a:br>
              <a:rPr lang="en-US" dirty="0" smtClean="0"/>
            </a:br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95383" y="5753181"/>
            <a:ext cx="1252993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14622" y="5746693"/>
            <a:ext cx="1073426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97465" y="682998"/>
            <a:ext cx="1073426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Mario Draw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97465" y="1686187"/>
            <a:ext cx="1073426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Luigi </a:t>
            </a:r>
            <a:br>
              <a:rPr lang="en-US" dirty="0" smtClean="0"/>
            </a:br>
            <a:r>
              <a:rPr lang="en-US" dirty="0" smtClean="0"/>
              <a:t>Draw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09899" y="620201"/>
            <a:ext cx="1073426" cy="1838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br>
              <a:rPr lang="en-US" dirty="0" smtClean="0"/>
            </a:br>
            <a:r>
              <a:rPr lang="en-US" dirty="0" smtClean="0"/>
              <a:t>MUX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16626" y="2689376"/>
            <a:ext cx="1154265" cy="1190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Bomb</a:t>
            </a:r>
            <a:br>
              <a:rPr lang="en-US" dirty="0" smtClean="0"/>
            </a:br>
            <a:r>
              <a:rPr lang="en-US" dirty="0" smtClean="0"/>
              <a:t>Gold</a:t>
            </a:r>
            <a:br>
              <a:rPr lang="en-US" dirty="0" smtClean="0"/>
            </a:b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551335" y="265554"/>
            <a:ext cx="1596887" cy="417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45001" y="620202"/>
            <a:ext cx="1270883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16" name="Picture 15">
            <a:extLst/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9780" y="5746693"/>
            <a:ext cx="895985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http://i00.twenga.com/p/60/41/126041vb.png">
            <a:extLst/>
          </p:cNvPr>
          <p:cNvPicPr/>
          <p:nvPr/>
        </p:nvPicPr>
        <p:blipFill>
          <a:blip r:embed="rId3" cstate="print"/>
          <a:srcRect t="27779" b="27779"/>
          <a:stretch>
            <a:fillRect/>
          </a:stretch>
        </p:blipFill>
        <p:spPr bwMode="auto">
          <a:xfrm>
            <a:off x="70788" y="3232688"/>
            <a:ext cx="1427480" cy="64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Elbow Connector 18"/>
          <p:cNvCxnSpPr>
            <a:stCxn id="4" idx="1"/>
          </p:cNvCxnSpPr>
          <p:nvPr/>
        </p:nvCxnSpPr>
        <p:spPr>
          <a:xfrm rot="10800000" flipV="1">
            <a:off x="349857" y="1100442"/>
            <a:ext cx="1041622" cy="2191398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</p:cNvCxnSpPr>
          <p:nvPr/>
        </p:nvCxnSpPr>
        <p:spPr>
          <a:xfrm rot="10800000" flipV="1">
            <a:off x="840019" y="2103630"/>
            <a:ext cx="551460" cy="1188209"/>
          </a:xfrm>
          <a:prstGeom prst="bentConnector2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8" idx="1"/>
          </p:cNvCxnSpPr>
          <p:nvPr/>
        </p:nvCxnSpPr>
        <p:spPr>
          <a:xfrm>
            <a:off x="2464905" y="1100442"/>
            <a:ext cx="143256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9" idx="1"/>
          </p:cNvCxnSpPr>
          <p:nvPr/>
        </p:nvCxnSpPr>
        <p:spPr>
          <a:xfrm>
            <a:off x="2464905" y="2103631"/>
            <a:ext cx="143256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</p:cNvCxnSpPr>
          <p:nvPr/>
        </p:nvCxnSpPr>
        <p:spPr>
          <a:xfrm flipV="1">
            <a:off x="4970891" y="1100441"/>
            <a:ext cx="2339008" cy="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2"/>
            <a:endCxn id="10" idx="1"/>
          </p:cNvCxnSpPr>
          <p:nvPr/>
        </p:nvCxnSpPr>
        <p:spPr>
          <a:xfrm rot="16200000" flipH="1">
            <a:off x="6401718" y="631059"/>
            <a:ext cx="856242" cy="96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10" idx="1"/>
          </p:cNvCxnSpPr>
          <p:nvPr/>
        </p:nvCxnSpPr>
        <p:spPr>
          <a:xfrm flipV="1">
            <a:off x="4970891" y="1539240"/>
            <a:ext cx="2339008" cy="56439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0" idx="1"/>
          </p:cNvCxnSpPr>
          <p:nvPr/>
        </p:nvCxnSpPr>
        <p:spPr>
          <a:xfrm flipV="1">
            <a:off x="4970891" y="1539240"/>
            <a:ext cx="2339008" cy="1745325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3"/>
            <a:endCxn id="16" idx="1"/>
          </p:cNvCxnSpPr>
          <p:nvPr/>
        </p:nvCxnSpPr>
        <p:spPr>
          <a:xfrm>
            <a:off x="6088048" y="6164137"/>
            <a:ext cx="4431732" cy="324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  <a:endCxn id="7" idx="1"/>
          </p:cNvCxnSpPr>
          <p:nvPr/>
        </p:nvCxnSpPr>
        <p:spPr>
          <a:xfrm flipV="1">
            <a:off x="3748376" y="6164137"/>
            <a:ext cx="1266246" cy="648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9815884" y="1037646"/>
            <a:ext cx="306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885" y="265554"/>
            <a:ext cx="2242820" cy="1715135"/>
          </a:xfrm>
          <a:prstGeom prst="rect">
            <a:avLst/>
          </a:prstGeom>
        </p:spPr>
      </p:pic>
      <p:cxnSp>
        <p:nvCxnSpPr>
          <p:cNvPr id="45" name="Straight Connector 44"/>
          <p:cNvCxnSpPr>
            <a:endCxn id="13" idx="1"/>
          </p:cNvCxnSpPr>
          <p:nvPr/>
        </p:nvCxnSpPr>
        <p:spPr>
          <a:xfrm>
            <a:off x="8383325" y="1037645"/>
            <a:ext cx="161676" cy="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E:\044167_9 - Project\Pictures\MSS_Platform.jpg">
            <a:extLst/>
          </p:cNvPr>
          <p:cNvPicPr/>
          <p:nvPr/>
        </p:nvPicPr>
        <p:blipFill>
          <a:blip r:embed="rId5" cstate="print">
            <a:lum bright="20000" contrast="40000"/>
          </a:blip>
          <a:srcRect/>
          <a:stretch>
            <a:fillRect/>
          </a:stretch>
        </p:blipFill>
        <p:spPr bwMode="auto">
          <a:xfrm>
            <a:off x="9367147" y="2934045"/>
            <a:ext cx="2538095" cy="121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ounded Rectangle 46"/>
          <p:cNvSpPr/>
          <p:nvPr/>
        </p:nvSpPr>
        <p:spPr>
          <a:xfrm>
            <a:off x="7572293" y="3125566"/>
            <a:ext cx="1073426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49" name="Straight Connector 48"/>
          <p:cNvCxnSpPr>
            <a:stCxn id="47" idx="3"/>
            <a:endCxn id="46" idx="1"/>
          </p:cNvCxnSpPr>
          <p:nvPr/>
        </p:nvCxnSpPr>
        <p:spPr>
          <a:xfrm>
            <a:off x="8645719" y="3543010"/>
            <a:ext cx="721428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3"/>
            <a:endCxn id="47" idx="1"/>
          </p:cNvCxnSpPr>
          <p:nvPr/>
        </p:nvCxnSpPr>
        <p:spPr>
          <a:xfrm>
            <a:off x="4970891" y="3284565"/>
            <a:ext cx="2601402" cy="258445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99682" y="2313651"/>
            <a:ext cx="685008" cy="417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KBD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2837" y="1645411"/>
            <a:ext cx="685008" cy="417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KBD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3804366" y="4048055"/>
            <a:ext cx="1210256" cy="1190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Obstacles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70" name="Straight Connector 69"/>
          <p:cNvCxnSpPr>
            <a:stCxn id="68" idx="3"/>
            <a:endCxn id="10" idx="1"/>
          </p:cNvCxnSpPr>
          <p:nvPr/>
        </p:nvCxnSpPr>
        <p:spPr>
          <a:xfrm flipV="1">
            <a:off x="5014622" y="1539240"/>
            <a:ext cx="2295277" cy="310400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" idx="3"/>
            <a:endCxn id="11" idx="1"/>
          </p:cNvCxnSpPr>
          <p:nvPr/>
        </p:nvCxnSpPr>
        <p:spPr>
          <a:xfrm>
            <a:off x="2464905" y="1100442"/>
            <a:ext cx="1351721" cy="218412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464905" y="2110905"/>
            <a:ext cx="1351721" cy="118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" idx="3"/>
            <a:endCxn id="68" idx="1"/>
          </p:cNvCxnSpPr>
          <p:nvPr/>
        </p:nvCxnSpPr>
        <p:spPr>
          <a:xfrm>
            <a:off x="2464905" y="1100442"/>
            <a:ext cx="1339461" cy="354280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3"/>
            <a:endCxn id="68" idx="1"/>
          </p:cNvCxnSpPr>
          <p:nvPr/>
        </p:nvCxnSpPr>
        <p:spPr>
          <a:xfrm>
            <a:off x="2464905" y="2103631"/>
            <a:ext cx="1339461" cy="253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" idx="0"/>
            <a:endCxn id="11" idx="1"/>
          </p:cNvCxnSpPr>
          <p:nvPr/>
        </p:nvCxnSpPr>
        <p:spPr>
          <a:xfrm flipV="1">
            <a:off x="3121880" y="3284565"/>
            <a:ext cx="694746" cy="2468616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" idx="0"/>
          </p:cNvCxnSpPr>
          <p:nvPr/>
        </p:nvCxnSpPr>
        <p:spPr>
          <a:xfrm flipH="1" flipV="1">
            <a:off x="1266272" y="2733235"/>
            <a:ext cx="1855608" cy="3019946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lab</dc:creator>
  <cp:lastModifiedBy>lab lab</cp:lastModifiedBy>
  <cp:revision>5</cp:revision>
  <dcterms:created xsi:type="dcterms:W3CDTF">2017-09-16T09:02:13Z</dcterms:created>
  <dcterms:modified xsi:type="dcterms:W3CDTF">2017-09-16T09:54:22Z</dcterms:modified>
</cp:coreProperties>
</file>