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9538-6E59-45E2-AECB-7B774FB16D6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450A-AC71-4E00-8BDA-33672D2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8050"/>
            <a:ext cx="9948170" cy="6658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0337" y="5495925"/>
            <a:ext cx="5572788" cy="11906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SOUND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6988" y="3724109"/>
            <a:ext cx="4556097" cy="17718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1BOMB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1GOLD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8038" y="2091193"/>
            <a:ext cx="2187295" cy="11796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0218" y="3518411"/>
            <a:ext cx="2011681" cy="29698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RANDOM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6570" y="1210607"/>
            <a:ext cx="2782970" cy="11796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0918" y="30915"/>
            <a:ext cx="2112465" cy="113827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MARIO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1940" y="1354593"/>
            <a:ext cx="3442335" cy="20601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OBSTACLES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6988" y="30915"/>
            <a:ext cx="3343192" cy="11796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VGA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lab</dc:creator>
  <cp:lastModifiedBy>lab lab</cp:lastModifiedBy>
  <cp:revision>6</cp:revision>
  <dcterms:created xsi:type="dcterms:W3CDTF">2017-09-16T09:21:44Z</dcterms:created>
  <dcterms:modified xsi:type="dcterms:W3CDTF">2017-09-16T09:30:28Z</dcterms:modified>
</cp:coreProperties>
</file>