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28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858981"/>
          </a:xfrm>
        </p:spPr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Zigbee and Z-Wave — Wireless Technologies for Smart Home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171" y="2825393"/>
            <a:ext cx="11065266" cy="5496674"/>
          </a:xfrm>
        </p:spPr>
        <p:txBody>
          <a:bodyPr>
            <a:norm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b="1" dirty="0"/>
              <a:t>                 </a:t>
            </a:r>
            <a:r>
              <a:rPr sz="2800" b="1" dirty="0"/>
              <a:t>Presented by</a:t>
            </a:r>
            <a:endParaRPr lang="en-US" b="1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600" dirty="0"/>
              <a:t>                 Razib Das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2600" dirty="0"/>
              <a:t>                 IT-20033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Z-Wave – Features, Strengths,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Technical Features: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Data rate between 9.6 kbps and 100 kbps.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Supports up to 232 devices per controller.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Range from 30–100 meters indoors.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Strengths: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Minimal interference and high reliability.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AES-128 encryption ensures secure communication.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Limitations: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Proprietary technology increases cost.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Smaller network size compared to Zigbee.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Security in Zigbee and Z-Wave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Both Zigbee and Z-Wave prioritize secure communication.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Zigbee uses AES-128 encryption and network keys to authenticate devices.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Z-Wave also employs AES-128 encryption with additional secure inclusion methods to prevent unauthorized access.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These security layers protect smart home systems from hacking and data breaches.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Comparison Between Zigbee and Z-Wave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Feature Comparison: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Frequency Band: Zigbee (2.4 GHz / 868 / 915 MHz) | Z-Wave (Sub-GHz ~908 MHz)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Data Rate: Zigbee (up to 250 kbps) | Z-Wave (9.6–100 kbps)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Network Size: Zigbee (~65,000 devices) | Z-Wave (~232 devices)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Range: Zigbee (10–100 m) | Z-Wave (30–100 m)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Standard: Zigbee (Open) | Z-Wave (Proprietary)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Zigbee focuses on scalability, while Z-Wave emphasizes reliability and interference resistance.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Applications in Home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Zigbee and Z-Wave power many smart home applications: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Lighting control systems and dimmers.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Security devices such as motion detectors, alarms, and locks.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Thermostats and HVAC automation.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Smart plugs and energy meters for power management.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Appliance control through remote access and automation.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Future Outlook: Matter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The future of home automation lies in unified communication standards.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Both Zigbee and Z-Wave are being integrated with the Matter protocol, supported by Google, Apple, Amazon, and CSA.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Matter aims to ensure that devices from different manufacturers can operate seamlessly together.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Zigbee and Z-Wave will remain vital as foundational mesh technologies supporting this next generation of interoperability.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Zigbee and Z-Wave have transformed smart homes by providing reliable, energy-efficient, and secure wireless communication.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Zigbee offers scalability and openness, while Z-Wave ensures stability and reduced interference.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Together, they form the technological backbone of the modern Internet of Things (IoT) ecosystem, enabling intelligent, connected, and energy-smart homes.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Evolution of Home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Home automation began with simple remote-controlled devices but evolved into complex networks of interconnected smart devices.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Today’s systems focus on energy efficiency, convenience, and security through wireless communication.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Zigbee and Z-Wave emerged as leading technologies to enable seamless communication among smart home devices.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Zigbee and Z-Wave are two key wireless communication standards used for smart home automation.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They enable communication between devices like lights, sensors, thermostats, and locks without relying on Wi-Fi or mobile networks.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Their primary goals are low power consumption, stable connectivity, and easy interoperability across multiple brands.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Zigbee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Zigbee is based on the IEEE 802.15.4 standard and designed for low-power, low-data-rate communication.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It mainly operates at 2.4 GHz but can also use 868 MHz and 915 MHz in specific regions.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Its mesh network structure allows every device to pass messages, improving range and reliability in large networks.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How Zigbee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When a Zigbee device sends data, it first passes through the coordinator, which determines the best path for delivery.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Routers within the network relay messages, ensuring that data can reach even distant devices.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If one path fails, Zigbee automatically reroutes communication, maintaining a self-healing mesh system that improves reliability.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Zigbee Device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Zigbee devices are categorized into three main types: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Coordinator: Creates and manages the entire network.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Router: Relays messages and extends coverage.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End Device: Battery-powered units (like sensors) that communicate through a parent router or coordinator.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This structure allows large, efficient, and low-power networks.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Zigbee – Advantages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Advantages: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Ultra-low power usage, allowing devices to run for years on small batteries.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Supports up to 65,000 devices in a single network.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Open standard under the Connectivity Standards Alliance (CSA) ensures multi-brand compatibility.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Limitations: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Operates on 2.4 GHz band, prone to Wi-Fi interference.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Indoor range limited to around 10–100 meters depending on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Z-Wave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Z-Wave is a proprietary communication protocol designed specifically for smart home and building automation.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It operates below 1 GHz, typically around 908 MHz, which minimizes interference from Wi-Fi and Bluetooth.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Z-Wave also uses a mesh network topology, ensuring that devices communicate reliably across multiple rooms and floors.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How Z-Wave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In a Z-Wave network, a primary controller initiates communication and manages all devices.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When a command is sent (e.g., turning on a light), it travels through other devices acting as repeaters if needed.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Z-Wave limits its network to 232 devices, but its communication is strong and less likely to be disrupted by interference.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909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Zigbee and Z-Wave — Wireless Technologies for Smart Home Automation</vt:lpstr>
      <vt:lpstr>Evolution of Home Automation</vt:lpstr>
      <vt:lpstr>Introduction</vt:lpstr>
      <vt:lpstr>Zigbee Overview</vt:lpstr>
      <vt:lpstr>How Zigbee Works</vt:lpstr>
      <vt:lpstr>Zigbee Device Roles</vt:lpstr>
      <vt:lpstr>Zigbee – Advantages and Limitations</vt:lpstr>
      <vt:lpstr>Z-Wave Overview</vt:lpstr>
      <vt:lpstr>How Z-Wave Works</vt:lpstr>
      <vt:lpstr>Z-Wave – Features, Strengths, and Limitations</vt:lpstr>
      <vt:lpstr>Security in Zigbee and Z-Wave</vt:lpstr>
      <vt:lpstr>Comparison Between Zigbee and Z-Wave</vt:lpstr>
      <vt:lpstr>Applications in Home Automation</vt:lpstr>
      <vt:lpstr>Future Outlook: Matter and Beyond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Razib</dc:creator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2025-10-31T15:58:03Z</dcterms:modified>
  <cp:category/>
</cp:coreProperties>
</file>