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14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Chap03. </a:t>
            </a:r>
            <a:r>
              <a:rPr lang="ko-KR" altLang="en-US" smtClean="0"/>
              <a:t>오라클 데이터베이스와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도구 프로그램 설치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03-1 </a:t>
            </a:r>
            <a:r>
              <a:rPr lang="ko-KR" altLang="en-US" smtClean="0"/>
              <a:t>오라클 데이터베이스 설치 및 접속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오라클 데이터베이스 설치 전 준비사항</a:t>
            </a:r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52761"/>
            <a:ext cx="7708127" cy="441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오라클 데이터베이스 설치</a:t>
            </a:r>
            <a:endParaRPr lang="en-US" altLang="ko-KR"/>
          </a:p>
          <a:p>
            <a:pPr lvl="1"/>
            <a:r>
              <a:rPr lang="ko-KR" altLang="en-US" smtClean="0"/>
              <a:t>계정 생성하고 로그인하기</a:t>
            </a:r>
            <a:endParaRPr lang="en-US" altLang="ko-KR" smtClean="0"/>
          </a:p>
        </p:txBody>
      </p:sp>
      <p:pic>
        <p:nvPicPr>
          <p:cNvPr id="2050" name="Picture 2" descr="F:\#Cloud\Dropbox\[2015.04 - 2017.08] Oracle SQL PL_SQL\04. 2차 피드백\Chap03_설치\chap03_images_win10ver\Chap03_0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50" y="2236266"/>
            <a:ext cx="5381058" cy="39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오라클 데이터베이스 설치</a:t>
            </a:r>
            <a:endParaRPr lang="en-US" altLang="ko-KR"/>
          </a:p>
          <a:p>
            <a:pPr lvl="1"/>
            <a:r>
              <a:rPr lang="ko-KR" altLang="en-US" smtClean="0"/>
              <a:t>파일 압축 풀기</a:t>
            </a:r>
            <a:endParaRPr lang="en-US" altLang="ko-KR"/>
          </a:p>
        </p:txBody>
      </p:sp>
      <p:pic>
        <p:nvPicPr>
          <p:cNvPr id="3075" name="Picture 3" descr="F:\#Cloud\Dropbox\[2015.04 - 2017.08] Oracle SQL PL_SQL\04. 2차 피드백\Chap03_설치\chap03_images_win10ver\Chap03_006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749"/>
          <a:stretch/>
        </p:blipFill>
        <p:spPr bwMode="auto">
          <a:xfrm>
            <a:off x="755576" y="2204864"/>
            <a:ext cx="5169198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#Cloud\Dropbox\[2015.04 - 2017.08] Oracle SQL PL_SQL\04. 2차 피드백\Chap03_설치\chap03_images_win10ver\Chap03_007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243"/>
          <a:stretch/>
        </p:blipFill>
        <p:spPr bwMode="auto">
          <a:xfrm>
            <a:off x="3826246" y="4149312"/>
            <a:ext cx="4634186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592" y="4509120"/>
            <a:ext cx="25845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하나의 폴더에 압축을 풀고난 후 실행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8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오라클 </a:t>
            </a:r>
            <a:r>
              <a:rPr lang="ko-KR" altLang="en-US" smtClean="0"/>
              <a:t>데이터베이스 접속 및 </a:t>
            </a:r>
            <a:r>
              <a:rPr lang="en-US" altLang="ko-KR" smtClean="0"/>
              <a:t>SCOTT </a:t>
            </a:r>
            <a:r>
              <a:rPr lang="ko-KR" altLang="en-US" smtClean="0"/>
              <a:t>계정 설정</a:t>
            </a:r>
            <a:endParaRPr lang="en-US" altLang="ko-KR"/>
          </a:p>
          <a:p>
            <a:pPr lvl="1"/>
            <a:r>
              <a:rPr lang="ko-KR" altLang="en-US" smtClean="0"/>
              <a:t>접속하기</a:t>
            </a:r>
            <a:endParaRPr lang="en-US" altLang="ko-KR"/>
          </a:p>
        </p:txBody>
      </p:sp>
      <p:pic>
        <p:nvPicPr>
          <p:cNvPr id="4099" name="Picture 3" descr="F:\#Cloud\Dropbox\[2015.04 - 2017.08] Oracle SQL PL_SQL\04. 2차 피드백\Chap03_설치\chap03_images_win10ver\Chap03_029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516" r="35675" b="45805"/>
          <a:stretch/>
        </p:blipFill>
        <p:spPr bwMode="auto">
          <a:xfrm>
            <a:off x="1008846" y="2304000"/>
            <a:ext cx="6515482" cy="284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87529" y="5229200"/>
            <a:ext cx="171226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명령 프롬프트에서 실행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7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오라클 </a:t>
            </a:r>
            <a:r>
              <a:rPr lang="ko-KR" altLang="en-US" smtClean="0"/>
              <a:t>데이터베이스 접속 및 </a:t>
            </a:r>
            <a:r>
              <a:rPr lang="en-US" altLang="ko-KR" smtClean="0"/>
              <a:t>SCOTT </a:t>
            </a:r>
            <a:r>
              <a:rPr lang="ko-KR" altLang="en-US" smtClean="0"/>
              <a:t>계정 설정</a:t>
            </a:r>
            <a:endParaRPr lang="en-US" altLang="ko-KR"/>
          </a:p>
          <a:p>
            <a:pPr lvl="1"/>
            <a:r>
              <a:rPr lang="en-US" altLang="ko-KR" smtClean="0"/>
              <a:t>SCOTT </a:t>
            </a:r>
            <a:r>
              <a:rPr lang="ko-KR" altLang="en-US" smtClean="0"/>
              <a:t>계정을 사용할 수 있도록 설정하기</a:t>
            </a:r>
            <a:endParaRPr lang="en-US" altLang="ko-KR"/>
          </a:p>
        </p:txBody>
      </p:sp>
      <p:pic>
        <p:nvPicPr>
          <p:cNvPr id="5122" name="Picture 2" descr="F:\#Cloud\Dropbox\[2015.04 - 2017.08] Oracle SQL PL_SQL\04. 2차 피드백\Chap03_설치\chap03_images_win10ver\Chap03_03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35934" r="35692" b="20050"/>
          <a:stretch/>
        </p:blipFill>
        <p:spPr bwMode="auto">
          <a:xfrm>
            <a:off x="1043607" y="2313128"/>
            <a:ext cx="6537165" cy="23400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43608" y="4725144"/>
            <a:ext cx="1872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SCOTT </a:t>
            </a:r>
            <a:r>
              <a:rPr lang="ko-KR" altLang="en-US" sz="1100" smtClean="0">
                <a:solidFill>
                  <a:schemeClr val="tx1"/>
                </a:solidFill>
              </a:rPr>
              <a:t>계정 설정 후</a:t>
            </a:r>
            <a:r>
              <a:rPr lang="en-US" altLang="ko-KR" sz="1100" smtClean="0">
                <a:solidFill>
                  <a:schemeClr val="tx1"/>
                </a:solidFill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</a:rPr>
              <a:t>접속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0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400" dirty="0"/>
              <a:t>SQL&gt; alter user </a:t>
            </a:r>
            <a:r>
              <a:rPr lang="en-US" altLang="ko-KR" sz="2400" dirty="0" err="1"/>
              <a:t>scott</a:t>
            </a:r>
            <a:r>
              <a:rPr lang="en-US" altLang="ko-KR" sz="2400" dirty="0"/>
              <a:t> identified by tiger account unlock;</a:t>
            </a:r>
            <a:endParaRPr lang="ko-KR" altLang="en-US" sz="2400" dirty="0"/>
          </a:p>
          <a:p>
            <a:pPr marL="0" indent="0">
              <a:buNone/>
            </a:pPr>
            <a:r>
              <a:rPr lang="ko-KR" altLang="en-US" sz="2400" dirty="0"/>
              <a:t>나는 </a:t>
            </a:r>
            <a:r>
              <a:rPr lang="en-US" altLang="ko-KR" sz="2400" dirty="0" err="1"/>
              <a:t>scott</a:t>
            </a:r>
            <a:r>
              <a:rPr lang="en-US" altLang="ko-KR" sz="2400" dirty="0"/>
              <a:t> </a:t>
            </a:r>
            <a:r>
              <a:rPr lang="ko-KR" altLang="en-US" sz="2400" dirty="0"/>
              <a:t>계정이 </a:t>
            </a:r>
            <a:r>
              <a:rPr lang="ko-KR" altLang="en-US" sz="2400" dirty="0" err="1"/>
              <a:t>잠겨있을줄</a:t>
            </a:r>
            <a:r>
              <a:rPr lang="ko-KR" altLang="en-US" sz="2400" dirty="0"/>
              <a:t> 알고 해당 명령어를 쳤지만 </a:t>
            </a:r>
            <a:r>
              <a:rPr lang="en-US" altLang="ko-KR" sz="2400" b="1" dirty="0"/>
              <a:t>user 'SCOTT' does not exist</a:t>
            </a:r>
            <a:r>
              <a:rPr lang="en-US" altLang="ko-KR" sz="2400" dirty="0"/>
              <a:t>....</a:t>
            </a:r>
            <a:r>
              <a:rPr lang="ko-KR" altLang="en-US" sz="2400" dirty="0"/>
              <a:t>라고 </a:t>
            </a:r>
            <a:r>
              <a:rPr lang="en-US" altLang="ko-KR" sz="2400" b="1" dirty="0" err="1"/>
              <a:t>scott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계정이 없단다</a:t>
            </a:r>
            <a:r>
              <a:rPr lang="en-US" altLang="ko-KR" sz="2400" dirty="0"/>
              <a:t>..</a:t>
            </a:r>
            <a:endParaRPr lang="ko-KR" altLang="en-US" sz="2400" dirty="0"/>
          </a:p>
          <a:p>
            <a:pPr marL="0" indent="0">
              <a:buNone/>
            </a:pPr>
            <a:r>
              <a:rPr lang="ko-KR" altLang="en-US" sz="2400" dirty="0"/>
              <a:t> </a:t>
            </a:r>
          </a:p>
          <a:p>
            <a:pPr marL="0" indent="0">
              <a:buNone/>
            </a:pPr>
            <a:r>
              <a:rPr lang="en-US" altLang="ko-KR" sz="2400" b="1" dirty="0"/>
              <a:t>SCOTT </a:t>
            </a:r>
            <a:r>
              <a:rPr lang="ko-KR" altLang="en-US" sz="2400" b="1" dirty="0"/>
              <a:t>계정 생성 파일을 실행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SQL&gt; @C:\</a:t>
            </a:r>
            <a:r>
              <a:rPr lang="en-US" altLang="ko-KR" sz="2400" dirty="0" err="1"/>
              <a:t>oraclexe</a:t>
            </a:r>
            <a:r>
              <a:rPr lang="en-US" altLang="ko-KR" sz="2400" dirty="0"/>
              <a:t>\app\oracle\product\11.2.0\server\</a:t>
            </a:r>
            <a:r>
              <a:rPr lang="en-US" altLang="ko-KR" sz="2400" dirty="0" err="1"/>
              <a:t>rdbms</a:t>
            </a:r>
            <a:r>
              <a:rPr lang="en-US" altLang="ko-KR" sz="2400" dirty="0"/>
              <a:t>\admin\</a:t>
            </a:r>
            <a:r>
              <a:rPr lang="en-US" altLang="ko-KR" sz="2400" dirty="0" err="1"/>
              <a:t>scott.sql</a:t>
            </a:r>
            <a:endParaRPr lang="ko-KR" altLang="en-US" sz="2400" dirty="0"/>
          </a:p>
          <a:p>
            <a:pPr marL="0" indent="0">
              <a:buNone/>
            </a:pPr>
            <a:r>
              <a:rPr lang="ko-KR" altLang="en-US" sz="2400" dirty="0"/>
              <a:t>그래서 </a:t>
            </a:r>
            <a:r>
              <a:rPr lang="ko-KR" altLang="en-US" sz="2400" b="1" dirty="0"/>
              <a:t>오라클이 설치되어있는 경로</a:t>
            </a:r>
            <a:r>
              <a:rPr lang="en-US" altLang="ko-KR" sz="2400" b="1" dirty="0"/>
              <a:t>, SCOTT </a:t>
            </a:r>
            <a:r>
              <a:rPr lang="ko-KR" altLang="en-US" sz="2400" b="1" dirty="0"/>
              <a:t>계정 생성 파일을 실행</a:t>
            </a:r>
            <a:r>
              <a:rPr lang="ko-KR" altLang="en-US" sz="2400" dirty="0"/>
              <a:t>해주었다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파일을 실행하려면 파일의 전체 경로 앞에 </a:t>
            </a:r>
            <a:r>
              <a:rPr lang="en-US" altLang="ko-KR" sz="2400" dirty="0"/>
              <a:t>@</a:t>
            </a:r>
            <a:r>
              <a:rPr lang="ko-KR" altLang="en-US" sz="2400" dirty="0"/>
              <a:t>를 붙인다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indent="0">
              <a:buNone/>
            </a:pPr>
            <a:r>
              <a:rPr lang="ko-KR" altLang="en-US" sz="2400" dirty="0"/>
              <a:t> </a:t>
            </a:r>
          </a:p>
          <a:p>
            <a:pPr marL="0" indent="0">
              <a:buNone/>
            </a:pPr>
            <a:r>
              <a:rPr lang="ko-KR" altLang="en-US" sz="2400" b="1" dirty="0"/>
              <a:t>현재 접속된 계정 확인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SQL&gt; show user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SCOTT </a:t>
            </a:r>
            <a:r>
              <a:rPr lang="ko-KR" altLang="en-US" sz="2400" dirty="0"/>
              <a:t>계정을 접속이 되었다</a:t>
            </a:r>
            <a:r>
              <a:rPr lang="en-US" altLang="ko-KR" sz="2400" dirty="0" smtClean="0"/>
              <a:t>.!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* FROM TAB;</a:t>
            </a:r>
            <a:r>
              <a:rPr lang="ko-KR" altLang="en-US" sz="2400" dirty="0" smtClean="0"/>
              <a:t>로 실습 테이</a:t>
            </a:r>
            <a:r>
              <a:rPr lang="ko-KR" altLang="en-US" sz="2400" dirty="0"/>
              <a:t>블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확인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sqlplus</a:t>
            </a:r>
            <a:r>
              <a:rPr lang="en-US" altLang="ko-KR" sz="2400" dirty="0" smtClean="0"/>
              <a:t> system/oracle</a:t>
            </a:r>
            <a:r>
              <a:rPr lang="ko-KR" altLang="en-US" sz="2400" dirty="0" smtClean="0"/>
              <a:t>로 접근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SQL&gt; </a:t>
            </a:r>
            <a:r>
              <a:rPr lang="en-US" altLang="ko-KR" sz="2400" dirty="0" smtClean="0"/>
              <a:t>alter user </a:t>
            </a:r>
            <a:r>
              <a:rPr lang="en-US" altLang="ko-KR" sz="2400" dirty="0" err="1" smtClean="0"/>
              <a:t>scott</a:t>
            </a:r>
            <a:r>
              <a:rPr lang="en-US" altLang="ko-KR" sz="2400" dirty="0" smtClean="0"/>
              <a:t> identified by tiger account unlock;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salplus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scott</a:t>
            </a:r>
            <a:r>
              <a:rPr lang="en-US" altLang="ko-KR" sz="2400" smtClean="0"/>
              <a:t>/tiger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652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</TotalTime>
  <Words>106</Words>
  <Application>Microsoft Office PowerPoint</Application>
  <PresentationFormat>화면 슬라이드 쇼(4:3)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Chap03. 오라클 데이터베이스와  도구 프로그램 설치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404-11</cp:lastModifiedBy>
  <cp:revision>32</cp:revision>
  <dcterms:created xsi:type="dcterms:W3CDTF">2006-10-05T04:04:58Z</dcterms:created>
  <dcterms:modified xsi:type="dcterms:W3CDTF">2023-03-13T04:19:57Z</dcterms:modified>
</cp:coreProperties>
</file>