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240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30EDBD-1C2D-4C1E-B459-B60219FAB484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Chap05. </a:t>
            </a:r>
            <a:r>
              <a:rPr lang="ko-KR" altLang="en-US" smtClean="0"/>
              <a:t>더 정확하고 다양하게 결과를 출력하는 </a:t>
            </a:r>
            <a:r>
              <a:rPr lang="en-US" altLang="ko-KR" smtClean="0"/>
              <a:t>WHERE</a:t>
            </a:r>
            <a:r>
              <a:rPr lang="ko-KR" altLang="en-US" smtClean="0"/>
              <a:t>절과 연산자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08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05-3 </a:t>
            </a:r>
            <a:r>
              <a:rPr lang="ko-KR" altLang="en-US" smtClean="0"/>
              <a:t>연산자 종류와 활용 방법 알아보기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집합 연산자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UNION : </a:t>
            </a:r>
            <a:r>
              <a:rPr lang="ko-KR" altLang="en-US" dirty="0" smtClean="0"/>
              <a:t>중복이 제거되는 합집합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UNION ALL : </a:t>
            </a:r>
            <a:r>
              <a:rPr lang="ko-KR" altLang="en-US" dirty="0" smtClean="0"/>
              <a:t>중복을 허용하는 합집합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MINUS : </a:t>
            </a:r>
            <a:r>
              <a:rPr lang="ko-KR" altLang="en-US" dirty="0" err="1" smtClean="0"/>
              <a:t>차집함</a:t>
            </a:r>
            <a:r>
              <a:rPr lang="en-US" altLang="ko-KR" dirty="0" smtClean="0"/>
              <a:t>(</a:t>
            </a:r>
            <a:r>
              <a:rPr lang="ko-KR" altLang="en-US" dirty="0" smtClean="0"/>
              <a:t>앞 테이블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의 값이 뒤 테이블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ko-KR" altLang="en-US" dirty="0" smtClean="0"/>
              <a:t>없는 것만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INTERSECT : </a:t>
            </a:r>
            <a:r>
              <a:rPr lang="ko-KR" altLang="en-US" dirty="0" smtClean="0"/>
              <a:t>교집합</a:t>
            </a:r>
            <a:r>
              <a:rPr lang="en-US" altLang="ko-KR" dirty="0" smtClean="0"/>
              <a:t>(</a:t>
            </a:r>
            <a:r>
              <a:rPr lang="ko-KR" altLang="en-US" dirty="0" smtClean="0"/>
              <a:t>두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문 </a:t>
            </a:r>
            <a:r>
              <a:rPr lang="ko-KR" altLang="en-US" dirty="0" err="1" smtClean="0"/>
              <a:t>결과중</a:t>
            </a:r>
            <a:r>
              <a:rPr lang="ko-KR" altLang="en-US" dirty="0" smtClean="0"/>
              <a:t> 공통 값만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517232"/>
            <a:ext cx="7391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ㅇ연산시</a:t>
            </a:r>
            <a:r>
              <a:rPr lang="ko-KR" altLang="en-US" dirty="0" smtClean="0"/>
              <a:t> 컬럼의 개수와 </a:t>
            </a:r>
            <a:r>
              <a:rPr lang="ko-KR" altLang="en-US" dirty="0" err="1" smtClean="0"/>
              <a:t>각컬럼의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데이터형이</a:t>
            </a:r>
            <a:r>
              <a:rPr lang="ko-KR" altLang="en-US" dirty="0" smtClean="0"/>
              <a:t> 같으면  </a:t>
            </a:r>
            <a:r>
              <a:rPr lang="ko-KR" altLang="en-US" dirty="0" err="1" smtClean="0"/>
              <a:t>열이름이</a:t>
            </a:r>
            <a:r>
              <a:rPr lang="ko-KR" altLang="en-US" dirty="0" smtClean="0"/>
              <a:t> 다르고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테이블이 달라도 집합 연산자는 수행됨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2154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 우선 순위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*, / </a:t>
            </a:r>
          </a:p>
          <a:p>
            <a:r>
              <a:rPr lang="en-US" altLang="ko-KR" dirty="0" smtClean="0"/>
              <a:t>+, -</a:t>
            </a:r>
          </a:p>
          <a:p>
            <a:r>
              <a:rPr lang="ko-KR" altLang="en-US" dirty="0" err="1" smtClean="0"/>
              <a:t>대소비교</a:t>
            </a:r>
            <a:r>
              <a:rPr lang="ko-KR" altLang="en-US" dirty="0" smtClean="0"/>
              <a:t> 연산자</a:t>
            </a:r>
            <a:endParaRPr lang="en-US" altLang="ko-KR" dirty="0" smtClean="0"/>
          </a:p>
          <a:p>
            <a:r>
              <a:rPr lang="ko-KR" altLang="en-US" dirty="0" smtClean="0"/>
              <a:t>기타 비교 연산자</a:t>
            </a:r>
            <a:endParaRPr lang="en-US" altLang="ko-KR" dirty="0" smtClean="0"/>
          </a:p>
          <a:p>
            <a:r>
              <a:rPr lang="en-US" altLang="ko-KR" dirty="0" smtClean="0"/>
              <a:t>BETWEEN A AND B</a:t>
            </a:r>
          </a:p>
          <a:p>
            <a:r>
              <a:rPr lang="en-US" altLang="ko-KR" dirty="0" smtClean="0"/>
              <a:t>NOT</a:t>
            </a:r>
          </a:p>
          <a:p>
            <a:r>
              <a:rPr lang="en-US" altLang="ko-KR" dirty="0" smtClean="0"/>
              <a:t>AND</a:t>
            </a:r>
          </a:p>
          <a:p>
            <a:r>
              <a:rPr lang="en-US" altLang="ko-KR" smtClean="0"/>
              <a:t>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0924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05-1 </a:t>
            </a:r>
            <a:r>
              <a:rPr lang="ko-KR" altLang="en-US" smtClean="0"/>
              <a:t>필요한 데이터만 쏙 출력하는 </a:t>
            </a:r>
            <a:r>
              <a:rPr lang="en-US" altLang="ko-KR" smtClean="0"/>
              <a:t>WHERE</a:t>
            </a:r>
            <a:r>
              <a:rPr lang="ko-KR" altLang="en-US" smtClean="0"/>
              <a:t>절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WHERE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617" y="1844824"/>
            <a:ext cx="7403828" cy="161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617" y="3645024"/>
            <a:ext cx="4927877" cy="2599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731581" y="4725144"/>
            <a:ext cx="2584599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조건식을 대입하여 결과가 참</a:t>
            </a:r>
            <a:r>
              <a:rPr lang="en-US" altLang="ko-KR" sz="1100" dirty="0" smtClean="0">
                <a:solidFill>
                  <a:schemeClr val="tx1"/>
                </a:solidFill>
              </a:rPr>
              <a:t>(true)</a:t>
            </a:r>
            <a:r>
              <a:rPr lang="ko-KR" altLang="en-US" sz="1100" dirty="0" smtClean="0">
                <a:solidFill>
                  <a:schemeClr val="tx1"/>
                </a:solidFill>
              </a:rPr>
              <a:t>인 데이터만 </a:t>
            </a:r>
            <a:r>
              <a:rPr lang="ko-KR" altLang="en-US" sz="1100" dirty="0" smtClean="0">
                <a:solidFill>
                  <a:schemeClr val="tx1"/>
                </a:solidFill>
              </a:rPr>
              <a:t>출력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조건식은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비교연산과</a:t>
            </a:r>
            <a:r>
              <a:rPr lang="ko-KR" altLang="en-US" sz="1100" dirty="0" smtClean="0">
                <a:solidFill>
                  <a:schemeClr val="tx1"/>
                </a:solidFill>
              </a:rPr>
              <a:t> 논리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연산사용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77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05-2 </a:t>
            </a:r>
            <a:r>
              <a:rPr lang="ko-KR" altLang="en-US" smtClean="0"/>
              <a:t>여러 개 조건식을 사용하는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/>
              <a:t> </a:t>
            </a:r>
            <a:r>
              <a:rPr lang="en-US" altLang="ko-KR" smtClean="0"/>
              <a:t>       AND, OR </a:t>
            </a:r>
            <a:r>
              <a:rPr lang="ko-KR" altLang="en-US" smtClean="0"/>
              <a:t>연산자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AND</a:t>
            </a:r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r>
              <a:rPr lang="en-US" altLang="ko-KR" smtClean="0"/>
              <a:t>OR</a:t>
            </a:r>
            <a:endParaRPr lang="en-US" altLang="ko-K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" b="16494"/>
          <a:stretch/>
        </p:blipFill>
        <p:spPr bwMode="auto">
          <a:xfrm>
            <a:off x="611560" y="1628800"/>
            <a:ext cx="7642995" cy="19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88" y="4134457"/>
            <a:ext cx="7662267" cy="1958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8793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05-3 </a:t>
            </a:r>
            <a:r>
              <a:rPr lang="ko-KR" altLang="en-US" smtClean="0"/>
              <a:t>연산자 종류와 활용 방법 알아보기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산술 연산자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+, -, *, </a:t>
            </a:r>
            <a:r>
              <a:rPr lang="en-US" altLang="ko-KR" dirty="0" smtClean="0"/>
              <a:t>/ (%</a:t>
            </a:r>
            <a:r>
              <a:rPr lang="ko-KR" altLang="en-US" dirty="0" smtClean="0"/>
              <a:t>연산은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없으며 오라클은 </a:t>
            </a:r>
            <a:r>
              <a:rPr lang="en-US" altLang="ko-KR" dirty="0" smtClean="0"/>
              <a:t>mod()</a:t>
            </a:r>
            <a:r>
              <a:rPr lang="ko-KR" altLang="en-US" dirty="0" smtClean="0"/>
              <a:t>함수 제공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비교 연산자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대소 비교 연산자</a:t>
            </a:r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3637501"/>
            <a:ext cx="7776864" cy="1951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9034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05-3 </a:t>
            </a:r>
            <a:r>
              <a:rPr lang="ko-KR" altLang="en-US" smtClean="0"/>
              <a:t>연산자 종류와 활용 방법 알아보기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비교 연산자</a:t>
            </a:r>
            <a:endParaRPr lang="en-US" altLang="ko-KR" smtClean="0"/>
          </a:p>
          <a:p>
            <a:pPr lvl="1"/>
            <a:r>
              <a:rPr lang="ko-KR" altLang="en-US" smtClean="0"/>
              <a:t>등가 비교 연산자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2348881"/>
            <a:ext cx="7920879" cy="2016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537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05-3 </a:t>
            </a:r>
            <a:r>
              <a:rPr lang="ko-KR" altLang="en-US" smtClean="0"/>
              <a:t>연산자 종류와 활용 방법 알아보기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논리 부정 연산자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NOT</a:t>
            </a:r>
          </a:p>
          <a:p>
            <a:endParaRPr lang="en-US" altLang="ko-KR" dirty="0"/>
          </a:p>
          <a:p>
            <a:r>
              <a:rPr lang="en-US" altLang="ko-KR" dirty="0" smtClean="0"/>
              <a:t>IN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여러 </a:t>
            </a:r>
            <a:r>
              <a:rPr lang="en-US" altLang="ko-KR" dirty="0" smtClean="0"/>
              <a:t>OR</a:t>
            </a:r>
            <a:r>
              <a:rPr lang="ko-KR" altLang="en-US" dirty="0" smtClean="0"/>
              <a:t>문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3212977"/>
            <a:ext cx="7632847" cy="1575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9950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05-3 </a:t>
            </a:r>
            <a:r>
              <a:rPr lang="ko-KR" altLang="en-US" smtClean="0"/>
              <a:t>연산자 종류와 활용 방법 알아보기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BETWEEN A AND B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LIKE </a:t>
            </a:r>
            <a:r>
              <a:rPr lang="ko-KR" altLang="en-US" dirty="0" smtClean="0"/>
              <a:t>연산자와 와일드 카드</a:t>
            </a:r>
            <a:endParaRPr lang="en-US" altLang="ko-KR" dirty="0"/>
          </a:p>
          <a:p>
            <a:pPr marL="274320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62" y="1844824"/>
            <a:ext cx="7694161" cy="1575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77071"/>
            <a:ext cx="7992888" cy="1877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3597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Wild card</a:t>
            </a:r>
            <a:r>
              <a:rPr lang="ko-KR" altLang="en-US" dirty="0" smtClean="0"/>
              <a:t>문자가 데이터에 문자로 사용 </a:t>
            </a:r>
            <a:r>
              <a:rPr lang="ko-KR" altLang="en-US" dirty="0" err="1" smtClean="0"/>
              <a:t>될시에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조건식에서 사용하려면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LIKE ‘A\_A%’ ESCAPE  ‘\’</a:t>
            </a:r>
            <a:r>
              <a:rPr lang="ko-KR" altLang="en-US" dirty="0" smtClean="0"/>
              <a:t> </a:t>
            </a:r>
            <a:r>
              <a:rPr lang="en-US" altLang="ko-KR" dirty="0" smtClean="0"/>
              <a:t>;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A_A</a:t>
            </a:r>
            <a:r>
              <a:rPr lang="ko-KR" altLang="en-US" dirty="0" smtClean="0"/>
              <a:t>로 시작하는 모든 문자열 의미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ESCAPE</a:t>
            </a:r>
            <a:r>
              <a:rPr lang="ko-KR" altLang="en-US" dirty="0" smtClean="0"/>
              <a:t>문자는 지정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8920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05-3 </a:t>
            </a:r>
            <a:r>
              <a:rPr lang="ko-KR" altLang="en-US" smtClean="0"/>
              <a:t>연산자 종류와 활용 방법 알아보기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IS NULL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NULL : </a:t>
            </a:r>
            <a:r>
              <a:rPr lang="ko-KR" altLang="en-US" dirty="0" smtClean="0"/>
              <a:t>데이터 값이 존재하지 않는 상태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일반 연산자의 사용이 </a:t>
            </a:r>
            <a:r>
              <a:rPr lang="ko-KR" altLang="en-US" dirty="0" smtClean="0"/>
              <a:t>무의미</a:t>
            </a:r>
            <a:r>
              <a:rPr lang="en-US" altLang="ko-KR" dirty="0" smtClean="0"/>
              <a:t>(</a:t>
            </a:r>
            <a:r>
              <a:rPr lang="ko-KR" altLang="en-US" dirty="0" smtClean="0"/>
              <a:t>조건식에서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나옴</a:t>
            </a:r>
            <a:r>
              <a:rPr lang="en-US" altLang="ko-KR" dirty="0" smtClean="0"/>
              <a:t>-true/false</a:t>
            </a:r>
            <a:r>
              <a:rPr lang="ko-KR" altLang="en-US" dirty="0" smtClean="0"/>
              <a:t>가 아님</a:t>
            </a:r>
            <a:r>
              <a:rPr lang="en-US" altLang="ko-KR" dirty="0" smtClean="0"/>
              <a:t>))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IS NULL : </a:t>
            </a:r>
            <a:r>
              <a:rPr lang="ko-KR" altLang="en-US" dirty="0" smtClean="0"/>
              <a:t>대상 데이터가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일 때 </a:t>
            </a:r>
            <a:r>
              <a:rPr lang="en-US" altLang="ko-KR" dirty="0" smtClean="0"/>
              <a:t>true</a:t>
            </a:r>
          </a:p>
          <a:p>
            <a:pPr lvl="1"/>
            <a:r>
              <a:rPr lang="en-US" altLang="ko-KR" dirty="0" smtClean="0"/>
              <a:t>IS NOT NULL : </a:t>
            </a:r>
            <a:r>
              <a:rPr lang="ko-KR" altLang="en-US" dirty="0" smtClean="0"/>
              <a:t>대상 데이터가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이 아닐 때 </a:t>
            </a:r>
            <a:r>
              <a:rPr lang="en-US" altLang="ko-KR" dirty="0" smtClean="0"/>
              <a:t>true</a:t>
            </a:r>
          </a:p>
          <a:p>
            <a:pPr lvl="1"/>
            <a:r>
              <a:rPr lang="en-US" altLang="ko-KR" dirty="0" smtClean="0"/>
              <a:t>AND OR</a:t>
            </a:r>
            <a:r>
              <a:rPr lang="ko-KR" altLang="en-US" dirty="0" smtClean="0"/>
              <a:t>연산은 </a:t>
            </a:r>
            <a:r>
              <a:rPr lang="ko-KR" altLang="en-US" dirty="0" err="1" smtClean="0"/>
              <a:t>피연산자</a:t>
            </a:r>
            <a:r>
              <a:rPr lang="ko-KR" altLang="en-US" dirty="0" smtClean="0"/>
              <a:t> 하나가 </a:t>
            </a:r>
            <a:r>
              <a:rPr lang="en-US" altLang="ko-KR" dirty="0" smtClean="0"/>
              <a:t>NULL</a:t>
            </a:r>
            <a:r>
              <a:rPr lang="ko-KR" altLang="en-US" dirty="0" err="1" smtClean="0"/>
              <a:t>이여도</a:t>
            </a:r>
            <a:r>
              <a:rPr lang="ko-KR" altLang="en-US" dirty="0" smtClean="0"/>
              <a:t> 처리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(AND</a:t>
            </a:r>
            <a:r>
              <a:rPr lang="ko-KR" altLang="en-US" dirty="0" smtClean="0"/>
              <a:t>는 무조건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이고 </a:t>
            </a:r>
            <a:r>
              <a:rPr lang="en-US" altLang="ko-KR" dirty="0" smtClean="0"/>
              <a:t>OR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다른 하나의 값에 의존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4867"/>
          <a:stretch/>
        </p:blipFill>
        <p:spPr bwMode="auto">
          <a:xfrm>
            <a:off x="1115616" y="2800412"/>
            <a:ext cx="3096000" cy="17753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84691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223</TotalTime>
  <Words>302</Words>
  <Application>Microsoft Office PowerPoint</Application>
  <PresentationFormat>화면 슬라이드 쇼(4:3)</PresentationFormat>
  <Paragraphs>80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돋움</vt:lpstr>
      <vt:lpstr>맑은 고딕</vt:lpstr>
      <vt:lpstr>Bookman Old Style</vt:lpstr>
      <vt:lpstr>Gill Sans MT</vt:lpstr>
      <vt:lpstr>Wingdings</vt:lpstr>
      <vt:lpstr>Wingdings 3</vt:lpstr>
      <vt:lpstr>원본</vt:lpstr>
      <vt:lpstr>Chap05. 더 정확하고 다양하게 결과를 출력하는 WHERE절과 연산자</vt:lpstr>
      <vt:lpstr>05-1 필요한 데이터만 쏙 출력하는 WHERE절</vt:lpstr>
      <vt:lpstr>05-2 여러 개 조건식을 사용하는          AND, OR 연산자</vt:lpstr>
      <vt:lpstr>05-3 연산자 종류와 활용 방법 알아보기</vt:lpstr>
      <vt:lpstr>05-3 연산자 종류와 활용 방법 알아보기</vt:lpstr>
      <vt:lpstr>05-3 연산자 종류와 활용 방법 알아보기</vt:lpstr>
      <vt:lpstr>05-3 연산자 종류와 활용 방법 알아보기</vt:lpstr>
      <vt:lpstr>PowerPoint 프레젠테이션</vt:lpstr>
      <vt:lpstr>05-3 연산자 종류와 활용 방법 알아보기</vt:lpstr>
      <vt:lpstr>05-3 연산자 종류와 활용 방법 알아보기</vt:lpstr>
      <vt:lpstr>연산자 우선 순위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Chap01</dc:title>
  <dc:creator>Microsoft Corporation</dc:creator>
  <cp:lastModifiedBy>kookhs</cp:lastModifiedBy>
  <cp:revision>60</cp:revision>
  <dcterms:created xsi:type="dcterms:W3CDTF">2006-10-05T04:04:58Z</dcterms:created>
  <dcterms:modified xsi:type="dcterms:W3CDTF">2023-03-13T14:04:48Z</dcterms:modified>
</cp:coreProperties>
</file>