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1" r:id="rId10"/>
    <p:sldId id="270" r:id="rId11"/>
    <p:sldId id="271" r:id="rId12"/>
    <p:sldId id="262" r:id="rId13"/>
    <p:sldId id="272" r:id="rId14"/>
    <p:sldId id="263" r:id="rId15"/>
    <p:sldId id="264" r:id="rId16"/>
    <p:sldId id="265" r:id="rId17"/>
    <p:sldId id="273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>
      <p:cViewPr varScale="1">
        <p:scale>
          <a:sx n="86" d="100"/>
          <a:sy n="86" d="100"/>
        </p:scale>
        <p:origin x="9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Chap09. SQL</a:t>
            </a:r>
            <a:r>
              <a:rPr lang="ko-KR" altLang="en-US" dirty="0"/>
              <a:t>문 속 또 다른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9-9 –</a:t>
            </a:r>
            <a:r>
              <a:rPr lang="ko-KR" altLang="en-US" sz="2000" dirty="0" smtClean="0"/>
              <a:t>동등비교연산자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= ANY (SELECT MAX(SAL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FROM EMP     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GROUP BY DEPTNO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9-10 </a:t>
            </a:r>
            <a:r>
              <a:rPr lang="en-US" altLang="ko-KR" sz="2000" dirty="0"/>
              <a:t> –</a:t>
            </a:r>
            <a:r>
              <a:rPr lang="ko-KR" altLang="en-US" sz="2000" dirty="0"/>
              <a:t>동등비교연산자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= SOME (SELECT MAX(SAL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FROM </a:t>
            </a:r>
            <a:r>
              <a:rPr lang="en-US" altLang="ko-KR" sz="2000" dirty="0"/>
              <a:t>EMP       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GROUP </a:t>
            </a:r>
            <a:r>
              <a:rPr lang="en-US" altLang="ko-KR" sz="2000" dirty="0"/>
              <a:t>BY DEPTNO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9-11 –</a:t>
            </a:r>
            <a:r>
              <a:rPr lang="ko-KR" altLang="en-US" sz="2000" dirty="0" smtClean="0"/>
              <a:t>대소비교연산자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&lt; ANY (SELECT SAL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FROM </a:t>
            </a:r>
            <a:r>
              <a:rPr lang="en-US" altLang="ko-KR" sz="2000" dirty="0"/>
              <a:t>EMP       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WHERE </a:t>
            </a:r>
            <a:r>
              <a:rPr lang="en-US" altLang="ko-KR" sz="2000" dirty="0"/>
              <a:t>DEPTNO = 30)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SAL, 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41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SAL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DEPTNO = 30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&gt; ANY (SELECT </a:t>
            </a:r>
            <a:r>
              <a:rPr lang="en-US" altLang="ko-KR" sz="2000" dirty="0" smtClean="0"/>
              <a:t>SAL</a:t>
            </a:r>
            <a:br>
              <a:rPr lang="en-US" altLang="ko-KR" sz="2000" dirty="0" smtClean="0"/>
            </a:br>
            <a:r>
              <a:rPr lang="en-US" altLang="ko-KR" sz="2000" dirty="0" smtClean="0"/>
              <a:t>	 </a:t>
            </a:r>
            <a:r>
              <a:rPr lang="en-US" altLang="ko-KR" sz="2000" dirty="0"/>
              <a:t>FROM 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</a:t>
            </a:r>
            <a:r>
              <a:rPr lang="en-US" altLang="ko-KR" sz="2000" dirty="0"/>
              <a:t>WHERE DEPTNO = 30);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19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ALL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/>
          </a:p>
          <a:p>
            <a:pPr lvl="1"/>
            <a:r>
              <a:rPr lang="ko-KR" altLang="en-US" sz="1900" dirty="0" err="1"/>
              <a:t>서브쿼리의</a:t>
            </a:r>
            <a:r>
              <a:rPr lang="ko-KR" altLang="en-US" sz="1900" dirty="0"/>
              <a:t> 여러 결과 값에 </a:t>
            </a:r>
            <a:r>
              <a:rPr lang="ko-KR" altLang="en-US" sz="1900" dirty="0" err="1"/>
              <a:t>메인쿼리의</a:t>
            </a:r>
            <a:r>
              <a:rPr lang="ko-KR" altLang="en-US" sz="1900" dirty="0"/>
              <a:t> 조건식을 </a:t>
            </a:r>
            <a:r>
              <a:rPr lang="ko-KR" altLang="en-US" sz="1900" dirty="0" smtClean="0"/>
              <a:t>대입</a:t>
            </a:r>
            <a:endParaRPr lang="en-US" altLang="ko-KR" sz="1900" dirty="0"/>
          </a:p>
          <a:p>
            <a:pPr lvl="1"/>
            <a:endParaRPr lang="en-US" altLang="ko-KR" sz="1900" dirty="0" smtClean="0"/>
          </a:p>
          <a:p>
            <a:pPr lvl="1"/>
            <a:r>
              <a:rPr lang="ko-KR" altLang="en-US" sz="1900" dirty="0" smtClean="0"/>
              <a:t>조건식을 </a:t>
            </a:r>
            <a:r>
              <a:rPr lang="ko-KR" altLang="en-US" sz="1900" dirty="0"/>
              <a:t>대입한 결과가 모두가 </a:t>
            </a:r>
            <a:r>
              <a:rPr lang="en-US" altLang="ko-KR" sz="1900" dirty="0"/>
              <a:t>true</a:t>
            </a:r>
            <a:r>
              <a:rPr lang="ko-KR" altLang="en-US" sz="1900" dirty="0"/>
              <a:t>일 경우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메인쿼리의</a:t>
            </a:r>
            <a:r>
              <a:rPr lang="ko-KR" altLang="en-US" sz="1900" dirty="0"/>
              <a:t> 조건식이 </a:t>
            </a:r>
            <a:r>
              <a:rPr lang="en-US" altLang="ko-KR" sz="1900" dirty="0"/>
              <a:t>true</a:t>
            </a:r>
            <a:r>
              <a:rPr lang="ko-KR" altLang="en-US" sz="1900" dirty="0"/>
              <a:t> </a:t>
            </a:r>
            <a:endParaRPr lang="en-US" altLang="ko-KR" sz="1900" dirty="0" smtClean="0"/>
          </a:p>
          <a:p>
            <a:pPr lvl="1"/>
            <a:endParaRPr lang="en-US" altLang="ko-KR" sz="1900" dirty="0" smtClean="0"/>
          </a:p>
          <a:p>
            <a:pPr lvl="1"/>
            <a:r>
              <a:rPr lang="en-US" altLang="ko-KR" sz="1900" dirty="0" smtClean="0"/>
              <a:t>ALL</a:t>
            </a:r>
            <a:r>
              <a:rPr lang="ko-KR" altLang="en-US" sz="1900" dirty="0" smtClean="0"/>
              <a:t>연산자 </a:t>
            </a:r>
            <a:r>
              <a:rPr lang="ko-KR" altLang="en-US" sz="1900" dirty="0" err="1" smtClean="0"/>
              <a:t>반환값은</a:t>
            </a:r>
            <a:r>
              <a:rPr lang="ko-KR" altLang="en-US" sz="1900" dirty="0" smtClean="0"/>
              <a:t> 배열 형태의 값이고 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ko-KR" altLang="en-US" sz="1900" dirty="0" smtClean="0"/>
              <a:t>비교 연산자로 </a:t>
            </a:r>
            <a:r>
              <a:rPr lang="en-US" altLang="ko-KR" sz="1900" dirty="0" smtClean="0"/>
              <a:t>ALL(</a:t>
            </a:r>
            <a:r>
              <a:rPr lang="ko-KR" altLang="en-US" sz="1900" dirty="0" err="1" smtClean="0"/>
              <a:t>서브쿼리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와 </a:t>
            </a:r>
            <a:r>
              <a:rPr lang="ko-KR" altLang="en-US" sz="1900" dirty="0" smtClean="0"/>
              <a:t>비교</a:t>
            </a:r>
            <a:endParaRPr lang="en-US" altLang="ko-KR" sz="1900" dirty="0" smtClean="0"/>
          </a:p>
          <a:p>
            <a:pPr lvl="1"/>
            <a:endParaRPr lang="en-US" altLang="ko-KR" sz="1900" dirty="0" smtClean="0"/>
          </a:p>
          <a:p>
            <a:pPr lvl="1"/>
            <a:r>
              <a:rPr lang="ko-KR" altLang="en-US" sz="1900" dirty="0" smtClean="0"/>
              <a:t>실습 </a:t>
            </a:r>
            <a:r>
              <a:rPr lang="en-US" altLang="ko-KR" sz="1900" dirty="0" smtClean="0"/>
              <a:t>9-14 –</a:t>
            </a:r>
            <a:r>
              <a:rPr lang="ko-KR" altLang="en-US" sz="1900" dirty="0" smtClean="0"/>
              <a:t>결과는 </a:t>
            </a:r>
            <a:r>
              <a:rPr lang="en-US" altLang="ko-KR" sz="1900" dirty="0" smtClean="0"/>
              <a:t>30</a:t>
            </a:r>
            <a:r>
              <a:rPr lang="ko-KR" altLang="en-US" sz="1900" dirty="0" err="1" smtClean="0"/>
              <a:t>번부서의</a:t>
            </a:r>
            <a:r>
              <a:rPr lang="ko-KR" altLang="en-US" sz="1900" dirty="0" smtClean="0"/>
              <a:t> 최소 월급보다 적은 행</a:t>
            </a:r>
            <a:r>
              <a:rPr lang="en-US" altLang="ko-KR" sz="1900" dirty="0" smtClean="0"/>
              <a:t>)</a:t>
            </a:r>
            <a:br>
              <a:rPr lang="en-US" altLang="ko-KR" sz="1900" dirty="0" smtClean="0"/>
            </a:br>
            <a:r>
              <a:rPr lang="en-US" altLang="ko-KR" sz="1900" dirty="0" smtClean="0"/>
              <a:t>SELECT </a:t>
            </a:r>
            <a:r>
              <a:rPr lang="en-US" altLang="ko-KR" sz="1900" dirty="0"/>
              <a:t>*  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>FROM </a:t>
            </a:r>
            <a:r>
              <a:rPr lang="en-US" altLang="ko-KR" sz="1900" dirty="0"/>
              <a:t>EMP 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>WHERE </a:t>
            </a:r>
            <a:r>
              <a:rPr lang="en-US" altLang="ko-KR" sz="1900" dirty="0"/>
              <a:t>SAL &lt; ALL (SELECT </a:t>
            </a:r>
            <a:r>
              <a:rPr lang="en-US" altLang="ko-KR" sz="1900" dirty="0" smtClean="0"/>
              <a:t>SAL</a:t>
            </a:r>
            <a:br>
              <a:rPr lang="en-US" altLang="ko-KR" sz="1900" dirty="0" smtClean="0"/>
            </a:br>
            <a:r>
              <a:rPr lang="en-US" altLang="ko-KR" sz="1900" dirty="0" smtClean="0"/>
              <a:t>	 </a:t>
            </a:r>
            <a:r>
              <a:rPr lang="en-US" altLang="ko-KR" sz="1900" dirty="0"/>
              <a:t>FROM </a:t>
            </a:r>
            <a:r>
              <a:rPr lang="en-US" altLang="ko-KR" sz="1900" dirty="0" smtClean="0"/>
              <a:t>EMP </a:t>
            </a:r>
            <a:br>
              <a:rPr lang="en-US" altLang="ko-KR" sz="1900" dirty="0" smtClean="0"/>
            </a:br>
            <a:r>
              <a:rPr lang="en-US" altLang="ko-KR" sz="1900" dirty="0" smtClean="0"/>
              <a:t>	 </a:t>
            </a:r>
            <a:r>
              <a:rPr lang="en-US" altLang="ko-KR" sz="1900" dirty="0"/>
              <a:t>WHERE DEPTNO = 30);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3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&gt; ALL (SELECT </a:t>
            </a:r>
            <a:r>
              <a:rPr lang="en-US" altLang="ko-KR" sz="2000" dirty="0" smtClean="0"/>
              <a:t>SAL</a:t>
            </a:r>
            <a:br>
              <a:rPr lang="en-US" altLang="ko-KR" sz="2000" dirty="0" smtClean="0"/>
            </a:br>
            <a:r>
              <a:rPr lang="en-US" altLang="ko-KR" sz="2000" dirty="0" smtClean="0"/>
              <a:t> 	FROM EMP</a:t>
            </a:r>
            <a:br>
              <a:rPr lang="en-US" altLang="ko-KR" sz="2000" dirty="0" smtClean="0"/>
            </a:br>
            <a:r>
              <a:rPr lang="en-US" altLang="ko-KR" sz="2000" dirty="0" smtClean="0"/>
              <a:t> 	 </a:t>
            </a:r>
            <a:r>
              <a:rPr lang="en-US" altLang="ko-KR" sz="2000" dirty="0"/>
              <a:t>WHERE DEPTNO = 30);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0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EXIT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/>
          </a:p>
          <a:p>
            <a:pPr lvl="1"/>
            <a:r>
              <a:rPr lang="ko-KR" altLang="en-US" sz="1800" dirty="0" err="1"/>
              <a:t>서브쿼리의</a:t>
            </a:r>
            <a:r>
              <a:rPr lang="ko-KR" altLang="en-US" sz="1800" dirty="0"/>
              <a:t> 결과가 </a:t>
            </a:r>
            <a:r>
              <a:rPr lang="ko-KR" altLang="en-US" sz="1800" dirty="0" smtClean="0"/>
              <a:t>하나 이상 존재할 </a:t>
            </a:r>
            <a:r>
              <a:rPr lang="ko-KR" altLang="en-US" sz="1800" dirty="0"/>
              <a:t>경우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true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실습 </a:t>
            </a:r>
            <a:r>
              <a:rPr lang="en-US" altLang="ko-KR" sz="1800" dirty="0" smtClean="0"/>
              <a:t>9-16</a:t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*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FROM </a:t>
            </a:r>
            <a:r>
              <a:rPr lang="en-US" altLang="ko-KR" sz="1800" dirty="0"/>
              <a:t>EMP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WHERE </a:t>
            </a:r>
            <a:r>
              <a:rPr lang="en-US" altLang="ko-KR" sz="1800" dirty="0"/>
              <a:t>EXISTS (SELECT </a:t>
            </a:r>
            <a:r>
              <a:rPr lang="en-US" altLang="ko-KR" sz="1800" dirty="0" smtClean="0"/>
              <a:t>DNAME</a:t>
            </a:r>
            <a:br>
              <a:rPr lang="en-US" altLang="ko-KR" sz="1800" dirty="0" smtClean="0"/>
            </a:br>
            <a:r>
              <a:rPr lang="en-US" altLang="ko-KR" sz="1800" dirty="0" smtClean="0"/>
              <a:t>	 </a:t>
            </a:r>
            <a:r>
              <a:rPr lang="en-US" altLang="ko-KR" sz="1800" dirty="0"/>
              <a:t>FROM DEPT            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WHERE </a:t>
            </a:r>
            <a:r>
              <a:rPr lang="en-US" altLang="ko-KR" sz="1800" dirty="0"/>
              <a:t>DEPTNO = 10</a:t>
            </a:r>
            <a:r>
              <a:rPr lang="en-US" altLang="ko-KR" sz="1800" dirty="0" smtClean="0"/>
              <a:t>);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실습 </a:t>
            </a:r>
            <a:r>
              <a:rPr lang="en-US" altLang="ko-KR" sz="1800" dirty="0" smtClean="0"/>
              <a:t>9-17</a:t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*  FROM EMP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WHERE </a:t>
            </a:r>
            <a:r>
              <a:rPr lang="en-US" altLang="ko-KR" sz="1800" dirty="0"/>
              <a:t>EXISTS (SELECT </a:t>
            </a:r>
            <a:r>
              <a:rPr lang="en-US" altLang="ko-KR" sz="1800" dirty="0" smtClean="0"/>
              <a:t>DNAME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</a:t>
            </a:r>
            <a:r>
              <a:rPr lang="en-US" altLang="ko-KR" sz="1800" dirty="0"/>
              <a:t>FROM DEPT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</a:t>
            </a:r>
            <a:r>
              <a:rPr lang="en-US" altLang="ko-KR" sz="1800" dirty="0"/>
              <a:t>WHERE DEPTNO = 50);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4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09-4 </a:t>
            </a:r>
            <a:r>
              <a:rPr lang="ko-KR" altLang="en-US" dirty="0"/>
              <a:t>비교할 열이 여러 개인 </a:t>
            </a:r>
            <a:r>
              <a:rPr lang="ko-KR" altLang="en-US" dirty="0" err="1"/>
              <a:t>다중열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다중열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서브쿼리</a:t>
            </a:r>
            <a:endParaRPr lang="en-US" altLang="ko-KR" dirty="0"/>
          </a:p>
          <a:p>
            <a:pPr lvl="1"/>
            <a:r>
              <a:rPr lang="ko-KR" altLang="en-US" dirty="0" err="1" smtClean="0"/>
              <a:t>서브쿼리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절에 비교할 여러 </a:t>
            </a:r>
            <a:r>
              <a:rPr lang="ko-KR" altLang="en-US" dirty="0"/>
              <a:t>열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메인쿼리의</a:t>
            </a:r>
            <a:r>
              <a:rPr lang="ko-KR" altLang="en-US" dirty="0" smtClean="0"/>
              <a:t> </a:t>
            </a:r>
            <a:r>
              <a:rPr lang="ko-KR" altLang="en-US" dirty="0"/>
              <a:t>비교 열은 동일한 개수</a:t>
            </a:r>
            <a:r>
              <a:rPr lang="en-US" altLang="ko-KR" dirty="0"/>
              <a:t>, </a:t>
            </a:r>
            <a:r>
              <a:rPr lang="ko-KR" altLang="en-US" dirty="0"/>
              <a:t>동일한 자료형을 괄호로 묶어서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EMP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(DEPTNO, SAL) IN (SELECT DEPTNO, MAX(SAL)                           </a:t>
            </a:r>
            <a:r>
              <a:rPr lang="en-US" altLang="ko-KR" dirty="0" smtClean="0"/>
              <a:t>	FROM </a:t>
            </a:r>
            <a:r>
              <a:rPr lang="en-US" altLang="ko-KR" dirty="0"/>
              <a:t>EMP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GROUP BY DEPTNO);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1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09-5 FROM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FROM </a:t>
            </a:r>
            <a:r>
              <a:rPr lang="ko-KR" altLang="en-US" dirty="0">
                <a:solidFill>
                  <a:srgbClr val="FF0000"/>
                </a:solidFill>
              </a:rPr>
              <a:t>절에 사용하는 </a:t>
            </a:r>
            <a:r>
              <a:rPr lang="ko-KR" altLang="en-US" dirty="0" err="1" smtClean="0">
                <a:solidFill>
                  <a:srgbClr val="FF0000"/>
                </a:solidFill>
              </a:rPr>
              <a:t>서브쿼리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인라인 </a:t>
            </a:r>
            <a:r>
              <a:rPr lang="en-US" altLang="ko-KR" dirty="0" smtClean="0">
                <a:solidFill>
                  <a:srgbClr val="FF0000"/>
                </a:solidFill>
              </a:rPr>
              <a:t>VIEW)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서브쿼리에</a:t>
            </a:r>
            <a:r>
              <a:rPr lang="ko-KR" altLang="en-US" dirty="0"/>
              <a:t> </a:t>
            </a:r>
            <a:r>
              <a:rPr lang="ko-KR" altLang="en-US" dirty="0" smtClean="0"/>
              <a:t>별칭을 </a:t>
            </a:r>
            <a:r>
              <a:rPr lang="ko-KR" altLang="en-US" dirty="0"/>
              <a:t>지정하여 테이블처럼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일부 </a:t>
            </a:r>
            <a:r>
              <a:rPr lang="ko-KR" altLang="en-US" dirty="0" smtClean="0"/>
              <a:t>데이터를 추출하여 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E10.EMPNO, E10.ENAME, E10.DEPTNO, D.DNAME, D.LOC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(SELECT * FROM EMP WHERE DEPTNO = 10) E10,       </a:t>
            </a:r>
            <a:r>
              <a:rPr lang="en-US" altLang="ko-KR" dirty="0" smtClean="0"/>
              <a:t>	(</a:t>
            </a:r>
            <a:r>
              <a:rPr lang="en-US" altLang="ko-KR" dirty="0"/>
              <a:t>SELECT * FROM DEPT) 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E10.DEPTNO = D.DEPTNO;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8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09-5 FROM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WITH </a:t>
            </a:r>
            <a:r>
              <a:rPr lang="ko-KR" altLang="en-US" dirty="0" smtClean="0">
                <a:solidFill>
                  <a:srgbClr val="FF0000"/>
                </a:solidFill>
              </a:rPr>
              <a:t>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err="1" smtClean="0"/>
              <a:t>메인쿼리</a:t>
            </a:r>
            <a:r>
              <a:rPr lang="ko-KR" altLang="en-US" sz="1800" dirty="0" smtClean="0"/>
              <a:t> 사용 전 먼저 이름과 함께 작성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WITH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별칭</a:t>
            </a:r>
            <a:r>
              <a:rPr lang="en-US" altLang="ko-KR" sz="1800" dirty="0" smtClean="0"/>
              <a:t>1 AS (SELECT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),</a:t>
            </a:r>
            <a:br>
              <a:rPr lang="en-US" altLang="ko-KR" sz="1800" dirty="0" smtClean="0"/>
            </a:br>
            <a:r>
              <a:rPr lang="ko-KR" altLang="en-US" sz="1800" dirty="0" smtClean="0"/>
              <a:t>별칭</a:t>
            </a:r>
            <a:r>
              <a:rPr lang="en-US" altLang="ko-KR" sz="1800" dirty="0" smtClean="0"/>
              <a:t>2 AS(SELECT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),.</a:t>
            </a:r>
            <a:br>
              <a:rPr lang="en-US" altLang="ko-KR" sz="1800" dirty="0" smtClean="0"/>
            </a:br>
            <a:r>
              <a:rPr lang="en-US" altLang="ko-KR" sz="1800" dirty="0" smtClean="0"/>
              <a:t>.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n  </a:t>
            </a:r>
            <a:r>
              <a:rPr lang="en-US" altLang="ko-KR" sz="1800" dirty="0"/>
              <a:t>AS(SELECT</a:t>
            </a:r>
            <a:r>
              <a:rPr lang="ko-KR" altLang="en-US" sz="1800" dirty="0"/>
              <a:t>문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SELECT * FROM  </a:t>
            </a:r>
            <a:r>
              <a:rPr lang="en-US" altLang="ko-KR" sz="1800" dirty="0" smtClean="0"/>
              <a:t>…..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실습 </a:t>
            </a:r>
            <a:r>
              <a:rPr lang="en-US" altLang="ko-KR" sz="1800" dirty="0" smtClean="0"/>
              <a:t>9-20</a:t>
            </a:r>
            <a:br>
              <a:rPr lang="en-US" altLang="ko-KR" sz="1800" dirty="0" smtClean="0"/>
            </a:br>
            <a:r>
              <a:rPr lang="en-US" altLang="ko-KR" sz="1800" dirty="0" smtClean="0"/>
              <a:t>WITH</a:t>
            </a:r>
            <a:br>
              <a:rPr lang="en-US" altLang="ko-KR" sz="1800" dirty="0" smtClean="0"/>
            </a:br>
            <a:r>
              <a:rPr lang="en-US" altLang="ko-KR" sz="1800" dirty="0" smtClean="0"/>
              <a:t>E10 </a:t>
            </a:r>
            <a:r>
              <a:rPr lang="en-US" altLang="ko-KR" sz="1800" dirty="0"/>
              <a:t>AS (SELECT * FROM EMP WHERE DEPTNO = 10</a:t>
            </a:r>
            <a:r>
              <a:rPr lang="en-US" altLang="ko-KR" sz="1800" dirty="0" smtClean="0"/>
              <a:t>),</a:t>
            </a:r>
            <a:br>
              <a:rPr lang="en-US" altLang="ko-KR" sz="1800" dirty="0" smtClean="0"/>
            </a:br>
            <a:r>
              <a:rPr lang="en-US" altLang="ko-KR" sz="1800" dirty="0" smtClean="0"/>
              <a:t>D </a:t>
            </a:r>
            <a:r>
              <a:rPr lang="en-US" altLang="ko-KR" sz="1800" dirty="0"/>
              <a:t>AS (SELECT * FROM DEPT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E10.EMPNO, E10.ENAME, E10.DEPTNO, D.DNAME, D.LOC  FROM E10, D WHERE E10.DEPTNO = D.DEPTNO;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2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09-6 SELECT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하나의 열 영역으로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스칼라서브쿼리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하나의 </a:t>
            </a:r>
            <a:r>
              <a:rPr lang="ko-KR" altLang="en-US" sz="2000" dirty="0"/>
              <a:t>결과를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9-21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EMPNO, ENAME, JOB, SAL,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(SELECT </a:t>
            </a:r>
            <a:r>
              <a:rPr lang="en-US" altLang="ko-KR" sz="2000" dirty="0" smtClean="0"/>
              <a:t>GRADE  </a:t>
            </a:r>
            <a:r>
              <a:rPr lang="en-US" altLang="ko-KR" sz="2000" dirty="0"/>
              <a:t>FROM SALGRADE </a:t>
            </a:r>
            <a:r>
              <a:rPr lang="en-US" altLang="ko-KR" sz="2000" dirty="0" smtClean="0"/>
              <a:t>WHERE </a:t>
            </a:r>
            <a:r>
              <a:rPr lang="en-US" altLang="ko-KR" sz="2000" dirty="0"/>
              <a:t>E.SAL BETWEEN LOSAL AND HISAL) AS SALGRADE,  </a:t>
            </a:r>
            <a:r>
              <a:rPr lang="en-US" altLang="ko-KR" sz="2000" dirty="0" smtClean="0"/>
              <a:t>DEPTNO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(SELECT </a:t>
            </a:r>
            <a:r>
              <a:rPr lang="en-US" altLang="ko-KR" sz="2000" dirty="0" smtClean="0"/>
              <a:t>DNAME  </a:t>
            </a:r>
            <a:r>
              <a:rPr lang="en-US" altLang="ko-KR" sz="2000" dirty="0"/>
              <a:t>FROM </a:t>
            </a:r>
            <a:r>
              <a:rPr lang="en-US" altLang="ko-KR" sz="2000" dirty="0" smtClean="0"/>
              <a:t>DEPT   </a:t>
            </a:r>
            <a:r>
              <a:rPr lang="en-US" altLang="ko-KR" sz="2000" dirty="0"/>
              <a:t>WHERE E.DEPTNO = DEPT.DEPTNO) AS </a:t>
            </a:r>
            <a:r>
              <a:rPr lang="en-US" altLang="ko-KR" sz="2000" dirty="0" smtClean="0"/>
              <a:t>DNAME</a:t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09-1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서브쿼리</a:t>
            </a:r>
            <a:r>
              <a:rPr lang="ko-KR" altLang="en-US" dirty="0" err="1"/>
              <a:t>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sz="2000" dirty="0" err="1" smtClean="0"/>
              <a:t>서브쿼리는</a:t>
            </a:r>
            <a:r>
              <a:rPr lang="ko-KR" altLang="en-US" sz="2000" dirty="0" smtClean="0"/>
              <a:t> 어떤 상황이나 조건에 따라 </a:t>
            </a:r>
            <a:r>
              <a:rPr lang="ko-KR" altLang="en-US" sz="2000" dirty="0" err="1" smtClean="0"/>
              <a:t>변할수</a:t>
            </a:r>
            <a:r>
              <a:rPr lang="ko-KR" altLang="en-US" sz="2000" dirty="0" smtClean="0"/>
              <a:t> 있는 </a:t>
            </a:r>
            <a:r>
              <a:rPr lang="ko-KR" altLang="en-US" sz="2000" dirty="0" err="1" smtClean="0"/>
              <a:t>데이터값을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비교하거나 근거로 하기 위해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문안에 작성하는 작은 </a:t>
            </a:r>
            <a:r>
              <a:rPr lang="en-US" altLang="ko-KR" sz="2000" dirty="0" smtClean="0"/>
              <a:t>SELECT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서브쿼리의</a:t>
            </a:r>
            <a:r>
              <a:rPr lang="ko-KR" altLang="en-US" sz="2000" dirty="0" smtClean="0"/>
              <a:t> 결과값을 사용하여 기능을 수행하는 영역은 </a:t>
            </a:r>
            <a:r>
              <a:rPr lang="ko-KR" altLang="en-US" sz="2000" dirty="0" err="1" smtClean="0"/>
              <a:t>메인쿼리</a:t>
            </a:r>
            <a:endParaRPr lang="en-US" altLang="ko-KR" sz="2000" dirty="0" smtClean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71292-97B1-4C26-B017-E5D9F85E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7632848" cy="27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9-1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SAL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ENAME = 'JONES</a:t>
            </a:r>
            <a:r>
              <a:rPr lang="en-US" altLang="ko-KR" sz="2000" dirty="0" smtClean="0"/>
              <a:t>';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</a:t>
            </a:r>
            <a:r>
              <a:rPr lang="en-US" altLang="ko-KR" sz="2000" dirty="0" smtClean="0"/>
              <a:t>EMP  </a:t>
            </a:r>
            <a:r>
              <a:rPr lang="en-US" altLang="ko-KR" sz="2000" dirty="0"/>
              <a:t>WHERE SAL &gt; 2975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9-3 –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1,2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서브쿼리로</a:t>
            </a:r>
            <a:r>
              <a:rPr lang="ko-KR" altLang="en-US" sz="2000" dirty="0" smtClean="0"/>
              <a:t> 하나로 처리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&gt; (SELECT SAL </a:t>
            </a: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WHERE ENAME = 'JONES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서브쿼리는</a:t>
            </a:r>
            <a:r>
              <a:rPr lang="ko-KR" altLang="en-US" sz="2000" dirty="0" smtClean="0"/>
              <a:t> 비교 연산자의 우측에 놓이며 괄호로 묶음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거의 대부분의 </a:t>
            </a:r>
            <a:r>
              <a:rPr lang="ko-KR" altLang="en-US" sz="2000" dirty="0" err="1" smtClean="0"/>
              <a:t>서브쿼리는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ORDER BY</a:t>
            </a:r>
            <a:r>
              <a:rPr lang="ko-KR" altLang="en-US" sz="2000" dirty="0" smtClean="0"/>
              <a:t>절 사용 안함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서브쿼리의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SELECT</a:t>
            </a:r>
            <a:r>
              <a:rPr lang="ko-KR" altLang="en-US" sz="2000" dirty="0" smtClean="0"/>
              <a:t>절 열은 메인 쿼리의 비교 대상과 동일함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서브쿼리의</a:t>
            </a:r>
            <a:r>
              <a:rPr lang="ko-KR" altLang="en-US" sz="2000" dirty="0" smtClean="0"/>
              <a:t> 결과 행수는 메인 쿼리의 연산자 종류와 호환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해야 함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단일행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서브쿼리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다중행서브쿼리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69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09-2 </a:t>
            </a:r>
            <a:r>
              <a:rPr lang="ko-KR" altLang="en-US" dirty="0"/>
              <a:t>실행 결과가 하나인 </a:t>
            </a:r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실행 결과가 단 하나의 행으로 나오는 </a:t>
            </a:r>
            <a:r>
              <a:rPr lang="ko-KR" altLang="en-US" dirty="0" err="1" smtClean="0"/>
              <a:t>서브쿼리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함수 사용이거나 조건으로 하나의 결과만 나오게 한다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단일행</a:t>
            </a:r>
            <a:r>
              <a:rPr lang="ko-KR" altLang="en-US" dirty="0"/>
              <a:t> 연산자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E1153-CD31-403D-B669-F162247F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4293096"/>
            <a:ext cx="7848872" cy="13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단일행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서브쿼리와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날짜형</a:t>
            </a:r>
            <a:r>
              <a:rPr lang="ko-KR" altLang="en-US" dirty="0" smtClean="0">
                <a:solidFill>
                  <a:srgbClr val="C00000"/>
                </a:solidFill>
              </a:rPr>
              <a:t> 데이터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서브쿼리</a:t>
            </a:r>
            <a:r>
              <a:rPr lang="ko-KR" altLang="en-US" sz="2000" dirty="0" smtClean="0"/>
              <a:t> 결과 값이 </a:t>
            </a:r>
            <a:r>
              <a:rPr lang="en-US" altLang="ko-KR" sz="2000" dirty="0" smtClean="0"/>
              <a:t>DATE</a:t>
            </a:r>
            <a:r>
              <a:rPr lang="ko-KR" altLang="en-US" sz="2000" dirty="0" smtClean="0"/>
              <a:t>일시 사용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9-4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WHERE </a:t>
            </a:r>
            <a:r>
              <a:rPr lang="en-US" altLang="ko-KR" sz="2000" dirty="0"/>
              <a:t>HIREDATE &lt; (SELECT </a:t>
            </a:r>
            <a:r>
              <a:rPr lang="en-US" altLang="ko-KR" sz="2000" dirty="0" smtClean="0"/>
              <a:t>HIREDATE  </a:t>
            </a:r>
            <a:br>
              <a:rPr lang="en-US" altLang="ko-KR" sz="2000" dirty="0" smtClean="0"/>
            </a:br>
            <a:r>
              <a:rPr lang="en-US" altLang="ko-KR" sz="2000" dirty="0" smtClean="0"/>
              <a:t>			FROM </a:t>
            </a:r>
            <a:r>
              <a:rPr lang="en-US" altLang="ko-KR" sz="2000" dirty="0"/>
              <a:t>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	 </a:t>
            </a:r>
            <a:r>
              <a:rPr lang="en-US" altLang="ko-KR" sz="2000" dirty="0"/>
              <a:t>WHERE ENAME = </a:t>
            </a:r>
            <a:r>
              <a:rPr lang="en-US" altLang="ko-KR" sz="2000" dirty="0" smtClean="0"/>
              <a:t>‘</a:t>
            </a:r>
            <a:r>
              <a:rPr lang="en-US" altLang="ko-KR" sz="2000" dirty="0" smtClean="0"/>
              <a:t>ALLEN</a:t>
            </a:r>
            <a:r>
              <a:rPr lang="en-US" altLang="ko-KR" sz="2000" dirty="0" smtClean="0"/>
              <a:t>');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만일</a:t>
            </a:r>
            <a:r>
              <a:rPr lang="en-US" altLang="ko-KR" sz="2000" dirty="0" smtClean="0"/>
              <a:t>, ENAME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ALLEN</a:t>
            </a:r>
            <a:r>
              <a:rPr lang="ko-KR" altLang="en-US" sz="2000" dirty="0" smtClean="0"/>
              <a:t>인 사람이 둘 이상이면 에러 발생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단일행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서브쿼리의</a:t>
            </a:r>
            <a:r>
              <a:rPr lang="ko-KR" altLang="en-US" sz="2000" dirty="0" smtClean="0"/>
              <a:t> 연산자이며 결과가 여러 개이므로 에러가 발생한다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896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단일행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서브쿼리와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1800" dirty="0" err="1" smtClean="0"/>
              <a:t>서브쿼리의</a:t>
            </a:r>
            <a:r>
              <a:rPr lang="ko-KR" altLang="en-US" sz="1800" dirty="0" smtClean="0"/>
              <a:t> 결과 값이 하나</a:t>
            </a:r>
            <a:r>
              <a:rPr lang="ko-KR" altLang="en-US" sz="1800" dirty="0" smtClean="0"/>
              <a:t>인</a:t>
            </a:r>
            <a:r>
              <a:rPr lang="ko-KR" altLang="en-US" sz="1800" dirty="0" smtClean="0"/>
              <a:t> 서브쿼리에서 </a:t>
            </a:r>
            <a:r>
              <a:rPr lang="ko-KR" altLang="en-US" sz="1800" dirty="0" err="1" smtClean="0"/>
              <a:t>다중행</a:t>
            </a:r>
            <a:r>
              <a:rPr lang="ko-KR" altLang="en-US" sz="1800" dirty="0" smtClean="0"/>
              <a:t> 함수를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사용하는 </a:t>
            </a:r>
            <a:r>
              <a:rPr lang="ko-KR" altLang="en-US" sz="1800" dirty="0" err="1" smtClean="0"/>
              <a:t>서브쿼리</a:t>
            </a:r>
            <a:r>
              <a:rPr lang="ko-KR" altLang="en-US" sz="1800" dirty="0" smtClean="0"/>
              <a:t> 사용 가능</a:t>
            </a:r>
            <a:endParaRPr lang="en-US" altLang="ko-KR" sz="1800" dirty="0" smtClean="0"/>
          </a:p>
          <a:p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&gt;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9-5</a:t>
            </a:r>
            <a:br>
              <a:rPr lang="en-US" altLang="ko-KR" sz="1800" dirty="0" smtClean="0"/>
            </a:br>
            <a:r>
              <a:rPr lang="en-US" altLang="ko-KR" sz="1800" dirty="0" smtClean="0"/>
              <a:t>SELECT E.EMPNO, E.ENAME, E.JOB, E.SAL, D.DEPTNO, D.DNAME, D.LOC  </a:t>
            </a:r>
            <a:br>
              <a:rPr lang="en-US" altLang="ko-KR" sz="1800" dirty="0" smtClean="0"/>
            </a:br>
            <a:r>
              <a:rPr lang="en-US" altLang="ko-KR" sz="1800" dirty="0" smtClean="0"/>
              <a:t>FROM EMP E, DEPT D </a:t>
            </a:r>
            <a:br>
              <a:rPr lang="en-US" altLang="ko-KR" sz="1800" dirty="0" smtClean="0"/>
            </a:br>
            <a:r>
              <a:rPr lang="en-US" altLang="ko-KR" sz="1800" dirty="0" smtClean="0"/>
              <a:t>WHERE E.DEPTNO = D.DEPTNO  </a:t>
            </a:r>
            <a:br>
              <a:rPr lang="en-US" altLang="ko-KR" sz="1800" dirty="0" smtClean="0"/>
            </a:br>
            <a:r>
              <a:rPr lang="en-US" altLang="ko-KR" sz="1800" dirty="0" smtClean="0"/>
              <a:t>	 AND E.DEPTNO = 20   </a:t>
            </a:r>
            <a:br>
              <a:rPr lang="en-US" altLang="ko-KR" sz="1800" dirty="0" smtClean="0"/>
            </a:br>
            <a:r>
              <a:rPr lang="en-US" altLang="ko-KR" sz="1800" dirty="0" smtClean="0"/>
              <a:t>	AND E.SAL &gt; (SELECT AVG(SAL)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FROM EMP);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en-US" altLang="ko-KR" sz="1800" dirty="0" smtClean="0"/>
              <a:t>--</a:t>
            </a:r>
            <a:r>
              <a:rPr lang="ko-KR" altLang="en-US" sz="1800" dirty="0" smtClean="0"/>
              <a:t>등가 </a:t>
            </a:r>
            <a:r>
              <a:rPr lang="en-US" altLang="ko-KR" sz="1800" dirty="0" smtClean="0"/>
              <a:t>JOIN(</a:t>
            </a:r>
            <a:r>
              <a:rPr lang="en-US" altLang="ko-KR" sz="1800" dirty="0" smtClean="0"/>
              <a:t>INNER JOIN)</a:t>
            </a:r>
            <a:r>
              <a:rPr lang="ko-KR" altLang="en-US" sz="1800" dirty="0" smtClean="0"/>
              <a:t>을 이용하여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테이블 연결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다중행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서브쿼리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결과가 여러 개의 행으로 나오는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다</a:t>
            </a:r>
            <a:r>
              <a:rPr lang="ko-KR" altLang="en-US" dirty="0" err="1" smtClean="0"/>
              <a:t>중행</a:t>
            </a:r>
            <a:r>
              <a:rPr lang="ko-KR" altLang="en-US" dirty="0" smtClean="0"/>
              <a:t> </a:t>
            </a:r>
            <a:r>
              <a:rPr lang="ko-KR" altLang="en-US" dirty="0"/>
              <a:t>연산자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0EEA75-2223-404C-85B5-BF33A580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13719"/>
            <a:ext cx="7200800" cy="21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 smtClean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결과와 일치하는 값을 가진 행을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</a:t>
            </a:r>
            <a:r>
              <a:rPr lang="ko-KR" altLang="en-US" dirty="0" err="1"/>
              <a:t>서브쿼리</a:t>
            </a:r>
            <a:r>
              <a:rPr lang="ko-KR" altLang="en-US" dirty="0"/>
              <a:t> 없을 때의 </a:t>
            </a:r>
            <a:r>
              <a:rPr lang="en-US" altLang="ko-KR" dirty="0"/>
              <a:t>IN </a:t>
            </a:r>
            <a:r>
              <a:rPr lang="ko-KR" altLang="en-US" dirty="0"/>
              <a:t>연산자와 동일한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9-6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EMP </a:t>
            </a:r>
            <a:r>
              <a:rPr lang="en-US" altLang="ko-KR" dirty="0" smtClean="0"/>
              <a:t> WHERE </a:t>
            </a:r>
            <a:r>
              <a:rPr lang="en-US" altLang="ko-KR" dirty="0"/>
              <a:t>DEPTNO IN (20, 30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9-7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EMP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SAL IN (SELECT MAX(SAL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dirty="0"/>
              <a:t>FROM </a:t>
            </a:r>
            <a:r>
              <a:rPr lang="en-US" altLang="ko-KR" dirty="0" smtClean="0"/>
              <a:t>EMP</a:t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en-US" altLang="ko-KR" dirty="0"/>
              <a:t>GROUP BY DEPTNO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MAX(SAL)  FROM </a:t>
            </a:r>
            <a:r>
              <a:rPr lang="en-US" altLang="ko-KR" dirty="0" smtClean="0"/>
              <a:t>EMP GROUP </a:t>
            </a:r>
            <a:r>
              <a:rPr lang="en-US" altLang="ko-KR" dirty="0"/>
              <a:t>BY DEPTNO;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ANY, SOME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/>
          </a:p>
          <a:p>
            <a:pPr lvl="1"/>
            <a:r>
              <a:rPr lang="ko-KR" altLang="en-US" sz="1800" dirty="0" smtClean="0"/>
              <a:t>서브 쿼리의 </a:t>
            </a:r>
            <a:r>
              <a:rPr lang="ko-KR" altLang="en-US" sz="1800" dirty="0"/>
              <a:t>여러 결과 값에 </a:t>
            </a:r>
            <a:r>
              <a:rPr lang="ko-KR" altLang="en-US" sz="1800" dirty="0" smtClean="0"/>
              <a:t>메인 쿼리의 </a:t>
            </a:r>
            <a:r>
              <a:rPr lang="ko-KR" altLang="en-US" sz="1800" dirty="0"/>
              <a:t>조건식을 </a:t>
            </a:r>
            <a:r>
              <a:rPr lang="ko-KR" altLang="en-US" sz="1800" dirty="0" smtClean="0"/>
              <a:t>대입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조건식을 </a:t>
            </a:r>
            <a:r>
              <a:rPr lang="ko-KR" altLang="en-US" sz="1800" dirty="0"/>
              <a:t>대입한 결과가 하나라도 </a:t>
            </a:r>
            <a:r>
              <a:rPr lang="en-US" altLang="ko-KR" sz="1800" dirty="0"/>
              <a:t>true</a:t>
            </a:r>
            <a:r>
              <a:rPr lang="ko-KR" altLang="en-US" sz="1800" dirty="0"/>
              <a:t>일 경우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메인 쿼리의 </a:t>
            </a:r>
            <a:r>
              <a:rPr lang="ko-KR" altLang="en-US" sz="1800" dirty="0"/>
              <a:t>조건식이 </a:t>
            </a:r>
            <a:r>
              <a:rPr lang="en-US" altLang="ko-KR" sz="1800" dirty="0"/>
              <a:t>true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ANY</a:t>
            </a:r>
            <a:r>
              <a:rPr lang="ko-KR" altLang="en-US" sz="1800" dirty="0" smtClean="0"/>
              <a:t>는 </a:t>
            </a:r>
            <a:r>
              <a:rPr lang="ko-KR" altLang="en-US" sz="1800" dirty="0" smtClean="0"/>
              <a:t>비교 연산자 </a:t>
            </a:r>
            <a:r>
              <a:rPr lang="en-US" altLang="ko-KR" sz="1800" dirty="0" smtClean="0"/>
              <a:t>ANY(</a:t>
            </a:r>
            <a:r>
              <a:rPr lang="ko-KR" altLang="en-US" sz="1800" dirty="0" err="1" smtClean="0"/>
              <a:t>서브쿼리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로 사용 즉 </a:t>
            </a:r>
            <a:r>
              <a:rPr lang="en-US" altLang="ko-KR" sz="1800" dirty="0" smtClean="0"/>
              <a:t>ANY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반환값은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배열 형태의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SOME</a:t>
            </a:r>
            <a:r>
              <a:rPr lang="ko-KR" altLang="en-US" sz="1800" dirty="0" smtClean="0"/>
              <a:t>도 동일하게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다른 비교 연산자와 결합하여 사용한다</a:t>
            </a:r>
            <a:r>
              <a:rPr lang="en-US" altLang="ko-KR" sz="1800" dirty="0" smtClean="0"/>
              <a:t>. =ANY(</a:t>
            </a:r>
            <a:r>
              <a:rPr lang="ko-KR" altLang="en-US" sz="1800" dirty="0" smtClean="0"/>
              <a:t>값들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다중행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서브쿼리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8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471</TotalTime>
  <Words>314</Words>
  <Application>Microsoft Office PowerPoint</Application>
  <PresentationFormat>화면 슬라이드 쇼(4:3)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Chap09. SQL문 속 또 다른 SQL문, 서브쿼리</vt:lpstr>
      <vt:lpstr>09-1 서브쿼리</vt:lpstr>
      <vt:lpstr>PowerPoint 프레젠테이션</vt:lpstr>
      <vt:lpstr>09-2 실행 결과가 하나인 단일행 서브쿼리</vt:lpstr>
      <vt:lpstr>PowerPoint 프레젠테이션</vt:lpstr>
      <vt:lpstr>PowerPoint 프레젠테이션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PowerPoint 프레젠테이션</vt:lpstr>
      <vt:lpstr>PowerPoint 프레젠테이션</vt:lpstr>
      <vt:lpstr>09-3 실행 결과가 여러 개인 다중행 서브쿼리</vt:lpstr>
      <vt:lpstr>PowerPoint 프레젠테이션</vt:lpstr>
      <vt:lpstr>09-3 실행 결과가 여러 개인 다중행 서브쿼리</vt:lpstr>
      <vt:lpstr>09-4 비교할 열이 여러 개인 다중열 서브쿼리</vt:lpstr>
      <vt:lpstr>09-5 FROM절에 사용하는 서브쿼리와 WITH절</vt:lpstr>
      <vt:lpstr>09-5 FROM절에 사용하는 서브쿼리와 WITH절</vt:lpstr>
      <vt:lpstr>09-6 SELECT절에 사용하는 서브쿼리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134</cp:revision>
  <dcterms:created xsi:type="dcterms:W3CDTF">2006-10-05T04:04:58Z</dcterms:created>
  <dcterms:modified xsi:type="dcterms:W3CDTF">2023-03-21T04:35:24Z</dcterms:modified>
</cp:coreProperties>
</file>