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Chap02.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6870"/>
              </p:ext>
            </p:extLst>
          </p:nvPr>
        </p:nvGraphicFramePr>
        <p:xfrm>
          <a:off x="827584" y="1871568"/>
          <a:ext cx="756084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68863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객체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테이블</a:t>
                      </a:r>
                      <a:r>
                        <a:rPr lang="en-US" altLang="ko-KR" sz="1400" smtClean="0"/>
                        <a:t>(table)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데이터를 저장하는 장소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인덱스</a:t>
                      </a:r>
                      <a:r>
                        <a:rPr lang="en-US" altLang="ko-KR" sz="1400" smtClean="0"/>
                        <a:t>(index)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테이블의 검색 효율을 높이기 위해 사용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뷰</a:t>
                      </a:r>
                      <a:r>
                        <a:rPr lang="en-US" altLang="ko-KR" sz="1400" smtClean="0"/>
                        <a:t>(view)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하나 또는 여러 개의 선별된 데이터를 논리적으로 연결하여 하나의 테</a:t>
                      </a:r>
                    </a:p>
                    <a:p>
                      <a:pPr latinLnBrk="1"/>
                      <a:r>
                        <a:rPr lang="ko-KR" altLang="en-US" sz="1400" smtClean="0"/>
                        <a:t>이블처럼 사용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시퀀스</a:t>
                      </a:r>
                      <a:r>
                        <a:rPr lang="en-US" altLang="ko-KR" sz="1400" smtClean="0"/>
                        <a:t>(sequence)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일련 번호를 생성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시노님</a:t>
                      </a:r>
                      <a:r>
                        <a:rPr lang="en-US" altLang="ko-KR" sz="1400" smtClean="0"/>
                        <a:t>(synonym)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오라클 객체의 별칭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다른 이름</a:t>
                      </a:r>
                      <a:r>
                        <a:rPr lang="en-US" altLang="ko-KR" sz="1400" smtClean="0"/>
                        <a:t>)</a:t>
                      </a:r>
                      <a:r>
                        <a:rPr lang="ko-KR" altLang="en-US" sz="1400" smtClean="0"/>
                        <a:t>을 지정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프로시저</a:t>
                      </a:r>
                      <a:r>
                        <a:rPr lang="en-US" altLang="ko-KR" sz="1400" smtClean="0"/>
                        <a:t>(procedure)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없음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함수</a:t>
                      </a:r>
                      <a:r>
                        <a:rPr lang="en-US" altLang="ko-KR" sz="1400" smtClean="0"/>
                        <a:t>(function)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있음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패키지</a:t>
                      </a:r>
                      <a:r>
                        <a:rPr lang="en-US" altLang="ko-KR" sz="1400" smtClean="0"/>
                        <a:t>(package)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관련 있는 프로시저와 함수를 보관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트리거</a:t>
                      </a:r>
                      <a:r>
                        <a:rPr lang="en-US" altLang="ko-KR" sz="1400" smtClean="0"/>
                        <a:t>(trigger)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 관련 작업의 연결 및 방지 관련 기능을 제공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1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PL/SQL</a:t>
            </a:r>
          </a:p>
          <a:p>
            <a:endParaRPr lang="en-US" altLang="ko-KR" smtClean="0"/>
          </a:p>
          <a:p>
            <a:pPr lvl="1"/>
            <a:r>
              <a:rPr lang="en-US" altLang="ko-KR"/>
              <a:t>Procedural Language extension to </a:t>
            </a:r>
            <a:r>
              <a:rPr lang="en-US" altLang="ko-KR" smtClean="0"/>
              <a:t>SQL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조건문</a:t>
            </a:r>
            <a:r>
              <a:rPr lang="en-US" altLang="ko-KR" smtClean="0"/>
              <a:t>, </a:t>
            </a:r>
            <a:r>
              <a:rPr lang="ko-KR" altLang="en-US" smtClean="0"/>
              <a:t>반복분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02-1 </a:t>
            </a:r>
            <a:r>
              <a:rPr lang="ko-KR" altLang="en-US" smtClean="0"/>
              <a:t>관계형 데이터베이스의 구성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7175"/>
            <a:ext cx="7977599" cy="2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 </a:t>
            </a:r>
            <a:r>
              <a:rPr lang="en-US" altLang="ko-KR" smtClean="0"/>
              <a:t>– </a:t>
            </a:r>
            <a:r>
              <a:rPr lang="ko-KR" altLang="en-US" smtClean="0"/>
              <a:t>행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테이블 </a:t>
            </a:r>
            <a:r>
              <a:rPr lang="en-US" altLang="ko-KR" smtClean="0"/>
              <a:t>– </a:t>
            </a:r>
            <a:r>
              <a:rPr lang="ko-KR" altLang="en-US" smtClean="0"/>
              <a:t>열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9033"/>
            <a:ext cx="7992888" cy="47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752528" cy="27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기본키</a:t>
            </a:r>
            <a:r>
              <a:rPr lang="en-US" altLang="ko-KR"/>
              <a:t>(PK : Primary 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3104"/>
            <a:ext cx="7896722" cy="268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 smtClean="0"/>
              <a:t>보조키</a:t>
            </a:r>
            <a:r>
              <a:rPr lang="en-US" altLang="ko-KR"/>
              <a:t>(alternate </a:t>
            </a:r>
            <a:r>
              <a:rPr lang="en-US" altLang="ko-KR" smtClean="0"/>
              <a:t>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82701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81" y="3548532"/>
            <a:ext cx="3181983" cy="20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외래키</a:t>
            </a:r>
            <a:r>
              <a:rPr lang="en-US" altLang="ko-KR"/>
              <a:t>(FK : Foreign 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556067" cy="386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복합키</a:t>
            </a:r>
            <a:r>
              <a:rPr lang="en-US" altLang="ko-KR"/>
              <a:t>(composite key)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652370" cy="391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2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데이터베이스와 </a:t>
            </a:r>
            <a:r>
              <a:rPr lang="ko-KR" altLang="en-US" smtClean="0"/>
              <a:t>버전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Oracle 18c (2018)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8227"/>
            <a:ext cx="7848872" cy="95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9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자료형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18656"/>
              </p:ext>
            </p:extLst>
          </p:nvPr>
        </p:nvGraphicFramePr>
        <p:xfrm>
          <a:off x="827584" y="1988840"/>
          <a:ext cx="7488832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464496"/>
              </a:tblGrid>
              <a:tr h="52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자료형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 설명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644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</a:t>
                      </a:r>
                      <a:r>
                        <a:rPr lang="ko-KR" altLang="en-US" sz="1200" smtClean="0"/>
                        <a:t>길이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4000byte</a:t>
                      </a:r>
                      <a:r>
                        <a:rPr lang="ko-KR" altLang="en-US" sz="1200" smtClean="0"/>
                        <a:t>만큼의 가변 길이 문자열 데이터를 저장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최소 크기는 </a:t>
                      </a:r>
                      <a:r>
                        <a:rPr lang="en-US" altLang="ko-KR" sz="1200" smtClean="0"/>
                        <a:t>1byte)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167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NUMBER(</a:t>
                      </a:r>
                      <a:r>
                        <a:rPr lang="ko-KR" altLang="en-US" sz="1200" smtClean="0"/>
                        <a:t>전체 자릿수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소수점 이하 자릿수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±38</a:t>
                      </a:r>
                      <a:r>
                        <a:rPr lang="ko-KR" altLang="en-US" sz="1200" smtClean="0"/>
                        <a:t>자릿수의 숫자를 저장</a:t>
                      </a:r>
                      <a:endParaRPr lang="en-US" altLang="ko-KR" sz="1200" smtClean="0"/>
                    </a:p>
                    <a:p>
                      <a:pPr latinLnBrk="1"/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NUMBER(p, s)</a:t>
                      </a:r>
                      <a:r>
                        <a:rPr lang="ko-KR" altLang="en-US" sz="1200" smtClean="0"/>
                        <a:t>와 같이 표기할 경우 </a:t>
                      </a:r>
                      <a:r>
                        <a:rPr lang="en-US" altLang="ko-KR" sz="1200" smtClean="0"/>
                        <a:t>s</a:t>
                      </a:r>
                      <a:r>
                        <a:rPr lang="ko-KR" altLang="en-US" sz="1200" smtClean="0"/>
                        <a:t>자리만큼 소수점 이하 자릿수를 표현하고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이 소수점 자리를 포함한 전체 </a:t>
                      </a:r>
                      <a:r>
                        <a:rPr lang="en-US" altLang="ko-KR" sz="1200" smtClean="0"/>
                        <a:t>p</a:t>
                      </a:r>
                      <a:r>
                        <a:rPr lang="ko-KR" altLang="en-US" sz="1200" smtClean="0"/>
                        <a:t>자리만큼 숫자 데이터를 저장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90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날짜 형식을 저장하기 위해 사용하는 자료형으로 세기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월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일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시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분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초 저장이 가능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8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</TotalTime>
  <Words>310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Chap02. 관계형 데이터베이스와  오라클 데이터베이스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02-2 오라클 데이터베이스</vt:lpstr>
      <vt:lpstr>02-2 오라클 데이터베이스</vt:lpstr>
      <vt:lpstr>02-2 오라클 데이터베이스</vt:lpstr>
      <vt:lpstr>02-2 오라클 데이터베이스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18</cp:revision>
  <dcterms:created xsi:type="dcterms:W3CDTF">2006-10-05T04:04:58Z</dcterms:created>
  <dcterms:modified xsi:type="dcterms:W3CDTF">2018-10-23T11:04:11Z</dcterms:modified>
</cp:coreProperties>
</file>