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sldIdLst>
    <p:sldId id="256" r:id="rId3"/>
    <p:sldId id="257" r:id="rId4"/>
    <p:sldId id="258" r:id="rId5"/>
    <p:sldId id="267" r:id="rId6"/>
    <p:sldId id="259" r:id="rId7"/>
    <p:sldId id="264" r:id="rId8"/>
    <p:sldId id="265" r:id="rId9"/>
    <p:sldId id="266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1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2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8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"/>
            <a:ext cx="9144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18" y="1"/>
            <a:ext cx="980982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684647" y="1501027"/>
            <a:ext cx="679634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073345" y="3918880"/>
            <a:ext cx="1373300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4029224" y="2151620"/>
            <a:ext cx="848913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7237895" y="745965"/>
            <a:ext cx="848913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3968135" y="-173034"/>
            <a:ext cx="5666187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0619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4796725" y="1301858"/>
            <a:ext cx="4347275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963195" y="176273"/>
            <a:ext cx="272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"/>
            <a:ext cx="980982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8640325" y="45007"/>
            <a:ext cx="548681" cy="45866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1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23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83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ko-kr/topic/windows%EC%97%90%EC%84%9C-%ED%81%B4%EB%A6%B0-%EB%B6%80%ED%8C%85%ED%95%98%EB%8A%94-%EB%B0%A9%EB%B2%95-da2f9573-6eec-00ad-2f8a-a97a1807f3dd#bkmk_apps_w10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Chap03. </a:t>
            </a:r>
            <a:r>
              <a:rPr lang="ko-KR" altLang="en-US" smtClean="0"/>
              <a:t>오라클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 프로그램 설치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오라클 </a:t>
            </a:r>
            <a:r>
              <a:rPr lang="ko-KR" altLang="en-US" dirty="0" smtClean="0"/>
              <a:t>데이터베이스 접속 및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 설정</a:t>
            </a:r>
            <a:endParaRPr lang="en-US" altLang="ko-KR" dirty="0"/>
          </a:p>
          <a:p>
            <a:pPr lvl="1"/>
            <a:r>
              <a:rPr lang="en-US" altLang="ko-KR" dirty="0" smtClean="0"/>
              <a:t>SCOTT </a:t>
            </a:r>
            <a:r>
              <a:rPr lang="ko-KR" altLang="en-US" dirty="0" smtClean="0"/>
              <a:t>계정을 사용할 수 있도록 설정하기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사용말것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122" name="Picture 2" descr="F:\#Cloud\Dropbox\[2015.04 - 2017.08] Oracle SQL PL_SQL\04. 2차 피드백\Chap03_설치\chap03_images_win10ver\Chap03_03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5934" r="35692" b="20050"/>
          <a:stretch/>
        </p:blipFill>
        <p:spPr bwMode="auto">
          <a:xfrm>
            <a:off x="1043607" y="2313128"/>
            <a:ext cx="6537165" cy="2340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4725144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SCOTT </a:t>
            </a:r>
            <a:r>
              <a:rPr lang="ko-KR" altLang="en-US" sz="1100" smtClean="0">
                <a:solidFill>
                  <a:schemeClr val="tx1"/>
                </a:solidFill>
              </a:rPr>
              <a:t>계정 설정 후</a:t>
            </a:r>
            <a:r>
              <a:rPr lang="en-US" altLang="ko-KR" sz="110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접속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sqlplus</a:t>
            </a:r>
            <a:r>
              <a:rPr lang="en-US" altLang="ko-KR" sz="1800" dirty="0" smtClean="0"/>
              <a:t> system/oracle</a:t>
            </a:r>
            <a:r>
              <a:rPr lang="ko-KR" altLang="en-US" sz="1800" dirty="0" smtClean="0"/>
              <a:t>로 입장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SQL</a:t>
            </a:r>
            <a:r>
              <a:rPr lang="en-US" altLang="ko-KR" sz="1600" dirty="0"/>
              <a:t>&gt; @C:\</a:t>
            </a:r>
            <a:r>
              <a:rPr lang="en-US" altLang="ko-KR" sz="1600" dirty="0" err="1"/>
              <a:t>oraclexe</a:t>
            </a:r>
            <a:r>
              <a:rPr lang="en-US" altLang="ko-KR" sz="1600" dirty="0"/>
              <a:t>\app\oracle\product\11.2.0\server\</a:t>
            </a:r>
            <a:r>
              <a:rPr lang="en-US" altLang="ko-KR" sz="1600" dirty="0" err="1"/>
              <a:t>rdbms</a:t>
            </a:r>
            <a:r>
              <a:rPr lang="en-US" altLang="ko-KR" sz="1600" dirty="0"/>
              <a:t>\admin\</a:t>
            </a:r>
            <a:r>
              <a:rPr lang="en-US" altLang="ko-KR" sz="1600" dirty="0" err="1"/>
              <a:t>scott.sql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그래서 </a:t>
            </a:r>
            <a:r>
              <a:rPr lang="ko-KR" altLang="en-US" sz="1600" b="1" dirty="0"/>
              <a:t>오라클이 설치되어있는 경로</a:t>
            </a:r>
            <a:r>
              <a:rPr lang="en-US" altLang="ko-KR" sz="1600" b="1" dirty="0"/>
              <a:t>, SCOTT </a:t>
            </a:r>
            <a:r>
              <a:rPr lang="ko-KR" altLang="en-US" sz="1600" b="1" dirty="0"/>
              <a:t>계정 생성 파일을 실행</a:t>
            </a:r>
            <a:r>
              <a:rPr lang="ko-KR" altLang="en-US" sz="1600" dirty="0"/>
              <a:t>해주었다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파일을 실행하려면 파일의 전체 경로 앞에 </a:t>
            </a:r>
            <a:r>
              <a:rPr lang="en-US" altLang="ko-KR" sz="1600" dirty="0"/>
              <a:t>@</a:t>
            </a:r>
            <a:r>
              <a:rPr lang="ko-KR" altLang="en-US" sz="1600" dirty="0"/>
              <a:t>를 붙인다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 </a:t>
            </a:r>
          </a:p>
          <a:p>
            <a:pPr marL="0" indent="0">
              <a:buNone/>
            </a:pPr>
            <a:r>
              <a:rPr lang="ko-KR" altLang="en-US" sz="1600" b="1" dirty="0"/>
              <a:t>현재 접속된 계정 확인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SQL&gt; show user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SCOTT </a:t>
            </a:r>
            <a:r>
              <a:rPr lang="ko-KR" altLang="en-US" sz="1600" dirty="0"/>
              <a:t>계정을 접속이 되었다</a:t>
            </a:r>
            <a:r>
              <a:rPr lang="en-US" altLang="ko-KR" sz="1600" dirty="0" smtClean="0"/>
              <a:t>.!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* FROM TAB;</a:t>
            </a:r>
            <a:r>
              <a:rPr lang="ko-KR" altLang="en-US" sz="1600" dirty="0" smtClean="0"/>
              <a:t>로 실습 테이</a:t>
            </a:r>
            <a:r>
              <a:rPr lang="ko-KR" altLang="en-US" sz="1600" dirty="0"/>
              <a:t>블</a:t>
            </a:r>
            <a:r>
              <a:rPr lang="ko-KR" altLang="en-US" sz="1600" dirty="0" smtClean="0"/>
              <a:t> 확인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e</a:t>
            </a:r>
            <a:r>
              <a:rPr lang="en-US" altLang="ko-KR" sz="1600" dirty="0" smtClean="0"/>
              <a:t>xit</a:t>
            </a:r>
            <a:r>
              <a:rPr lang="ko-KR" altLang="en-US" sz="1600" dirty="0" smtClean="0"/>
              <a:t>로 나옴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다시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sqlplus</a:t>
            </a:r>
            <a:r>
              <a:rPr lang="en-US" altLang="ko-KR" sz="1600" dirty="0" smtClean="0"/>
              <a:t> system/oracle</a:t>
            </a:r>
            <a:r>
              <a:rPr lang="ko-KR" altLang="en-US" sz="1600" dirty="0" smtClean="0"/>
              <a:t>로 입장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SQL&gt; alter user </a:t>
            </a:r>
            <a:r>
              <a:rPr lang="en-US" altLang="ko-KR" sz="1600" dirty="0" err="1"/>
              <a:t>scott</a:t>
            </a:r>
            <a:r>
              <a:rPr lang="en-US" altLang="ko-KR" sz="1600" dirty="0"/>
              <a:t> identified by tiger account unlock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exit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나온후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sqlplus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scott</a:t>
            </a:r>
            <a:r>
              <a:rPr lang="en-US" altLang="ko-KR" sz="1600" dirty="0" smtClean="0"/>
              <a:t>/tiger</a:t>
            </a:r>
            <a:r>
              <a:rPr lang="ko-KR" altLang="en-US" sz="1600" dirty="0" smtClean="0"/>
              <a:t>로 입장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76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03-1 </a:t>
            </a:r>
            <a:r>
              <a:rPr lang="ko-KR" altLang="en-US" smtClean="0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 전 준비사항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52761"/>
            <a:ext cx="7708127" cy="441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계정 생성하고 로그인하기</a:t>
            </a:r>
            <a:endParaRPr lang="en-US" altLang="ko-KR" smtClean="0"/>
          </a:p>
        </p:txBody>
      </p:sp>
      <p:pic>
        <p:nvPicPr>
          <p:cNvPr id="2050" name="Picture 2" descr="F:\#Cloud\Dropbox\[2015.04 - 2017.08] Oracle SQL PL_SQL\04. 2차 피드백\Chap03_설치\chap03_images_win10ver\Chap03_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0" y="2236266"/>
            <a:ext cx="5381058" cy="39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 </a:t>
            </a:r>
            <a:r>
              <a:rPr lang="en-US" altLang="ko-KR" smtClean="0"/>
              <a:t>11g xe</a:t>
            </a:r>
            <a:r>
              <a:rPr lang="ko-KR" altLang="en-US" smtClean="0"/>
              <a:t>버젼 다운로드 사이트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https://www.oracle.com/database/technologies/xe-prior-release-downloads.html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 </a:t>
            </a:r>
            <a:r>
              <a:rPr lang="ko-KR" altLang="en-US" smtClean="0"/>
              <a:t>설치</a:t>
            </a:r>
            <a:endParaRPr lang="en-US" altLang="ko-KR"/>
          </a:p>
          <a:p>
            <a:pPr lvl="1"/>
            <a:r>
              <a:rPr lang="ko-KR" altLang="en-US" smtClean="0"/>
              <a:t>파일 압축 풀기</a:t>
            </a:r>
            <a:endParaRPr lang="en-US" altLang="ko-KR"/>
          </a:p>
        </p:txBody>
      </p:sp>
      <p:pic>
        <p:nvPicPr>
          <p:cNvPr id="3075" name="Picture 3" descr="F:\#Cloud\Dropbox\[2015.04 - 2017.08] Oracle SQL PL_SQL\04. 2차 피드백\Chap03_설치\chap03_images_win10ver\Chap03_0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749"/>
          <a:stretch/>
        </p:blipFill>
        <p:spPr bwMode="auto">
          <a:xfrm>
            <a:off x="755576" y="2204864"/>
            <a:ext cx="516919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#Cloud\Dropbox\[2015.04 - 2017.08] Oracle SQL PL_SQL\04. 2차 피드백\Chap03_설치\chap03_images_win10ver\Chap03_0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3"/>
          <a:stretch/>
        </p:blipFill>
        <p:spPr bwMode="auto">
          <a:xfrm>
            <a:off x="3826246" y="4149312"/>
            <a:ext cx="4634186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4509120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하나의 폴더에 압축을 풀고난 후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FC7ED37-DDEF-4DB7-963E-342CD9877B0B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685800"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825104"/>
            <a:ext cx="351250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오라클 설치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실패시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오라클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제거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endParaRPr lang="ko-KR" altLang="en-US" sz="135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572500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FC7ED37-DDEF-4DB7-963E-342CD9877B0B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68580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1472712"/>
            <a:ext cx="8795869" cy="4039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1.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시작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실행창에서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services.msc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2.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서비스 창이 나오면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oracl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된 서비스 모두 사용안함 처리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서비스에 대고 우클릭후 속성에서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3.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제어판의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oracl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선택하여 제거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검은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cmd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창이 뜨고 진행창이 뜨는데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분에서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분정도 걸리므로 참을것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4.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관리자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cmd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창에서 다음 명령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C:\Users\Administrator&gt; sc delete "OracleJobSchedulerXE"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C:\Users\Administrator&gt; sc delete "OracleServiceXE"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C:\Users\Administrator&gt; sc delete "OracleXEClrAgent"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C:\Users\Administrator&gt; sc delete "OracleMTSRecoveryService"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C:\Users\Administrator&gt; sc delete "OracleXETNSListener“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5. c: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oraclexe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폴다 삭제</a:t>
            </a:r>
            <a:endParaRPr lang="en-US" altLang="ko-KR" sz="135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6.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시작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-&gt;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실행 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-&gt; regedit(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관리자권한</a:t>
            </a:r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실행</a:t>
            </a:r>
            <a:endParaRPr lang="en-US" altLang="ko-KR" sz="135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HKEY_LOCAL_MACHINE\SOFTWARE\ORACLE\ 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HKEY_LOCAL_MACHINE\SOFTWARE\odbc\odbcinst.ini\Oracle in XE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관련 폴더 삭제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HKEY_LOCAL_MACHINE\SYSTEM\ControlSet001\Services\OracleXE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관련 폴더 삭제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HKEY_LOCAL_MACHINE\SYSTEM\ControlSet002\Services\OracleXE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관련 폴더 삭제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HKEY_LOCAL_MACHINE\SYSTEM\CurrentControlSet\Services\OracleXE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관련 폴더 삭제</a:t>
            </a: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HKEY_LOCAL_MACHINE\SYSTEM\CurrentControlSet\Services\EventLog\Application\oracle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관련 폴더 삭제</a:t>
            </a:r>
            <a:endParaRPr lang="en-US" altLang="ko-KR" sz="135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7. </a:t>
            </a:r>
            <a:r>
              <a:rPr lang="ko-KR" altLang="en-US" sz="135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 부팅</a:t>
            </a:r>
          </a:p>
          <a:p>
            <a:pPr defTabSz="685800"/>
            <a:endParaRPr lang="ko-KR" altLang="en-US" sz="135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3279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r>
              <a:rPr lang="en-US" altLang="ko-KR" smtClean="0"/>
              <a:t>msconfig</a:t>
            </a:r>
            <a:r>
              <a:rPr lang="ko-KR" altLang="en-US" smtClean="0"/>
              <a:t>로 </a:t>
            </a:r>
            <a:r>
              <a:rPr lang="en-US" altLang="ko-KR" smtClean="0"/>
              <a:t>oracl</a:t>
            </a:r>
            <a:r>
              <a:rPr lang="ko-KR" altLang="en-US" smtClean="0"/>
              <a:t>설치시 </a:t>
            </a:r>
            <a:r>
              <a:rPr lang="en-US" altLang="ko-KR" smtClean="0"/>
              <a:t>extraction</a:t>
            </a:r>
            <a:r>
              <a:rPr lang="ko-KR" altLang="en-US" smtClean="0"/>
              <a:t>에러 수정</a:t>
            </a:r>
            <a:r>
              <a:rPr lang="en-US" altLang="ko-KR" smtClean="0"/>
              <a:t>(1152</a:t>
            </a:r>
            <a:r>
              <a:rPr lang="ko-KR" altLang="en-US" smtClean="0"/>
              <a:t>에러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--</a:t>
            </a:r>
            <a:r>
              <a:rPr lang="en-US" altLang="ko-KR"/>
              <a:t>Windows</a:t>
            </a:r>
            <a:r>
              <a:rPr lang="ko-KR" altLang="en-US"/>
              <a:t>에서 클린 </a:t>
            </a:r>
            <a:r>
              <a:rPr lang="ko-KR" altLang="en-US"/>
              <a:t>부팅하는 </a:t>
            </a:r>
            <a:r>
              <a:rPr lang="ko-KR" altLang="en-US" smtClean="0"/>
              <a:t>방법으로 검</a:t>
            </a:r>
            <a:r>
              <a:rPr lang="ko-KR" altLang="en-US" smtClean="0"/>
              <a:t>색</a:t>
            </a:r>
            <a:endParaRPr lang="ko-KR" altLang="en-US"/>
          </a:p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작업 표시줄의 검색 상자에 </a:t>
            </a:r>
            <a:r>
              <a:rPr lang="en-US" altLang="ko-KR" b="1"/>
              <a:t>msconfig </a:t>
            </a:r>
            <a:r>
              <a:rPr lang="ko-KR" altLang="en-US"/>
              <a:t>를 입력하고 결과 목록에서 </a:t>
            </a:r>
            <a:r>
              <a:rPr lang="ko-KR" altLang="en-US" b="1"/>
              <a:t>시스템 구성</a:t>
            </a:r>
            <a:r>
              <a:rPr lang="ko-KR" altLang="en-US"/>
              <a:t> </a:t>
            </a:r>
            <a:endParaRPr lang="en-US" altLang="ko-KR" smtClean="0"/>
          </a:p>
          <a:p>
            <a:r>
              <a:rPr lang="ko-KR" altLang="en-US" smtClean="0"/>
              <a:t>을 선택합니다</a:t>
            </a:r>
            <a:endParaRPr lang="en-US" altLang="ko-KR" smtClean="0"/>
          </a:p>
          <a:p>
            <a:r>
              <a:rPr lang="ko-KR" altLang="en-US"/>
              <a:t>시스템 구성의 </a:t>
            </a:r>
            <a:r>
              <a:rPr lang="ko-KR" altLang="en-US" b="1"/>
              <a:t>서비스 </a:t>
            </a:r>
            <a:r>
              <a:rPr lang="ko-KR" altLang="en-US"/>
              <a:t>탭에서 </a:t>
            </a:r>
            <a:r>
              <a:rPr lang="ko-KR" altLang="en-US" b="1"/>
              <a:t>모든 </a:t>
            </a:r>
            <a:r>
              <a:rPr lang="en-US" altLang="ko-KR" b="1"/>
              <a:t>Microsoft </a:t>
            </a:r>
            <a:r>
              <a:rPr lang="ko-KR" altLang="en-US" b="1"/>
              <a:t>서비스 숨기기를</a:t>
            </a:r>
            <a:r>
              <a:rPr lang="ko-KR" altLang="en-US"/>
              <a:t> </a:t>
            </a:r>
            <a:r>
              <a:rPr lang="ko-KR" altLang="en-US"/>
              <a:t>선택한 </a:t>
            </a:r>
            <a:r>
              <a:rPr lang="ko-KR" altLang="en-US" smtClean="0"/>
              <a:t>다음</a:t>
            </a:r>
            <a:endParaRPr lang="en-US" altLang="ko-KR" smtClean="0"/>
          </a:p>
          <a:p>
            <a:r>
              <a:rPr lang="ko-KR" altLang="en-US" smtClean="0"/>
              <a:t>모두</a:t>
            </a:r>
            <a:r>
              <a:rPr lang="ko-KR" altLang="en-US"/>
              <a:t> </a:t>
            </a:r>
            <a:r>
              <a:rPr lang="ko-KR" altLang="en-US" b="1"/>
              <a:t>사용 안 함을</a:t>
            </a:r>
            <a:r>
              <a:rPr lang="ko-KR" altLang="en-US"/>
              <a:t> 선택합니다</a:t>
            </a:r>
            <a:r>
              <a:rPr lang="en-US" altLang="ko-KR"/>
              <a:t>. </a:t>
            </a:r>
            <a:r>
              <a:rPr lang="ko-KR" altLang="en-US" b="1"/>
              <a:t>적용</a:t>
            </a:r>
            <a:r>
              <a:rPr lang="ko-KR" altLang="en-US"/>
              <a:t>을 </a:t>
            </a:r>
            <a:r>
              <a:rPr lang="ko-KR" altLang="en-US" smtClean="0"/>
              <a:t>선택합니다</a:t>
            </a:r>
            <a:endParaRPr lang="en-US" altLang="ko-KR" smtClean="0"/>
          </a:p>
          <a:p>
            <a:r>
              <a:rPr lang="ko-KR" altLang="en-US"/>
              <a:t>시스템 구성의 </a:t>
            </a:r>
            <a:r>
              <a:rPr lang="ko-KR" altLang="en-US" b="1"/>
              <a:t>시작 </a:t>
            </a:r>
            <a:r>
              <a:rPr lang="ko-KR" altLang="en-US"/>
              <a:t>탭에서 </a:t>
            </a:r>
            <a:r>
              <a:rPr lang="ko-KR" altLang="en-US" b="1"/>
              <a:t>작업 관리자 </a:t>
            </a:r>
            <a:r>
              <a:rPr lang="ko-KR" altLang="en-US" b="1"/>
              <a:t>열기</a:t>
            </a:r>
            <a:r>
              <a:rPr lang="ko-KR" altLang="en-US"/>
              <a:t>를 </a:t>
            </a:r>
            <a:r>
              <a:rPr lang="ko-KR" altLang="en-US" smtClean="0"/>
              <a:t>선택합니다</a:t>
            </a:r>
            <a:endParaRPr lang="en-US" altLang="ko-KR" smtClean="0"/>
          </a:p>
          <a:p>
            <a:r>
              <a:rPr lang="ko-KR" altLang="en-US"/>
              <a:t>작업 관리자의 </a:t>
            </a:r>
            <a:r>
              <a:rPr lang="ko-KR" altLang="en-US" b="1"/>
              <a:t>시작 </a:t>
            </a:r>
            <a:r>
              <a:rPr lang="ko-KR" altLang="en-US"/>
              <a:t>탭에서 </a:t>
            </a:r>
            <a:r>
              <a:rPr lang="ko-KR" altLang="en-US" b="1"/>
              <a:t>사용하도록 설정된 </a:t>
            </a:r>
            <a:r>
              <a:rPr lang="ko-KR" altLang="en-US"/>
              <a:t>각 시작 항목에 </a:t>
            </a:r>
            <a:r>
              <a:rPr lang="ko-KR" altLang="en-US"/>
              <a:t>대해 </a:t>
            </a:r>
            <a:r>
              <a:rPr lang="ko-KR" altLang="en-US" smtClean="0"/>
              <a:t>항목을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/>
              <a:t>선택한 다음 </a:t>
            </a:r>
            <a:r>
              <a:rPr lang="en-US" altLang="ko-KR" b="1"/>
              <a:t>, </a:t>
            </a:r>
            <a:r>
              <a:rPr lang="ko-KR" altLang="en-US" b="1"/>
              <a:t>사용 안 함을</a:t>
            </a:r>
            <a:r>
              <a:rPr lang="ko-KR" altLang="en-US"/>
              <a:t> 선택합니다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/>
              <a:t>사용하지 </a:t>
            </a:r>
            <a:r>
              <a:rPr lang="ko-KR" altLang="en-US" b="1"/>
              <a:t>않도록 설정된</a:t>
            </a:r>
            <a:r>
              <a:rPr lang="ko-KR" altLang="en-US"/>
              <a:t> 항목을 추적합니다</a:t>
            </a:r>
            <a:r>
              <a:rPr lang="en-US" altLang="ko-KR"/>
              <a:t>. </a:t>
            </a:r>
            <a:r>
              <a:rPr lang="ko-KR" altLang="en-US"/>
              <a:t>나중에 이 사실을 알아야 </a:t>
            </a:r>
            <a:r>
              <a:rPr lang="ko-KR" altLang="en-US"/>
              <a:t>합니다</a:t>
            </a:r>
            <a:r>
              <a:rPr lang="en-US" altLang="ko-KR" smtClean="0"/>
              <a:t>.)</a:t>
            </a:r>
          </a:p>
          <a:p>
            <a:r>
              <a:rPr lang="ko-KR" altLang="en-US"/>
              <a:t>작업 </a:t>
            </a:r>
            <a:r>
              <a:rPr lang="ko-KR" altLang="en-US"/>
              <a:t>관리자를 </a:t>
            </a:r>
            <a:r>
              <a:rPr lang="ko-KR" altLang="en-US" smtClean="0"/>
              <a:t>닫습니다</a:t>
            </a:r>
            <a:endParaRPr lang="en-US" altLang="ko-KR" smtClean="0"/>
          </a:p>
          <a:p>
            <a:r>
              <a:rPr lang="ko-KR" altLang="en-US"/>
              <a:t>시스템 구성의 </a:t>
            </a:r>
            <a:r>
              <a:rPr lang="ko-KR" altLang="en-US" b="1"/>
              <a:t>시작 </a:t>
            </a:r>
            <a:r>
              <a:rPr lang="ko-KR" altLang="en-US"/>
              <a:t>탭에서 </a:t>
            </a:r>
            <a:r>
              <a:rPr lang="ko-KR" altLang="en-US" b="1"/>
              <a:t>확인을</a:t>
            </a:r>
            <a:r>
              <a:rPr lang="ko-KR" altLang="en-US"/>
              <a:t> 선택합니다</a:t>
            </a:r>
            <a:r>
              <a:rPr lang="en-US" altLang="ko-KR"/>
              <a:t>.</a:t>
            </a:r>
            <a:r>
              <a:rPr lang="en-US" altLang="ko-KR"/>
              <a:t> </a:t>
            </a:r>
            <a:endParaRPr lang="en-US" altLang="ko-KR" smtClean="0"/>
          </a:p>
          <a:p>
            <a:r>
              <a:rPr lang="ko-KR" altLang="en-US" smtClean="0"/>
              <a:t>컴퓨터를 </a:t>
            </a:r>
            <a:r>
              <a:rPr lang="ko-KR" altLang="en-US"/>
              <a:t>다시 시작하면 컴퓨터가 깨끗한 부팅 환경에 있습니다</a:t>
            </a:r>
            <a:r>
              <a:rPr lang="en-US" altLang="ko-KR"/>
              <a:t>.</a:t>
            </a:r>
            <a:r>
              <a:rPr lang="en-US" altLang="ko-KR"/>
              <a:t> </a:t>
            </a:r>
            <a:endParaRPr lang="en-US" altLang="ko-KR" smtClean="0"/>
          </a:p>
          <a:p>
            <a:r>
              <a:rPr lang="ko-KR" altLang="en-US" smtClean="0">
                <a:hlinkClick r:id="rId2"/>
              </a:rPr>
              <a:t>문제 </a:t>
            </a:r>
            <a:r>
              <a:rPr lang="ko-KR" altLang="en-US">
                <a:hlinkClick r:id="rId2"/>
              </a:rPr>
              <a:t>해결 단계에 따라 애플리케이션을 설치</a:t>
            </a:r>
            <a:r>
              <a:rPr lang="en-US" altLang="ko-KR">
                <a:hlinkClick r:id="rId2"/>
              </a:rPr>
              <a:t>, </a:t>
            </a:r>
            <a:r>
              <a:rPr lang="ko-KR" altLang="en-US">
                <a:hlinkClick r:id="rId2"/>
              </a:rPr>
              <a:t>제거 또는 실행합니다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ko-KR" altLang="en-US" smtClean="0"/>
              <a:t>접속하기</a:t>
            </a:r>
            <a:endParaRPr lang="en-US" altLang="ko-KR"/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304000"/>
            <a:ext cx="6515482" cy="284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7529" y="5229200"/>
            <a:ext cx="171226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명령 프롬프트에서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191</TotalTime>
  <Words>143</Words>
  <Application>Microsoft Office PowerPoint</Application>
  <PresentationFormat>화면 슬라이드 쇼(4:3)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Office 테마</vt:lpstr>
      <vt:lpstr>Chap03. 오라클 데이터베이스와  도구 프로그램 설치</vt:lpstr>
      <vt:lpstr>03-1 오라클 데이터베이스 설치 및 접속</vt:lpstr>
      <vt:lpstr>03-1 오라클 데이터베이스 설치 및 접속</vt:lpstr>
      <vt:lpstr>오라클 11g xe버젼 다운로드 사이트</vt:lpstr>
      <vt:lpstr>03-1 오라클 데이터베이스 설치 및 접속</vt:lpstr>
      <vt:lpstr>PowerPoint 프레젠테이션</vt:lpstr>
      <vt:lpstr>PowerPoint 프레젠테이션</vt:lpstr>
      <vt:lpstr>PowerPoint 프레젠테이션</vt:lpstr>
      <vt:lpstr>03-1 오라클 데이터베이스 설치 및 접속</vt:lpstr>
      <vt:lpstr>03-1 오라클 데이터베이스 설치 및 접속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</cp:lastModifiedBy>
  <cp:revision>39</cp:revision>
  <dcterms:created xsi:type="dcterms:W3CDTF">2006-10-05T04:04:58Z</dcterms:created>
  <dcterms:modified xsi:type="dcterms:W3CDTF">2023-03-14T00:35:41Z</dcterms:modified>
</cp:coreProperties>
</file>