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Chap04. SELECT</a:t>
            </a:r>
            <a:r>
              <a:rPr lang="ko-KR" altLang="en-US" smtClean="0"/>
              <a:t>문의 기본 형식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04-4 </a:t>
            </a:r>
            <a:r>
              <a:rPr lang="ko-KR" altLang="en-US" smtClean="0"/>
              <a:t>중복 데이터를 삭제하는 </a:t>
            </a:r>
            <a:r>
              <a:rPr lang="en-US" altLang="ko-KR" smtClean="0"/>
              <a:t>DISTINCT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DISTINCT</a:t>
            </a:r>
            <a:r>
              <a:rPr lang="ko-KR" altLang="en-US" dirty="0" smtClean="0"/>
              <a:t>로 열 중복 제거하기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열이 한 개인 경우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4-6</a:t>
            </a:r>
          </a:p>
          <a:p>
            <a:endParaRPr lang="en-US" altLang="ko-KR" dirty="0"/>
          </a:p>
          <a:p>
            <a:r>
              <a:rPr lang="en-US" altLang="ko-KR" dirty="0" smtClean="0"/>
              <a:t>DISTINCT</a:t>
            </a:r>
            <a:r>
              <a:rPr lang="ko-KR" altLang="en-US" dirty="0" smtClean="0"/>
              <a:t>로 열 중복 제거하기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열이 여러 개인 경우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4-7 (</a:t>
            </a:r>
            <a:r>
              <a:rPr lang="ko-KR" altLang="en-US" dirty="0" smtClean="0"/>
              <a:t>결합된 열이 </a:t>
            </a:r>
            <a:r>
              <a:rPr lang="ko-KR" altLang="en-US" dirty="0" err="1" smtClean="0"/>
              <a:t>중복되어야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ALL</a:t>
            </a:r>
            <a:r>
              <a:rPr lang="ko-KR" altLang="en-US" dirty="0" smtClean="0"/>
              <a:t>로 중복되는 열 제거 없이 그대로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4-8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34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04-5 </a:t>
            </a:r>
            <a:r>
              <a:rPr lang="ko-KR" altLang="en-US" smtClean="0"/>
              <a:t>한눈에 보기 좋게 별칭 설정하기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별칭을 지정하는 방식</a:t>
            </a: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1"/>
            <a:ext cx="8064896" cy="223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509120"/>
            <a:ext cx="7225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제일 </a:t>
            </a:r>
            <a:r>
              <a:rPr lang="ko-KR" altLang="en-US" dirty="0" err="1" smtClean="0"/>
              <a:t>위줄에</a:t>
            </a:r>
            <a:r>
              <a:rPr lang="ko-KR" altLang="en-US" dirty="0" smtClean="0"/>
              <a:t> 나타나는 열 이름을 변경하여 </a:t>
            </a:r>
            <a:r>
              <a:rPr lang="ko-KR" altLang="en-US" dirty="0" err="1" smtClean="0"/>
              <a:t>출력시</a:t>
            </a:r>
            <a:r>
              <a:rPr lang="ko-KR" altLang="en-US" dirty="0" smtClean="0"/>
              <a:t> 변경된 이름을 별칭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ex4_9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별칭으로 </a:t>
            </a:r>
            <a:r>
              <a:rPr lang="ko-KR" altLang="en-US" dirty="0" err="1" smtClean="0"/>
              <a:t>연산식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Ex4_10</a:t>
            </a:r>
            <a:r>
              <a:rPr lang="ko-KR" altLang="en-US" dirty="0" smtClean="0"/>
              <a:t>도 별칭으로 </a:t>
            </a:r>
            <a:r>
              <a:rPr lang="ko-KR" altLang="en-US" dirty="0" err="1" smtClean="0"/>
              <a:t>연산식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Ex_411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연산식에</a:t>
            </a:r>
            <a:r>
              <a:rPr lang="ko-KR" altLang="en-US" dirty="0" smtClean="0"/>
              <a:t> 별칭 부여 </a:t>
            </a:r>
            <a:endParaRPr lang="en-US" altLang="ko-KR" dirty="0" smtClean="0"/>
          </a:p>
          <a:p>
            <a:r>
              <a:rPr lang="ko-KR" altLang="en-US" dirty="0" smtClean="0"/>
              <a:t>위의 별칭 </a:t>
            </a:r>
            <a:r>
              <a:rPr lang="ko-KR" altLang="en-US" dirty="0" err="1" smtClean="0"/>
              <a:t>부여방식중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권고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코드에서 내부 </a:t>
            </a:r>
            <a:r>
              <a:rPr lang="en-US" altLang="ko-KR" dirty="0" smtClean="0"/>
              <a:t>“ ”</a:t>
            </a:r>
            <a:r>
              <a:rPr lang="ko-KR" altLang="en-US" dirty="0" smtClean="0"/>
              <a:t>처리 편리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29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04-6 </a:t>
            </a:r>
            <a:r>
              <a:rPr lang="ko-KR" altLang="en-US" smtClean="0"/>
              <a:t>원하는 순서로 출력 데이터를 정렬하는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 </a:t>
            </a:r>
            <a:r>
              <a:rPr lang="en-US" altLang="ko-KR" smtClean="0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 가장 마지막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(ex4_12~4_14)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7982"/>
            <a:ext cx="7632848" cy="217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509120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정렬하려는 </a:t>
            </a:r>
            <a:r>
              <a:rPr lang="ko-KR" altLang="en-US" dirty="0" err="1" smtClean="0"/>
              <a:t>열이름은</a:t>
            </a:r>
            <a:r>
              <a:rPr lang="ko-KR" altLang="en-US" dirty="0" smtClean="0"/>
              <a:t> 필수항목으로 하나 이상 지정</a:t>
            </a:r>
            <a:endParaRPr lang="en-US" altLang="ko-KR" dirty="0" smtClean="0"/>
          </a:p>
          <a:p>
            <a:r>
              <a:rPr lang="ko-KR" altLang="en-US" dirty="0" smtClean="0"/>
              <a:t>정렬 옵션은 선택사항으로 기본값은 오</a:t>
            </a:r>
            <a:r>
              <a:rPr lang="ko-KR" altLang="en-US" dirty="0"/>
              <a:t>름</a:t>
            </a:r>
            <a:r>
              <a:rPr lang="ko-KR" altLang="en-US" dirty="0" smtClean="0"/>
              <a:t>차순 </a:t>
            </a:r>
            <a:r>
              <a:rPr lang="en-US" altLang="ko-KR" dirty="0" smtClean="0"/>
              <a:t>ASC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작업이 </a:t>
            </a:r>
            <a:r>
              <a:rPr lang="ko-KR" altLang="en-US" dirty="0" err="1" smtClean="0"/>
              <a:t>완료된후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order by </a:t>
            </a:r>
            <a:r>
              <a:rPr lang="ko-KR" altLang="en-US" smtClean="0"/>
              <a:t>작업 실행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1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사원 정보가 들어 있는 </a:t>
            </a:r>
            <a:r>
              <a:rPr lang="en-US" altLang="ko-KR" dirty="0" smtClean="0"/>
              <a:t>EMP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</a:t>
            </a:r>
            <a:r>
              <a:rPr lang="en-US" altLang="ko-KR" dirty="0" smtClean="0"/>
              <a:t>ex4_1)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EMPNO : </a:t>
            </a:r>
            <a:r>
              <a:rPr lang="ko-KR" altLang="en-US" dirty="0"/>
              <a:t>사원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ENAME : </a:t>
            </a:r>
            <a:r>
              <a:rPr lang="ko-KR" altLang="en-US" dirty="0"/>
              <a:t>사원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JOB : </a:t>
            </a:r>
            <a:r>
              <a:rPr lang="ko-KR" altLang="en-US" dirty="0"/>
              <a:t>사원 </a:t>
            </a:r>
            <a:r>
              <a:rPr lang="ko-KR" altLang="en-US" dirty="0" smtClean="0"/>
              <a:t>직책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MGR : </a:t>
            </a:r>
            <a:r>
              <a:rPr lang="ko-KR" altLang="en-US" dirty="0"/>
              <a:t>직속 </a:t>
            </a:r>
            <a:r>
              <a:rPr lang="ko-KR" altLang="en-US" dirty="0" smtClean="0"/>
              <a:t>상관의 사원 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HIREDATE : </a:t>
            </a:r>
            <a:r>
              <a:rPr lang="ko-KR" altLang="en-US" dirty="0" smtClean="0"/>
              <a:t>입사일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SAL : </a:t>
            </a:r>
            <a:r>
              <a:rPr lang="ko-KR" altLang="en-US" dirty="0" smtClean="0"/>
              <a:t>급여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 : </a:t>
            </a:r>
            <a:r>
              <a:rPr lang="ko-KR" altLang="en-US" dirty="0"/>
              <a:t>급여 </a:t>
            </a:r>
            <a:r>
              <a:rPr lang="ko-KR" altLang="en-US" dirty="0" smtClean="0"/>
              <a:t>외 추가 수당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DEPTNO : </a:t>
            </a:r>
            <a:r>
              <a:rPr lang="ko-KR" altLang="en-US" dirty="0"/>
              <a:t>사원이 </a:t>
            </a:r>
            <a:r>
              <a:rPr lang="ko-KR" altLang="en-US" dirty="0" smtClean="0"/>
              <a:t>속한 부서 </a:t>
            </a:r>
            <a:r>
              <a:rPr lang="ko-KR" altLang="en-US" dirty="0"/>
              <a:t>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회사 부서 정보가 들어있는 </a:t>
            </a:r>
            <a:r>
              <a:rPr lang="en-US" altLang="ko-KR" dirty="0" smtClean="0"/>
              <a:t>DEPT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(ex4_2)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DEPTNO : </a:t>
            </a:r>
            <a:r>
              <a:rPr lang="ko-KR" altLang="en-US" dirty="0" smtClean="0"/>
              <a:t>부서 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DNAME : </a:t>
            </a:r>
            <a:r>
              <a:rPr lang="ko-KR" altLang="en-US" dirty="0" smtClean="0"/>
              <a:t>부서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 : </a:t>
            </a:r>
            <a:r>
              <a:rPr lang="ko-KR" altLang="en-US" dirty="0" smtClean="0"/>
              <a:t>부서가 위치한 지역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473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회사 부서 정보가 들어있는 </a:t>
            </a:r>
            <a:r>
              <a:rPr lang="en-US" altLang="ko-KR" dirty="0" smtClean="0"/>
              <a:t>DEPT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DEPTNO : </a:t>
            </a:r>
            <a:r>
              <a:rPr lang="ko-KR" altLang="en-US" dirty="0" smtClean="0"/>
              <a:t>부서 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DNAME : </a:t>
            </a:r>
            <a:r>
              <a:rPr lang="ko-KR" altLang="en-US" dirty="0" smtClean="0"/>
              <a:t>부서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 : </a:t>
            </a:r>
            <a:r>
              <a:rPr lang="ko-KR" altLang="en-US" dirty="0" smtClean="0"/>
              <a:t>부서가 위치한 지역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사원들의 급여 정보가 들어있는 </a:t>
            </a:r>
            <a:r>
              <a:rPr lang="en-US" altLang="ko-KR" dirty="0" smtClean="0"/>
              <a:t>SALGRADE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(ex4_3)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GRADE : </a:t>
            </a:r>
            <a:r>
              <a:rPr lang="ko-KR" altLang="en-US" dirty="0" err="1" smtClean="0"/>
              <a:t>급여등급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LOSAL : </a:t>
            </a:r>
            <a:r>
              <a:rPr lang="ko-KR" altLang="en-US" dirty="0" err="1" smtClean="0"/>
              <a:t>급여등급의</a:t>
            </a:r>
            <a:r>
              <a:rPr lang="ko-KR" altLang="en-US" dirty="0" smtClean="0"/>
              <a:t> 최소 급여액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HISAL : </a:t>
            </a:r>
            <a:r>
              <a:rPr lang="ko-KR" altLang="en-US" dirty="0" err="1" smtClean="0"/>
              <a:t>급여등급의</a:t>
            </a:r>
            <a:r>
              <a:rPr lang="ko-KR" altLang="en-US" dirty="0" smtClean="0"/>
              <a:t> 최대 급여액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47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행 단위로 조회하는 셀렉션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69058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열 단위로 조회하는 프로젝션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0" y="1844823"/>
            <a:ext cx="5233670" cy="43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8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셀렉션과 프로젝션 함께 사용하기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8310"/>
            <a:ext cx="6454620" cy="35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70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두 개 이상의 테이블을 사용하여 조회하는 조인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27840" cy="262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085184"/>
            <a:ext cx="722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두개 이상의 테이블을 </a:t>
            </a:r>
            <a:r>
              <a:rPr lang="ko-KR" altLang="en-US" dirty="0" err="1" smtClean="0"/>
              <a:t>양옆에</a:t>
            </a:r>
            <a:r>
              <a:rPr lang="ko-KR" altLang="en-US" dirty="0" smtClean="0"/>
              <a:t> 연결하여 마치 하나의 테이블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94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04-3 SQL</a:t>
            </a:r>
            <a:r>
              <a:rPr lang="ko-KR" altLang="en-US" smtClean="0"/>
              <a:t>의 기본 뼈대</a:t>
            </a:r>
            <a:r>
              <a:rPr lang="en-US" altLang="ko-KR" smtClean="0"/>
              <a:t>, SELECT</a:t>
            </a:r>
            <a:r>
              <a:rPr lang="ko-KR" altLang="en-US" smtClean="0"/>
              <a:t>절과 </a:t>
            </a:r>
            <a:r>
              <a:rPr lang="en-US" altLang="ko-KR" smtClean="0"/>
              <a:t>FROM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 </a:t>
            </a:r>
            <a:r>
              <a:rPr lang="ko-KR" altLang="en-US" smtClean="0"/>
              <a:t>로 테이블 전체 열 출력하기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4-4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테이블 부분 열 출력하기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4-5</a:t>
            </a:r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78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</TotalTime>
  <Words>338</Words>
  <Application>Microsoft Office PowerPoint</Application>
  <PresentationFormat>화면 슬라이드 쇼(4:3)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Chap04. SELECT문의 기본 형식</vt:lpstr>
      <vt:lpstr>04-1 실습용 테이블 살펴보기</vt:lpstr>
      <vt:lpstr>04-1 실습용 테이블 살펴보기</vt:lpstr>
      <vt:lpstr>04-1 실습용 테이블 살펴보기</vt:lpstr>
      <vt:lpstr>04-2 데이터를 조회하는 3가지 방법</vt:lpstr>
      <vt:lpstr>04-2 데이터를 조회하는 3가지 방법</vt:lpstr>
      <vt:lpstr>04-2 데이터를 조회하는 3가지 방법</vt:lpstr>
      <vt:lpstr>04-2 데이터를 조회하는 3가지 방법</vt:lpstr>
      <vt:lpstr>04-3 SQL의 기본 뼈대, SELECT절과 FROM절</vt:lpstr>
      <vt:lpstr>04-4 중복 데이터를 삭제하는 DISTINCT</vt:lpstr>
      <vt:lpstr>04-5 한눈에 보기 좋게 별칭 설정하기</vt:lpstr>
      <vt:lpstr>04-6 원하는 순서로 출력 데이터를 정렬하는          ORDER BY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kookhs</cp:lastModifiedBy>
  <cp:revision>55</cp:revision>
  <dcterms:created xsi:type="dcterms:W3CDTF">2006-10-05T04:04:58Z</dcterms:created>
  <dcterms:modified xsi:type="dcterms:W3CDTF">2023-03-13T13:14:38Z</dcterms:modified>
</cp:coreProperties>
</file>