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66" r:id="rId3"/>
    <p:sldId id="267" r:id="rId4"/>
    <p:sldId id="268" r:id="rId5"/>
    <p:sldId id="258" r:id="rId6"/>
    <p:sldId id="269" r:id="rId7"/>
    <p:sldId id="259" r:id="rId8"/>
    <p:sldId id="270" r:id="rId9"/>
    <p:sldId id="273" r:id="rId10"/>
    <p:sldId id="271" r:id="rId11"/>
    <p:sldId id="272" r:id="rId12"/>
    <p:sldId id="260" r:id="rId13"/>
    <p:sldId id="261" r:id="rId14"/>
    <p:sldId id="274" r:id="rId15"/>
    <p:sldId id="275" r:id="rId16"/>
    <p:sldId id="262" r:id="rId17"/>
    <p:sldId id="276" r:id="rId18"/>
    <p:sldId id="277" r:id="rId19"/>
    <p:sldId id="263" r:id="rId20"/>
    <p:sldId id="264" r:id="rId21"/>
    <p:sldId id="278" r:id="rId22"/>
    <p:sldId id="265" r:id="rId23"/>
    <p:sldId id="279" r:id="rId24"/>
    <p:sldId id="280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37" autoAdjust="0"/>
    <p:restoredTop sz="94660"/>
  </p:normalViewPr>
  <p:slideViewPr>
    <p:cSldViewPr>
      <p:cViewPr varScale="1">
        <p:scale>
          <a:sx n="86" d="100"/>
          <a:sy n="86" d="100"/>
        </p:scale>
        <p:origin x="102" y="7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30EDBD-1C2D-4C1E-B459-B60219FAB484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Chap10. </a:t>
            </a:r>
            <a:r>
              <a:rPr lang="ko-KR" altLang="en-US" smtClean="0"/>
              <a:t>데이터를 추가</a:t>
            </a:r>
            <a:r>
              <a:rPr lang="en-US" altLang="ko-KR" smtClean="0"/>
              <a:t>, </a:t>
            </a:r>
            <a:r>
              <a:rPr lang="ko-KR" altLang="en-US" smtClean="0"/>
              <a:t>수정</a:t>
            </a:r>
            <a:r>
              <a:rPr lang="en-US" altLang="ko-KR" smtClean="0"/>
              <a:t>, </a:t>
            </a:r>
            <a:r>
              <a:rPr lang="ko-KR" altLang="en-US" smtClean="0"/>
              <a:t>삭제하는 데이터 조작어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DML(DATA MANIPULATION LANGUAGE)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4008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10-1 </a:t>
            </a:r>
            <a:r>
              <a:rPr lang="ko-KR" altLang="en-US" smtClean="0"/>
              <a:t>테이블에 데이터 추가하기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테이블에 날짜 데이터 입력하기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TO_DATE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TO_DATE(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포맷문자열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err="1" smtClean="0"/>
              <a:t>포맷문자열</a:t>
            </a:r>
            <a:r>
              <a:rPr lang="ko-KR" altLang="en-US" dirty="0" smtClean="0"/>
              <a:t> 형태로 문자열을 사용하면 </a:t>
            </a:r>
            <a:r>
              <a:rPr lang="en-US" altLang="ko-KR" dirty="0" smtClean="0"/>
              <a:t>YYYY/MM/DD</a:t>
            </a:r>
            <a:r>
              <a:rPr lang="ko-KR" altLang="en-US" dirty="0" smtClean="0"/>
              <a:t>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 smtClean="0"/>
              <a:t>10-12</a:t>
            </a:r>
            <a:br>
              <a:rPr lang="en-US" altLang="ko-KR" dirty="0" smtClean="0"/>
            </a:br>
            <a:r>
              <a:rPr lang="en-US" altLang="ko-KR" dirty="0" smtClean="0"/>
              <a:t>INSERT </a:t>
            </a:r>
            <a:r>
              <a:rPr lang="en-US" altLang="ko-KR" dirty="0"/>
              <a:t>INTO EMP_TEMP (EMPNO, ENAME, JOB, MGR, HIREDATE, SAL, COMM, DEPTNO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VALUES </a:t>
            </a:r>
            <a:r>
              <a:rPr lang="en-US" altLang="ko-KR" dirty="0"/>
              <a:t>(2111, '</a:t>
            </a:r>
            <a:r>
              <a:rPr lang="ko-KR" altLang="en-US" dirty="0"/>
              <a:t>이순신</a:t>
            </a:r>
            <a:r>
              <a:rPr lang="en-US" altLang="ko-KR" dirty="0"/>
              <a:t>', 'MANAGER', 9999,         </a:t>
            </a:r>
            <a:r>
              <a:rPr lang="en-US" altLang="ko-KR" dirty="0">
                <a:solidFill>
                  <a:srgbClr val="FF0000"/>
                </a:solidFill>
              </a:rPr>
              <a:t>TO_DATE('07/01/2001', 'DD/MM/YYYY')</a:t>
            </a:r>
            <a:r>
              <a:rPr lang="en-US" altLang="ko-KR" dirty="0"/>
              <a:t>, 4000, NULL, 20</a:t>
            </a:r>
            <a:r>
              <a:rPr lang="en-US" altLang="ko-KR" dirty="0" smtClean="0"/>
              <a:t>);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SELECT </a:t>
            </a:r>
            <a:r>
              <a:rPr lang="en-US" altLang="ko-KR" dirty="0"/>
              <a:t>* FROM EMP_TEMP;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22296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10-1 </a:t>
            </a:r>
            <a:r>
              <a:rPr lang="ko-KR" altLang="en-US" smtClean="0"/>
              <a:t>테이블에 데이터 추가하기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테이블에 날짜 데이터 입력하기</a:t>
            </a:r>
            <a:endParaRPr lang="en-US" altLang="ko-KR" dirty="0"/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SYSDATE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현재 시점의 시간 반환 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 smtClean="0"/>
              <a:t>10-13</a:t>
            </a:r>
            <a:br>
              <a:rPr lang="en-US" altLang="ko-KR" dirty="0" smtClean="0"/>
            </a:br>
            <a:r>
              <a:rPr lang="en-US" altLang="ko-KR" dirty="0" smtClean="0"/>
              <a:t>INSERT </a:t>
            </a:r>
            <a:r>
              <a:rPr lang="en-US" altLang="ko-KR" dirty="0"/>
              <a:t>INTO EMP_TEMP (EMPNO, ENAME, JOB, MGR, HIREDATE, SAL, COMM, DEPTNO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VALUES </a:t>
            </a:r>
            <a:r>
              <a:rPr lang="en-US" altLang="ko-KR" dirty="0"/>
              <a:t>(3111, '</a:t>
            </a:r>
            <a:r>
              <a:rPr lang="ko-KR" altLang="en-US" dirty="0"/>
              <a:t>심청이</a:t>
            </a:r>
            <a:r>
              <a:rPr lang="en-US" altLang="ko-KR" dirty="0"/>
              <a:t>', 'MANAGER', 9999, </a:t>
            </a:r>
            <a:r>
              <a:rPr lang="en-US" altLang="ko-KR" dirty="0">
                <a:solidFill>
                  <a:srgbClr val="FF0000"/>
                </a:solidFill>
              </a:rPr>
              <a:t>SYSDATE</a:t>
            </a:r>
            <a:r>
              <a:rPr lang="en-US" altLang="ko-KR" dirty="0"/>
              <a:t>, 4000, NULL, 30</a:t>
            </a:r>
            <a:r>
              <a:rPr lang="en-US" altLang="ko-KR" dirty="0" smtClean="0"/>
              <a:t>);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SELECT </a:t>
            </a:r>
            <a:r>
              <a:rPr lang="en-US" altLang="ko-KR" dirty="0"/>
              <a:t>* FROM EMP_TEMP;</a:t>
            </a:r>
          </a:p>
        </p:txBody>
      </p:sp>
    </p:spTree>
    <p:extLst>
      <p:ext uri="{BB962C8B-B14F-4D97-AF65-F5344CB8AC3E}">
        <p14:creationId xmlns:p14="http://schemas.microsoft.com/office/powerpoint/2010/main" val="3123371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7501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ko-KR" sz="3000" dirty="0" smtClean="0"/>
              <a:t>10-1 </a:t>
            </a:r>
            <a:r>
              <a:rPr lang="ko-KR" altLang="en-US" sz="3000" dirty="0" smtClean="0"/>
              <a:t>테이블에 데이터 추가하기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z="2200" dirty="0" smtClean="0">
                <a:solidFill>
                  <a:srgbClr val="FF0000"/>
                </a:solidFill>
              </a:rPr>
              <a:t>서브쿼리를 사용하여 한 번에 여러 데이터 </a:t>
            </a:r>
            <a:r>
              <a:rPr lang="ko-KR" altLang="en-US" sz="2200" dirty="0" smtClean="0">
                <a:solidFill>
                  <a:srgbClr val="FF0000"/>
                </a:solidFill>
              </a:rPr>
              <a:t>추가하기</a:t>
            </a:r>
            <a:endParaRPr lang="en-US" altLang="ko-KR" sz="2200" dirty="0" smtClean="0">
              <a:solidFill>
                <a:srgbClr val="FF0000"/>
              </a:solidFill>
            </a:endParaRPr>
          </a:p>
          <a:p>
            <a:endParaRPr lang="en-US" altLang="ko-KR" sz="2200" dirty="0" smtClean="0"/>
          </a:p>
          <a:p>
            <a:pPr lvl="1"/>
            <a:r>
              <a:rPr lang="en-US" altLang="ko-KR" sz="2200" dirty="0" smtClean="0"/>
              <a:t>INSERT</a:t>
            </a:r>
            <a:r>
              <a:rPr lang="ko-KR" altLang="en-US" sz="2200" dirty="0" smtClean="0"/>
              <a:t>문에 </a:t>
            </a:r>
            <a:r>
              <a:rPr lang="ko-KR" altLang="en-US" sz="2200" dirty="0" err="1" smtClean="0"/>
              <a:t>서브쿼리</a:t>
            </a:r>
            <a:r>
              <a:rPr lang="ko-KR" altLang="en-US" sz="2200" dirty="0" smtClean="0"/>
              <a:t> 사용시 유의점</a:t>
            </a:r>
            <a:endParaRPr lang="en-US" altLang="ko-KR" sz="2200" dirty="0" smtClean="0"/>
          </a:p>
          <a:p>
            <a:pPr lvl="1"/>
            <a:endParaRPr lang="en-US" altLang="ko-KR" sz="2200" dirty="0"/>
          </a:p>
          <a:p>
            <a:pPr lvl="1"/>
            <a:endParaRPr lang="en-US" altLang="ko-KR" sz="2200" dirty="0" smtClean="0"/>
          </a:p>
          <a:p>
            <a:pPr lvl="1"/>
            <a:endParaRPr lang="en-US" altLang="ko-KR" sz="2200" dirty="0"/>
          </a:p>
          <a:p>
            <a:pPr lvl="1"/>
            <a:endParaRPr lang="en-US" altLang="ko-KR" sz="2200" dirty="0" smtClean="0"/>
          </a:p>
          <a:p>
            <a:pPr lvl="1"/>
            <a:r>
              <a:rPr lang="ko-KR" altLang="en-US" sz="2200" dirty="0" smtClean="0"/>
              <a:t>실습 </a:t>
            </a:r>
            <a:r>
              <a:rPr lang="en-US" altLang="ko-KR" sz="2200" dirty="0" smtClean="0"/>
              <a:t>10-14</a:t>
            </a:r>
            <a:br>
              <a:rPr lang="en-US" altLang="ko-KR" sz="2200" dirty="0" smtClean="0"/>
            </a:br>
            <a:r>
              <a:rPr lang="en-US" altLang="ko-KR" sz="2200" dirty="0" smtClean="0"/>
              <a:t>INSERT </a:t>
            </a:r>
            <a:r>
              <a:rPr lang="en-US" altLang="ko-KR" sz="2200" dirty="0"/>
              <a:t>INTO EMP_TEMP (EMPNO, ENAME, JOB, MGR, HIREDATE, SAL, COMM, DEPTNO</a:t>
            </a:r>
            <a:r>
              <a:rPr lang="en-US" altLang="ko-KR" sz="2200" dirty="0" smtClean="0"/>
              <a:t>)</a:t>
            </a:r>
            <a:br>
              <a:rPr lang="en-US" altLang="ko-KR" sz="2200" dirty="0" smtClean="0"/>
            </a:br>
            <a:r>
              <a:rPr lang="en-US" altLang="ko-KR" sz="2200" dirty="0" smtClean="0"/>
              <a:t>SELECT </a:t>
            </a:r>
            <a:r>
              <a:rPr lang="en-US" altLang="ko-KR" sz="2200" dirty="0"/>
              <a:t>E.EMPNO, E.ENAME, E.JOB, E.MGR, E.HIREDATE, E.SAL, E.COMM, E.DEPTNO  </a:t>
            </a: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sz="2200" dirty="0" smtClean="0"/>
              <a:t>FROM </a:t>
            </a:r>
            <a:r>
              <a:rPr lang="en-US" altLang="ko-KR" sz="2200" dirty="0"/>
              <a:t>EMP E, SALGRADE S </a:t>
            </a: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sz="2200" dirty="0" smtClean="0"/>
              <a:t>WHERE </a:t>
            </a:r>
            <a:r>
              <a:rPr lang="en-US" altLang="ko-KR" sz="2200" dirty="0"/>
              <a:t>E.SAL BETWEEN S.LOSAL AND </a:t>
            </a:r>
            <a:r>
              <a:rPr lang="en-US" altLang="ko-KR" sz="2200" dirty="0" smtClean="0"/>
              <a:t>S.HISAL  </a:t>
            </a:r>
            <a:r>
              <a:rPr lang="en-US" altLang="ko-KR" sz="2200" dirty="0"/>
              <a:t>AND S.GRADE = 1</a:t>
            </a:r>
            <a:r>
              <a:rPr lang="en-US" altLang="ko-KR" sz="2200" dirty="0" smtClean="0"/>
              <a:t>;</a:t>
            </a:r>
            <a:br>
              <a:rPr lang="en-US" altLang="ko-KR" sz="2200" dirty="0" smtClean="0"/>
            </a:br>
            <a:endParaRPr lang="en-US" altLang="ko-KR" sz="2200" dirty="0" smtClean="0"/>
          </a:p>
          <a:p>
            <a:pPr lvl="1"/>
            <a:r>
              <a:rPr lang="en-US" altLang="ko-KR" sz="2200" dirty="0" smtClean="0"/>
              <a:t>--</a:t>
            </a:r>
            <a:r>
              <a:rPr lang="ko-KR" altLang="en-US" sz="2200" dirty="0" err="1" smtClean="0"/>
              <a:t>비등가</a:t>
            </a:r>
            <a:r>
              <a:rPr lang="ko-KR" altLang="en-US" sz="2200" dirty="0" smtClean="0"/>
              <a:t> 조인으로 테이블 결합</a:t>
            </a: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sz="2200" dirty="0" smtClean="0"/>
              <a:t>SELECT </a:t>
            </a:r>
            <a:r>
              <a:rPr lang="en-US" altLang="ko-KR" sz="2200" dirty="0"/>
              <a:t>* FROM EMP_TEMP;</a:t>
            </a:r>
          </a:p>
          <a:p>
            <a:pPr lvl="1"/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6408712" cy="1127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4298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10-2 </a:t>
            </a:r>
            <a:r>
              <a:rPr lang="ko-KR" altLang="en-US" smtClean="0"/>
              <a:t>테이블에 있는 데이터 수정하기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UPDATE</a:t>
            </a:r>
            <a:r>
              <a:rPr lang="ko-KR" altLang="en-US" dirty="0" smtClean="0"/>
              <a:t>문 실습용 테이블 만들기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 smtClean="0"/>
          </a:p>
          <a:p>
            <a:r>
              <a:rPr lang="en-US" altLang="ko-KR" dirty="0" smtClean="0"/>
              <a:t>&gt; 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10-15</a:t>
            </a:r>
            <a:br>
              <a:rPr lang="en-US" altLang="ko-KR" dirty="0" smtClean="0"/>
            </a:br>
            <a:r>
              <a:rPr lang="en-US" altLang="ko-KR" dirty="0" smtClean="0"/>
              <a:t>CREATE </a:t>
            </a:r>
            <a:r>
              <a:rPr lang="en-US" altLang="ko-KR" dirty="0"/>
              <a:t>TABLE DEPT_TEMP2   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AS </a:t>
            </a:r>
            <a:r>
              <a:rPr lang="en-US" altLang="ko-KR" dirty="0"/>
              <a:t>SELECT * FROM DEPT</a:t>
            </a:r>
            <a:r>
              <a:rPr lang="en-US" altLang="ko-KR" dirty="0" smtClean="0"/>
              <a:t>;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SELECT </a:t>
            </a:r>
            <a:r>
              <a:rPr lang="en-US" altLang="ko-KR" dirty="0"/>
              <a:t>* FROM DEPT_TEMP2;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04778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10-2 </a:t>
            </a:r>
            <a:r>
              <a:rPr lang="ko-KR" altLang="en-US" smtClean="0"/>
              <a:t>테이블에 있는 데이터 수정하기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UPDATE</a:t>
            </a:r>
            <a:r>
              <a:rPr lang="ko-KR" altLang="en-US" dirty="0" smtClean="0"/>
              <a:t>문의 기본 사용법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>
                <a:solidFill>
                  <a:srgbClr val="FF0000"/>
                </a:solidFill>
              </a:rPr>
              <a:t>데이터 전체 수정하기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WHERE</a:t>
            </a:r>
            <a:r>
              <a:rPr lang="ko-KR" altLang="en-US" dirty="0" smtClean="0">
                <a:solidFill>
                  <a:schemeClr val="tx1"/>
                </a:solidFill>
              </a:rPr>
              <a:t>절 없이 수정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수정 상태 복구하기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ROLLBACK;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단 영구 보존 </a:t>
            </a:r>
            <a:r>
              <a:rPr lang="en-US" altLang="ko-KR" dirty="0" smtClean="0">
                <a:solidFill>
                  <a:schemeClr val="tx1"/>
                </a:solidFill>
              </a:rPr>
              <a:t>COMMIT</a:t>
            </a:r>
            <a:r>
              <a:rPr lang="ko-KR" altLang="en-US" dirty="0" err="1" smtClean="0">
                <a:solidFill>
                  <a:schemeClr val="tx1"/>
                </a:solidFill>
              </a:rPr>
              <a:t>사용후에는</a:t>
            </a:r>
            <a:r>
              <a:rPr lang="ko-KR" altLang="en-US" dirty="0" smtClean="0">
                <a:solidFill>
                  <a:schemeClr val="tx1"/>
                </a:solidFill>
              </a:rPr>
              <a:t> 안됨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44824"/>
            <a:ext cx="7560840" cy="104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9369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실습 </a:t>
            </a:r>
            <a:r>
              <a:rPr lang="en-US" altLang="ko-KR" sz="2000" dirty="0" smtClean="0"/>
              <a:t>10-16</a:t>
            </a:r>
            <a:br>
              <a:rPr lang="en-US" altLang="ko-KR" sz="2000" dirty="0" smtClean="0"/>
            </a:br>
            <a:r>
              <a:rPr lang="en-US" altLang="ko-KR" sz="2000" dirty="0" smtClean="0"/>
              <a:t>UPDATE </a:t>
            </a:r>
            <a:r>
              <a:rPr lang="en-US" altLang="ko-KR" sz="2000" dirty="0"/>
              <a:t>DEPT_TEMP2  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SET </a:t>
            </a:r>
            <a:r>
              <a:rPr lang="en-US" altLang="ko-KR" sz="2000" dirty="0"/>
              <a:t>LOC = 'SEOUL</a:t>
            </a:r>
            <a:r>
              <a:rPr lang="en-US" altLang="ko-KR" sz="2000" dirty="0" smtClean="0"/>
              <a:t>';</a:t>
            </a:r>
            <a:br>
              <a:rPr lang="en-US" altLang="ko-KR" sz="20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SELECT </a:t>
            </a:r>
            <a:r>
              <a:rPr lang="en-US" altLang="ko-KR" sz="2000" dirty="0"/>
              <a:t>* FROM DEPT_TEMP2</a:t>
            </a:r>
            <a:r>
              <a:rPr lang="en-US" altLang="ko-KR" sz="2000" dirty="0" smtClean="0"/>
              <a:t>;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실습 </a:t>
            </a:r>
            <a:r>
              <a:rPr lang="en-US" altLang="ko-KR" sz="2000" dirty="0" smtClean="0"/>
              <a:t>10-17</a:t>
            </a:r>
            <a:br>
              <a:rPr lang="en-US" altLang="ko-KR" sz="2000" dirty="0" smtClean="0"/>
            </a:br>
            <a:r>
              <a:rPr lang="en-US" altLang="ko-KR" sz="2000" dirty="0" smtClean="0"/>
              <a:t>ROLLBACK</a:t>
            </a:r>
            <a:r>
              <a:rPr lang="en-US" altLang="ko-KR" sz="2000" dirty="0"/>
              <a:t>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84381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10-2 </a:t>
            </a:r>
            <a:r>
              <a:rPr lang="ko-KR" altLang="en-US" smtClean="0"/>
              <a:t>테이블에 있는 데이터 수정하기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데이터 일부분만 수정하기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WHERE</a:t>
            </a:r>
            <a:r>
              <a:rPr lang="ko-KR" altLang="en-US" dirty="0" smtClean="0"/>
              <a:t>절을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 smtClean="0"/>
              <a:t>10-18</a:t>
            </a:r>
            <a:br>
              <a:rPr lang="en-US" altLang="ko-KR" dirty="0" smtClean="0"/>
            </a:br>
            <a:r>
              <a:rPr lang="en-US" altLang="ko-KR" dirty="0" smtClean="0"/>
              <a:t>UPDATE </a:t>
            </a:r>
            <a:r>
              <a:rPr lang="en-US" altLang="ko-KR" dirty="0"/>
              <a:t>DEPT_TEMP2  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SET </a:t>
            </a:r>
            <a:r>
              <a:rPr lang="en-US" altLang="ko-KR" dirty="0"/>
              <a:t>DNAME = 'DATABASE', </a:t>
            </a:r>
            <a:r>
              <a:rPr lang="en-US" altLang="ko-KR" dirty="0" smtClean="0"/>
              <a:t>LOC </a:t>
            </a:r>
            <a:r>
              <a:rPr lang="en-US" altLang="ko-KR" dirty="0"/>
              <a:t>= 'SEOUL'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WHERE </a:t>
            </a:r>
            <a:r>
              <a:rPr lang="en-US" altLang="ko-KR" dirty="0"/>
              <a:t>DEPTNO = 40</a:t>
            </a:r>
            <a:r>
              <a:rPr lang="en-US" altLang="ko-KR" dirty="0" smtClean="0"/>
              <a:t>;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SELECT </a:t>
            </a:r>
            <a:r>
              <a:rPr lang="en-US" altLang="ko-KR" dirty="0"/>
              <a:t>* FROM DEPT_TEMP2;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8560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10-2 </a:t>
            </a:r>
            <a:r>
              <a:rPr lang="ko-KR" altLang="en-US" smtClean="0"/>
              <a:t>테이블에 있는 데이터 수정하기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서브쿼리를 사용하여 데이터 수정하기</a:t>
            </a:r>
            <a:r>
              <a:rPr lang="en-US" altLang="ko-KR" dirty="0" smtClean="0">
                <a:solidFill>
                  <a:srgbClr val="FF0000"/>
                </a:solidFill>
              </a:rPr>
              <a:t/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en-US" altLang="ko-KR" sz="2000" dirty="0" smtClean="0"/>
              <a:t>&gt; </a:t>
            </a:r>
            <a:r>
              <a:rPr lang="en-US" altLang="ko-KR" sz="2000" dirty="0" smtClean="0">
                <a:solidFill>
                  <a:srgbClr val="FF0000"/>
                </a:solidFill>
              </a:rPr>
              <a:t> </a:t>
            </a:r>
            <a:r>
              <a:rPr lang="ko-KR" altLang="en-US" sz="2000" dirty="0" smtClean="0"/>
              <a:t>한번에 여러 개의 열을 수정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	</a:t>
            </a:r>
            <a:r>
              <a:rPr lang="en-US" altLang="ko-KR" sz="2000" dirty="0" smtClean="0">
                <a:solidFill>
                  <a:srgbClr val="FF0000"/>
                </a:solidFill>
              </a:rPr>
              <a:t>SET(</a:t>
            </a:r>
            <a:r>
              <a:rPr lang="ko-KR" altLang="en-US" sz="2000" dirty="0" smtClean="0">
                <a:solidFill>
                  <a:srgbClr val="FF0000"/>
                </a:solidFill>
              </a:rPr>
              <a:t>열명</a:t>
            </a:r>
            <a:r>
              <a:rPr lang="en-US" altLang="ko-KR" sz="2000" dirty="0" smtClean="0">
                <a:solidFill>
                  <a:srgbClr val="FF0000"/>
                </a:solidFill>
              </a:rPr>
              <a:t>,</a:t>
            </a:r>
            <a:r>
              <a:rPr lang="ko-KR" altLang="en-US" sz="2000" dirty="0" smtClean="0">
                <a:solidFill>
                  <a:srgbClr val="FF0000"/>
                </a:solidFill>
              </a:rPr>
              <a:t>열명</a:t>
            </a:r>
            <a:r>
              <a:rPr lang="en-US" altLang="ko-KR" sz="2000" dirty="0" smtClean="0">
                <a:solidFill>
                  <a:srgbClr val="FF0000"/>
                </a:solidFill>
              </a:rPr>
              <a:t>,…) = (SELECT </a:t>
            </a:r>
            <a:r>
              <a:rPr lang="ko-KR" altLang="en-US" sz="2000" dirty="0" smtClean="0">
                <a:solidFill>
                  <a:srgbClr val="FF0000"/>
                </a:solidFill>
              </a:rPr>
              <a:t>열명</a:t>
            </a:r>
            <a:r>
              <a:rPr lang="en-US" altLang="ko-KR" sz="2000" dirty="0" smtClean="0">
                <a:solidFill>
                  <a:srgbClr val="FF0000"/>
                </a:solidFill>
              </a:rPr>
              <a:t>,</a:t>
            </a:r>
            <a:r>
              <a:rPr lang="ko-KR" altLang="en-US" sz="2000" dirty="0" smtClean="0">
                <a:solidFill>
                  <a:srgbClr val="FF0000"/>
                </a:solidFill>
              </a:rPr>
              <a:t>열명 </a:t>
            </a:r>
            <a:r>
              <a:rPr lang="ko-KR" altLang="en-US" sz="2000" dirty="0" err="1" smtClean="0">
                <a:solidFill>
                  <a:srgbClr val="FF0000"/>
                </a:solidFill>
              </a:rPr>
              <a:t>서브쿼리</a:t>
            </a:r>
            <a:r>
              <a:rPr lang="en-US" altLang="ko-KR" sz="2000" dirty="0" smtClean="0">
                <a:solidFill>
                  <a:srgbClr val="FF0000"/>
                </a:solidFill>
              </a:rPr>
              <a:t>)</a:t>
            </a:r>
            <a:br>
              <a:rPr lang="en-US" altLang="ko-KR" sz="2000" dirty="0" smtClean="0">
                <a:solidFill>
                  <a:srgbClr val="FF0000"/>
                </a:solidFill>
              </a:rPr>
            </a:br>
            <a:r>
              <a:rPr lang="en-US" altLang="ko-KR" sz="2000" dirty="0">
                <a:solidFill>
                  <a:srgbClr val="FF0000"/>
                </a:solidFill>
              </a:rPr>
              <a:t/>
            </a:r>
            <a:br>
              <a:rPr lang="en-US" altLang="ko-KR" sz="2000" dirty="0">
                <a:solidFill>
                  <a:srgbClr val="FF0000"/>
                </a:solidFill>
              </a:rPr>
            </a:br>
            <a:r>
              <a:rPr lang="en-US" altLang="ko-KR" sz="2000" dirty="0" smtClean="0"/>
              <a:t>&gt; </a:t>
            </a:r>
            <a:r>
              <a:rPr lang="ko-KR" altLang="en-US" sz="2000" dirty="0"/>
              <a:t>실습 </a:t>
            </a:r>
            <a:r>
              <a:rPr lang="en-US" altLang="ko-KR" sz="2000" dirty="0" smtClean="0"/>
              <a:t>10-19</a:t>
            </a:r>
            <a:br>
              <a:rPr lang="en-US" altLang="ko-KR" sz="2000" dirty="0" smtClean="0"/>
            </a:br>
            <a:r>
              <a:rPr lang="en-US" altLang="ko-KR" sz="2000" dirty="0" smtClean="0"/>
              <a:t>UPDATE </a:t>
            </a:r>
            <a:r>
              <a:rPr lang="en-US" altLang="ko-KR" sz="2000" dirty="0"/>
              <a:t>DEPT_TEMP2 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</a:t>
            </a:r>
            <a:r>
              <a:rPr lang="en-US" altLang="ko-KR" sz="2000" dirty="0"/>
              <a:t>SET (DNAME, LOC) </a:t>
            </a:r>
            <a:r>
              <a:rPr lang="en-US" altLang="ko-KR" sz="2000" dirty="0" smtClean="0"/>
              <a:t>=</a:t>
            </a:r>
            <a:br>
              <a:rPr lang="en-US" altLang="ko-KR" sz="2000" dirty="0" smtClean="0"/>
            </a:br>
            <a:r>
              <a:rPr lang="en-US" altLang="ko-KR" sz="2000" dirty="0" smtClean="0"/>
              <a:t> </a:t>
            </a:r>
            <a:r>
              <a:rPr lang="en-US" altLang="ko-KR" sz="2000" dirty="0"/>
              <a:t>(SELECT DNAME, </a:t>
            </a:r>
            <a:r>
              <a:rPr lang="en-US" altLang="ko-KR" sz="2000" dirty="0" smtClean="0"/>
              <a:t>LOC  </a:t>
            </a:r>
            <a:r>
              <a:rPr lang="en-US" altLang="ko-KR" sz="2000" dirty="0"/>
              <a:t>FROM </a:t>
            </a:r>
            <a:r>
              <a:rPr lang="en-US" altLang="ko-KR" sz="2000" dirty="0" smtClean="0"/>
              <a:t>DEPT  </a:t>
            </a:r>
            <a:r>
              <a:rPr lang="en-US" altLang="ko-KR" sz="2000" dirty="0"/>
              <a:t>WHERE DEPTNO = 40)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WHERE </a:t>
            </a:r>
            <a:r>
              <a:rPr lang="en-US" altLang="ko-KR" sz="2000" dirty="0"/>
              <a:t>DEPTNO = 40</a:t>
            </a:r>
            <a:r>
              <a:rPr lang="en-US" altLang="ko-KR" sz="2000" dirty="0" smtClean="0"/>
              <a:t>;</a:t>
            </a:r>
            <a:br>
              <a:rPr lang="en-US" altLang="ko-KR" sz="20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SELECT </a:t>
            </a:r>
            <a:r>
              <a:rPr lang="en-US" altLang="ko-KR" sz="2000" dirty="0"/>
              <a:t>* FROM DEPT_TEMP2;</a:t>
            </a:r>
            <a:endParaRPr lang="en-US" altLang="ko-KR" sz="2000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1026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476672"/>
            <a:ext cx="8229600" cy="5680288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2400" dirty="0" smtClean="0"/>
              <a:t>하나의 컬럼에 </a:t>
            </a:r>
            <a:r>
              <a:rPr lang="ko-KR" altLang="en-US" sz="2400" dirty="0" err="1" smtClean="0"/>
              <a:t>서브쿼리</a:t>
            </a:r>
            <a:r>
              <a:rPr lang="ko-KR" altLang="en-US" sz="2400" dirty="0" smtClean="0"/>
              <a:t> 적용</a:t>
            </a:r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ko-KR" altLang="en-US" sz="2000" dirty="0" smtClean="0"/>
              <a:t>실습 </a:t>
            </a:r>
            <a:r>
              <a:rPr lang="en-US" altLang="ko-KR" sz="2000" dirty="0" smtClean="0"/>
              <a:t>10-20</a:t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r>
              <a:rPr lang="en-US" altLang="ko-KR" sz="2000" dirty="0" smtClean="0"/>
              <a:t>UPDATE </a:t>
            </a:r>
            <a:r>
              <a:rPr lang="en-US" altLang="ko-KR" sz="2000" dirty="0"/>
              <a:t>DEPT_TEMP2  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SET </a:t>
            </a:r>
            <a:r>
              <a:rPr lang="en-US" altLang="ko-KR" sz="2000" dirty="0"/>
              <a:t>DNAME =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(</a:t>
            </a:r>
            <a:r>
              <a:rPr lang="en-US" altLang="ko-KR" sz="2000" dirty="0"/>
              <a:t>SELECT </a:t>
            </a:r>
            <a:r>
              <a:rPr lang="en-US" altLang="ko-KR" sz="2000" dirty="0" smtClean="0"/>
              <a:t>DNAME  </a:t>
            </a:r>
            <a:r>
              <a:rPr lang="en-US" altLang="ko-KR" sz="2000" dirty="0"/>
              <a:t>FROM DEPT 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WHERE DEPTNO = 40), </a:t>
            </a:r>
            <a:r>
              <a:rPr lang="en-US" altLang="ko-KR" sz="2000" dirty="0" smtClean="0"/>
              <a:t> LOC </a:t>
            </a:r>
            <a:r>
              <a:rPr lang="en-US" altLang="ko-KR" sz="2000" dirty="0"/>
              <a:t>= (SELECT LOC </a:t>
            </a:r>
            <a:r>
              <a:rPr lang="en-US" altLang="ko-KR" sz="2000" dirty="0" smtClean="0"/>
              <a:t>FROM DEPT  </a:t>
            </a:r>
            <a:r>
              <a:rPr lang="en-US" altLang="ko-KR" sz="2000" dirty="0"/>
              <a:t>WHERE DEPTNO = 40)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WHERE </a:t>
            </a:r>
            <a:r>
              <a:rPr lang="en-US" altLang="ko-KR" sz="2000" dirty="0"/>
              <a:t>DEPTNO = 40</a:t>
            </a:r>
            <a:r>
              <a:rPr lang="en-US" altLang="ko-KR" sz="2000" dirty="0" smtClean="0"/>
              <a:t>;</a:t>
            </a:r>
          </a:p>
          <a:p>
            <a:endParaRPr lang="en-US" altLang="ko-KR" sz="2000" dirty="0"/>
          </a:p>
          <a:p>
            <a:r>
              <a:rPr lang="ko-KR" altLang="en-US" sz="2000" dirty="0"/>
              <a:t>실습 </a:t>
            </a:r>
            <a:r>
              <a:rPr lang="en-US" altLang="ko-KR" sz="2000" dirty="0" smtClean="0"/>
              <a:t>10-21</a:t>
            </a:r>
          </a:p>
          <a:p>
            <a:endParaRPr lang="en-US" altLang="ko-KR" sz="2000" dirty="0" smtClean="0"/>
          </a:p>
          <a:p>
            <a:r>
              <a:rPr lang="en-US" altLang="ko-KR" sz="2000" dirty="0"/>
              <a:t>UPDATE DEPT_TEMP2</a:t>
            </a:r>
          </a:p>
          <a:p>
            <a:r>
              <a:rPr lang="en-US" altLang="ko-KR" sz="2000" dirty="0"/>
              <a:t>SET LOC = 'SEOUL'</a:t>
            </a:r>
          </a:p>
          <a:p>
            <a:r>
              <a:rPr lang="en-US" altLang="ko-KR" sz="2000" dirty="0"/>
              <a:t>WHERE DEPTNO = (SELECT DEPTNO FROM DEPT_TEMP2</a:t>
            </a:r>
          </a:p>
          <a:p>
            <a:r>
              <a:rPr lang="en-US" altLang="ko-KR" sz="2000" dirty="0"/>
              <a:t>WHERE DNAME = 'OPERATIONS');</a:t>
            </a:r>
          </a:p>
          <a:p>
            <a:endParaRPr lang="en-US" altLang="ko-KR" sz="2000" dirty="0"/>
          </a:p>
          <a:p>
            <a:r>
              <a:rPr lang="en-US" altLang="ko-KR" sz="2000" dirty="0"/>
              <a:t>SELECT * FROM DEPT_TEMP2;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37720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10-2 </a:t>
            </a:r>
            <a:r>
              <a:rPr lang="ko-KR" altLang="en-US" smtClean="0"/>
              <a:t>테이블에 있는 데이터 수정하기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UPDATE</a:t>
            </a:r>
            <a:r>
              <a:rPr lang="ko-KR" altLang="en-US" dirty="0" smtClean="0">
                <a:solidFill>
                  <a:srgbClr val="FF0000"/>
                </a:solidFill>
              </a:rPr>
              <a:t>문 사용할 때 </a:t>
            </a:r>
            <a:r>
              <a:rPr lang="ko-KR" altLang="en-US" dirty="0" smtClean="0">
                <a:solidFill>
                  <a:srgbClr val="FF0000"/>
                </a:solidFill>
              </a:rPr>
              <a:t>유의점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WHERE</a:t>
            </a:r>
            <a:r>
              <a:rPr lang="ko-KR" altLang="en-US" dirty="0" smtClean="0"/>
              <a:t>절을 이용한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문으로  </a:t>
            </a:r>
            <a:r>
              <a:rPr lang="ko-KR" altLang="en-US" dirty="0" smtClean="0">
                <a:solidFill>
                  <a:srgbClr val="FF0000"/>
                </a:solidFill>
              </a:rPr>
              <a:t>검증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40201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10-1 </a:t>
            </a:r>
            <a:r>
              <a:rPr lang="ko-KR" altLang="en-US" smtClean="0"/>
              <a:t>테이블에 데이터 추가하기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1800" dirty="0" smtClean="0">
                <a:solidFill>
                  <a:srgbClr val="FF0000"/>
                </a:solidFill>
              </a:rPr>
              <a:t>테이블 생성하기</a:t>
            </a:r>
            <a:r>
              <a:rPr lang="en-US" altLang="ko-KR" sz="1800" dirty="0" smtClean="0">
                <a:solidFill>
                  <a:srgbClr val="FF0000"/>
                </a:solidFill>
              </a:rPr>
              <a:t>(</a:t>
            </a:r>
            <a:r>
              <a:rPr lang="ko-KR" altLang="en-US" sz="1800" dirty="0" smtClean="0">
                <a:solidFill>
                  <a:srgbClr val="FF0000"/>
                </a:solidFill>
              </a:rPr>
              <a:t>테이블을 복사해서 만들기</a:t>
            </a:r>
            <a:r>
              <a:rPr lang="en-US" altLang="ko-KR" sz="18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1800" dirty="0" smtClean="0"/>
              <a:t>CREATE </a:t>
            </a:r>
            <a:r>
              <a:rPr lang="en-US" altLang="ko-KR" sz="1800" dirty="0" smtClean="0"/>
              <a:t>TABLE </a:t>
            </a:r>
            <a:r>
              <a:rPr lang="ko-KR" altLang="en-US" sz="1800" dirty="0" err="1" smtClean="0"/>
              <a:t>테이블명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	AS SELECT * FROM </a:t>
            </a:r>
            <a:r>
              <a:rPr lang="ko-KR" altLang="en-US" sz="1800" dirty="0" err="1" smtClean="0"/>
              <a:t>복사할테이블명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endParaRPr lang="en-US" altLang="ko-KR" sz="1800" dirty="0" smtClean="0"/>
          </a:p>
          <a:p>
            <a:r>
              <a:rPr lang="en-US" altLang="ko-KR" sz="1800" dirty="0" smtClean="0"/>
              <a:t>&gt; </a:t>
            </a:r>
            <a:r>
              <a:rPr lang="ko-KR" altLang="en-US" sz="1800" dirty="0" smtClean="0"/>
              <a:t>실습 </a:t>
            </a:r>
            <a:r>
              <a:rPr lang="en-US" altLang="ko-KR" sz="1800" dirty="0" smtClean="0"/>
              <a:t>10-1</a:t>
            </a:r>
            <a:br>
              <a:rPr lang="en-US" altLang="ko-KR" sz="1800" dirty="0" smtClean="0"/>
            </a:br>
            <a:r>
              <a:rPr lang="en-US" altLang="ko-KR" sz="1800" dirty="0" smtClean="0"/>
              <a:t>CREATE </a:t>
            </a:r>
            <a:r>
              <a:rPr lang="en-US" altLang="ko-KR" sz="1800" dirty="0"/>
              <a:t>TABLE DEPT_TEMP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   </a:t>
            </a:r>
            <a:r>
              <a:rPr lang="en-US" altLang="ko-KR" sz="1800" dirty="0"/>
              <a:t>AS SELECT * FROM DEPT</a:t>
            </a:r>
            <a:r>
              <a:rPr lang="en-US" altLang="ko-KR" sz="1800" dirty="0" smtClean="0"/>
              <a:t>;</a:t>
            </a:r>
          </a:p>
          <a:p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 smtClean="0"/>
              <a:t>&gt; </a:t>
            </a:r>
            <a:r>
              <a:rPr lang="ko-KR" altLang="en-US" sz="1800" dirty="0"/>
              <a:t>실습 </a:t>
            </a:r>
            <a:r>
              <a:rPr lang="en-US" altLang="ko-KR" sz="1800" dirty="0" smtClean="0"/>
              <a:t>10-2</a:t>
            </a:r>
            <a:br>
              <a:rPr lang="en-US" altLang="ko-KR" sz="1800" dirty="0" smtClean="0"/>
            </a:br>
            <a:r>
              <a:rPr lang="en-US" altLang="ko-KR" sz="1800" dirty="0" smtClean="0"/>
              <a:t>  SELECT </a:t>
            </a:r>
            <a:r>
              <a:rPr lang="en-US" altLang="ko-KR" sz="1800" dirty="0"/>
              <a:t>* FROM DEPT_TEMP;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--</a:t>
            </a:r>
            <a:r>
              <a:rPr lang="ko-KR" altLang="en-US" sz="1800" dirty="0" smtClean="0"/>
              <a:t>잘못 </a:t>
            </a:r>
            <a:r>
              <a:rPr lang="ko-KR" altLang="en-US" sz="1800" dirty="0" smtClean="0"/>
              <a:t>만든 </a:t>
            </a:r>
            <a:r>
              <a:rPr lang="ko-KR" altLang="en-US" sz="1800" dirty="0" smtClean="0"/>
              <a:t>테이블 삭제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  DROP TABLE </a:t>
            </a:r>
            <a:r>
              <a:rPr lang="ko-KR" altLang="en-US" sz="1800" dirty="0" smtClean="0"/>
              <a:t>테이블 이름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--</a:t>
            </a:r>
            <a:r>
              <a:rPr lang="ko-KR" altLang="en-US" sz="1800" dirty="0" smtClean="0"/>
              <a:t>데이터 </a:t>
            </a:r>
            <a:r>
              <a:rPr lang="ko-KR" altLang="en-US" sz="1800" dirty="0" err="1" smtClean="0"/>
              <a:t>조작어</a:t>
            </a:r>
            <a:r>
              <a:rPr lang="ko-KR" altLang="en-US" sz="1800" dirty="0" smtClean="0"/>
              <a:t> 작업 후에 영구 저장을 위해서는 </a:t>
            </a:r>
            <a:r>
              <a:rPr lang="en-US" altLang="ko-KR" sz="1800" dirty="0" smtClean="0"/>
              <a:t>COMMIT</a:t>
            </a:r>
            <a:r>
              <a:rPr lang="en-US" altLang="ko-KR" sz="1800" dirty="0" smtClean="0"/>
              <a:t>;</a:t>
            </a:r>
          </a:p>
          <a:p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(CREATE DROP</a:t>
            </a:r>
            <a:r>
              <a:rPr lang="ko-KR" altLang="en-US" sz="1800" dirty="0" smtClean="0"/>
              <a:t>은 데이터 </a:t>
            </a:r>
            <a:r>
              <a:rPr lang="ko-KR" altLang="en-US" sz="1800" dirty="0" err="1" smtClean="0"/>
              <a:t>조작어는</a:t>
            </a:r>
            <a:r>
              <a:rPr lang="ko-KR" altLang="en-US" sz="1800" dirty="0" smtClean="0"/>
              <a:t> 아님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 데이터 정의 </a:t>
            </a:r>
            <a:r>
              <a:rPr lang="en-US" altLang="ko-KR" sz="1800" dirty="0" smtClean="0"/>
              <a:t>DDL</a:t>
            </a:r>
            <a:r>
              <a:rPr lang="ko-KR" altLang="en-US" sz="1800" dirty="0" smtClean="0"/>
              <a:t>로서 </a:t>
            </a:r>
            <a:r>
              <a:rPr lang="en-US" altLang="ko-KR" sz="1800" dirty="0" smtClean="0"/>
              <a:t>DDL</a:t>
            </a:r>
            <a:r>
              <a:rPr lang="ko-KR" altLang="en-US" sz="1800" dirty="0" smtClean="0"/>
              <a:t>은 자동 </a:t>
            </a:r>
            <a:r>
              <a:rPr lang="en-US" altLang="ko-KR" sz="1800" dirty="0" smtClean="0"/>
              <a:t>COMMIT</a:t>
            </a:r>
            <a:r>
              <a:rPr lang="ko-KR" altLang="en-US" sz="1800" dirty="0" smtClean="0"/>
              <a:t>이 됨</a:t>
            </a:r>
            <a:r>
              <a:rPr lang="en-US" altLang="ko-KR" sz="1800" dirty="0" smtClean="0"/>
              <a:t>)</a:t>
            </a:r>
            <a:endParaRPr lang="en-US" altLang="ko-KR" sz="1800" dirty="0" smtClean="0"/>
          </a:p>
          <a:p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231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10-3 </a:t>
            </a:r>
            <a:r>
              <a:rPr lang="ko-KR" altLang="en-US" smtClean="0"/>
              <a:t>테이블에 있는 데이터 삭제하기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DELETE</a:t>
            </a:r>
            <a:r>
              <a:rPr lang="ko-KR" altLang="en-US" dirty="0" smtClean="0">
                <a:solidFill>
                  <a:srgbClr val="FF0000"/>
                </a:solidFill>
              </a:rPr>
              <a:t>문 실습용 테이블 만들기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sz="2000" dirty="0" smtClean="0"/>
              <a:t>실습 </a:t>
            </a:r>
            <a:r>
              <a:rPr lang="en-US" altLang="ko-KR" sz="2000" dirty="0" smtClean="0"/>
              <a:t>10-22</a:t>
            </a:r>
            <a:br>
              <a:rPr lang="en-US" altLang="ko-KR" sz="2000" dirty="0" smtClean="0"/>
            </a:br>
            <a:r>
              <a:rPr lang="en-US" altLang="ko-KR" sz="2000" dirty="0" smtClean="0"/>
              <a:t>CREATE </a:t>
            </a:r>
            <a:r>
              <a:rPr lang="en-US" altLang="ko-KR" sz="2000" dirty="0"/>
              <a:t>TABLE EMP_TEMP2  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	 </a:t>
            </a:r>
            <a:r>
              <a:rPr lang="en-US" altLang="ko-KR" sz="2000" dirty="0"/>
              <a:t>AS SELECT * FROM EMP</a:t>
            </a:r>
            <a:r>
              <a:rPr lang="en-US" altLang="ko-KR" sz="2000" dirty="0" smtClean="0"/>
              <a:t>;</a:t>
            </a:r>
            <a:br>
              <a:rPr lang="en-US" altLang="ko-KR" sz="20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SELECT </a:t>
            </a:r>
            <a:r>
              <a:rPr lang="en-US" altLang="ko-KR" sz="2000" dirty="0"/>
              <a:t>* FROM EMP_TEMP2;</a:t>
            </a:r>
            <a:endParaRPr lang="en-US" altLang="ko-KR" sz="2000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07297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10-3 </a:t>
            </a:r>
            <a:r>
              <a:rPr lang="ko-KR" altLang="en-US" smtClean="0"/>
              <a:t>테이블에 있는 데이터 삭제하기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DELETE</a:t>
            </a:r>
            <a:r>
              <a:rPr lang="ko-KR" altLang="en-US" dirty="0" smtClean="0">
                <a:solidFill>
                  <a:srgbClr val="FF0000"/>
                </a:solidFill>
              </a:rPr>
              <a:t>문의 기본 </a:t>
            </a:r>
            <a:r>
              <a:rPr lang="ko-KR" altLang="en-US" dirty="0" smtClean="0">
                <a:solidFill>
                  <a:srgbClr val="FF0000"/>
                </a:solidFill>
              </a:rPr>
              <a:t>형식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해당 행을 삭제한다</a:t>
            </a:r>
            <a:r>
              <a:rPr lang="en-US" altLang="ko-KR" dirty="0" smtClean="0">
                <a:solidFill>
                  <a:srgbClr val="FF0000"/>
                </a:solidFill>
              </a:rPr>
              <a:t>.)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1988840"/>
            <a:ext cx="7560840" cy="1314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6470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10-3 </a:t>
            </a:r>
            <a:r>
              <a:rPr lang="ko-KR" altLang="en-US" smtClean="0"/>
              <a:t>테이블에 있는 데이터 삭제하기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데이터 일부분만 삭제하기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WHERE</a:t>
            </a:r>
            <a:r>
              <a:rPr lang="ko-KR" altLang="en-US" dirty="0" smtClean="0"/>
              <a:t>절을 활용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 smtClean="0"/>
              <a:t>10-23</a:t>
            </a:r>
            <a:br>
              <a:rPr lang="en-US" altLang="ko-KR" dirty="0" smtClean="0"/>
            </a:br>
            <a:r>
              <a:rPr lang="en-US" altLang="ko-KR" dirty="0" smtClean="0"/>
              <a:t>DELETE </a:t>
            </a:r>
            <a:r>
              <a:rPr lang="en-US" altLang="ko-KR" dirty="0"/>
              <a:t>FROM EMP_TEMP2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WHERE </a:t>
            </a:r>
            <a:r>
              <a:rPr lang="en-US" altLang="ko-KR" dirty="0"/>
              <a:t>JOB = 'MANAGER</a:t>
            </a:r>
            <a:r>
              <a:rPr lang="en-US" altLang="ko-KR" dirty="0" smtClean="0"/>
              <a:t>';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SELECT </a:t>
            </a:r>
            <a:r>
              <a:rPr lang="en-US" altLang="ko-KR" dirty="0"/>
              <a:t>* FROM EMP_TEMP2;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38705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10-3 </a:t>
            </a:r>
            <a:r>
              <a:rPr lang="ko-KR" altLang="en-US" smtClean="0"/>
              <a:t>테이블에 있는 데이터 삭제하기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서브쿼리를 사용하여 데이터 일부 삭제하기</a:t>
            </a:r>
            <a:r>
              <a:rPr lang="en-US" altLang="ko-KR" dirty="0" smtClean="0">
                <a:solidFill>
                  <a:srgbClr val="FF0000"/>
                </a:solidFill>
              </a:rPr>
              <a:t/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en-US" altLang="ko-KR" dirty="0" smtClean="0">
                <a:solidFill>
                  <a:srgbClr val="FF0000"/>
                </a:solidFill>
              </a:rPr>
              <a:t>IN</a:t>
            </a:r>
            <a:r>
              <a:rPr lang="ko-KR" altLang="en-US" dirty="0" smtClean="0">
                <a:solidFill>
                  <a:srgbClr val="FF0000"/>
                </a:solidFill>
              </a:rPr>
              <a:t>연산자 내부에 </a:t>
            </a:r>
            <a:r>
              <a:rPr lang="ko-KR" altLang="en-US" dirty="0" err="1" smtClean="0">
                <a:solidFill>
                  <a:srgbClr val="FF0000"/>
                </a:solidFill>
              </a:rPr>
              <a:t>서브쿼리</a:t>
            </a:r>
            <a:r>
              <a:rPr lang="ko-KR" altLang="en-US" dirty="0" smtClean="0">
                <a:solidFill>
                  <a:srgbClr val="FF0000"/>
                </a:solidFill>
              </a:rPr>
              <a:t> 사용</a:t>
            </a:r>
            <a:r>
              <a:rPr lang="en-US" altLang="ko-KR" dirty="0">
                <a:solidFill>
                  <a:srgbClr val="FF0000"/>
                </a:solidFill>
              </a:rPr>
              <a:t/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/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sz="2000" dirty="0" smtClean="0"/>
              <a:t>&gt;</a:t>
            </a:r>
            <a:r>
              <a:rPr lang="ko-KR" altLang="en-US" sz="2000" dirty="0" smtClean="0"/>
              <a:t>실습 </a:t>
            </a:r>
            <a:r>
              <a:rPr lang="en-US" altLang="ko-KR" sz="2000" dirty="0" smtClean="0"/>
              <a:t>10-24</a:t>
            </a:r>
            <a:br>
              <a:rPr lang="en-US" altLang="ko-KR" sz="2000" dirty="0" smtClean="0"/>
            </a:br>
            <a:r>
              <a:rPr lang="en-US" altLang="ko-KR" sz="2000" dirty="0" smtClean="0"/>
              <a:t>DELETE </a:t>
            </a:r>
            <a:r>
              <a:rPr lang="en-US" altLang="ko-KR" sz="2000" dirty="0"/>
              <a:t>FROM EMP_TEMP2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WHERE </a:t>
            </a:r>
            <a:r>
              <a:rPr lang="en-US" altLang="ko-KR" sz="2000" dirty="0"/>
              <a:t>EMPNO IN (SELECT </a:t>
            </a:r>
            <a:r>
              <a:rPr lang="en-US" altLang="ko-KR" sz="2000" dirty="0" smtClean="0"/>
              <a:t>E.EMPNO  </a:t>
            </a:r>
            <a:br>
              <a:rPr lang="en-US" altLang="ko-KR" sz="2000" dirty="0" smtClean="0"/>
            </a:br>
            <a:r>
              <a:rPr lang="en-US" altLang="ko-KR" sz="2000" dirty="0" smtClean="0"/>
              <a:t>          FROM </a:t>
            </a:r>
            <a:r>
              <a:rPr lang="en-US" altLang="ko-KR" sz="2000" dirty="0"/>
              <a:t>EMP_TEMP2 E, SALGRADE </a:t>
            </a:r>
            <a:r>
              <a:rPr lang="en-US" altLang="ko-KR" sz="2000" dirty="0" smtClean="0"/>
              <a:t>S</a:t>
            </a:r>
            <a:br>
              <a:rPr lang="en-US" altLang="ko-KR" sz="2000" dirty="0" smtClean="0"/>
            </a:br>
            <a:r>
              <a:rPr lang="en-US" altLang="ko-KR" sz="2000" dirty="0" smtClean="0"/>
              <a:t>          </a:t>
            </a:r>
            <a:r>
              <a:rPr lang="en-US" altLang="ko-KR" sz="2000" dirty="0"/>
              <a:t>WHERE E.SAL BETWEEN S.LOSAL AND S.HISAL                    </a:t>
            </a:r>
            <a:r>
              <a:rPr lang="en-US" altLang="ko-KR" sz="2000" dirty="0" smtClean="0"/>
              <a:t>		AND </a:t>
            </a:r>
            <a:r>
              <a:rPr lang="en-US" altLang="ko-KR" sz="2000" dirty="0"/>
              <a:t>S.GRADE = 3 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AND DEPTNO = 30</a:t>
            </a:r>
            <a:r>
              <a:rPr lang="en-US" altLang="ko-KR" sz="2000" dirty="0" smtClean="0"/>
              <a:t>);</a:t>
            </a:r>
            <a:br>
              <a:rPr lang="en-US" altLang="ko-KR" sz="20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SELECT </a:t>
            </a:r>
            <a:r>
              <a:rPr lang="en-US" altLang="ko-KR" sz="2000" dirty="0"/>
              <a:t>* FROM EMP_TEMP2;</a:t>
            </a:r>
          </a:p>
        </p:txBody>
      </p:sp>
    </p:spTree>
    <p:extLst>
      <p:ext uri="{BB962C8B-B14F-4D97-AF65-F5344CB8AC3E}">
        <p14:creationId xmlns:p14="http://schemas.microsoft.com/office/powerpoint/2010/main" val="22137831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데이터 전체 삭제</a:t>
            </a:r>
            <a:r>
              <a:rPr lang="en-US" altLang="ko-KR" dirty="0" smtClean="0">
                <a:solidFill>
                  <a:srgbClr val="FF0000"/>
                </a:solidFill>
              </a:rPr>
              <a:t/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en-US" altLang="ko-KR" sz="2000" dirty="0" smtClean="0"/>
              <a:t>WHERE</a:t>
            </a:r>
            <a:r>
              <a:rPr lang="ko-KR" altLang="en-US" sz="2000" dirty="0" smtClean="0"/>
              <a:t>절 사용 안함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&gt;</a:t>
            </a:r>
            <a:r>
              <a:rPr lang="en-US" altLang="ko-KR" sz="2000" dirty="0" smtClean="0"/>
              <a:t> </a:t>
            </a:r>
            <a:r>
              <a:rPr lang="ko-KR" altLang="en-US" sz="2000" dirty="0"/>
              <a:t>실습 </a:t>
            </a:r>
            <a:r>
              <a:rPr lang="en-US" altLang="ko-KR" sz="2000" smtClean="0"/>
              <a:t>10-25</a:t>
            </a:r>
            <a:br>
              <a:rPr lang="en-US" altLang="ko-KR" sz="2000" smtClean="0"/>
            </a:br>
            <a:r>
              <a:rPr lang="en-US" altLang="ko-KR" sz="2000" smtClean="0"/>
              <a:t>DELETE </a:t>
            </a:r>
            <a:r>
              <a:rPr lang="en-US" altLang="ko-KR" sz="2000" dirty="0"/>
              <a:t>FROM </a:t>
            </a:r>
            <a:r>
              <a:rPr lang="en-US" altLang="ko-KR" sz="2000"/>
              <a:t>EMP_TEMP2</a:t>
            </a:r>
            <a:r>
              <a:rPr lang="en-US" altLang="ko-KR" sz="2000" smtClean="0"/>
              <a:t>;</a:t>
            </a:r>
            <a:br>
              <a:rPr lang="en-US" altLang="ko-KR" sz="2000" smtClean="0"/>
            </a:b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en-US" altLang="ko-KR" sz="2000" smtClean="0"/>
              <a:t>SELECT </a:t>
            </a:r>
            <a:r>
              <a:rPr lang="en-US" altLang="ko-KR" sz="2000" dirty="0"/>
              <a:t>* FROM EMP_TEMP2;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648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10-1 </a:t>
            </a:r>
            <a:r>
              <a:rPr lang="ko-KR" altLang="en-US" smtClean="0"/>
              <a:t>테이블에 데이터 추가하기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테이블에 데이터를 추가하는 </a:t>
            </a:r>
            <a:r>
              <a:rPr lang="en-US" altLang="ko-KR" sz="2000" dirty="0" smtClean="0"/>
              <a:t>INSERT</a:t>
            </a:r>
            <a:r>
              <a:rPr lang="ko-KR" altLang="en-US" sz="2000" dirty="0" smtClean="0"/>
              <a:t>문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err="1" smtClean="0"/>
              <a:t>지정열</a:t>
            </a:r>
            <a:r>
              <a:rPr lang="ko-KR" altLang="en-US" sz="2000" dirty="0" smtClean="0"/>
              <a:t> 개수와 입력 데이터가 </a:t>
            </a:r>
            <a:r>
              <a:rPr lang="ko-KR" altLang="en-US" sz="2000" dirty="0" smtClean="0"/>
              <a:t>일치 않거나 데이터의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길이가 </a:t>
            </a:r>
            <a:r>
              <a:rPr lang="ko-KR" altLang="en-US" sz="2000" dirty="0" err="1" smtClean="0"/>
              <a:t>지정열의</a:t>
            </a:r>
            <a:r>
              <a:rPr lang="ko-KR" altLang="en-US" sz="2000" dirty="0" smtClean="0"/>
              <a:t> 길이를 초과시는 에러 </a:t>
            </a:r>
            <a:r>
              <a:rPr lang="ko-KR" altLang="en-US" sz="2000" dirty="0" smtClean="0"/>
              <a:t>발생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err="1" smtClean="0"/>
              <a:t>지정열은</a:t>
            </a:r>
            <a:r>
              <a:rPr lang="ko-KR" altLang="en-US" sz="2000" dirty="0" smtClean="0"/>
              <a:t> 생략 가능하고 </a:t>
            </a:r>
            <a:r>
              <a:rPr lang="ko-KR" altLang="en-US" sz="2000" dirty="0" err="1" smtClean="0"/>
              <a:t>생략시는</a:t>
            </a:r>
            <a:r>
              <a:rPr lang="ko-KR" altLang="en-US" sz="2000" dirty="0" smtClean="0"/>
              <a:t> 테이블에 정의된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열 순서대로 데이터 입력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모든열의</a:t>
            </a:r>
            <a:r>
              <a:rPr lang="ko-KR" altLang="en-US" sz="2000" dirty="0" smtClean="0"/>
              <a:t> 데이터를 </a:t>
            </a:r>
            <a:r>
              <a:rPr lang="ko-KR" altLang="en-US" sz="2000" dirty="0" smtClean="0"/>
              <a:t>입력해야 </a:t>
            </a:r>
            <a:r>
              <a:rPr lang="ko-KR" altLang="en-US" sz="2000" dirty="0" smtClean="0"/>
              <a:t>함</a:t>
            </a:r>
            <a:r>
              <a:rPr lang="en-US" altLang="ko-KR" sz="2000" dirty="0" smtClean="0"/>
              <a:t>)</a:t>
            </a:r>
            <a:endParaRPr lang="en-US" altLang="ko-KR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808"/>
            <a:ext cx="7264460" cy="75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2449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332656"/>
            <a:ext cx="8229600" cy="5824304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실습 </a:t>
            </a:r>
            <a:r>
              <a:rPr lang="en-US" altLang="ko-KR" sz="2000" dirty="0" smtClean="0"/>
              <a:t>10-3</a:t>
            </a:r>
            <a:br>
              <a:rPr lang="en-US" altLang="ko-KR" sz="2000" dirty="0" smtClean="0"/>
            </a:br>
            <a:r>
              <a:rPr lang="en-US" altLang="ko-KR" sz="2000" dirty="0" smtClean="0"/>
              <a:t>INSERT </a:t>
            </a:r>
            <a:r>
              <a:rPr lang="en-US" altLang="ko-KR" sz="2000" dirty="0"/>
              <a:t>INTO DEPT_TEMP (DEPTNO, DNAME, LOC</a:t>
            </a:r>
            <a:r>
              <a:rPr lang="en-US" altLang="ko-KR" sz="2000" dirty="0" smtClean="0"/>
              <a:t>) </a:t>
            </a:r>
            <a:br>
              <a:rPr lang="en-US" altLang="ko-KR" sz="2000" dirty="0" smtClean="0"/>
            </a:br>
            <a:r>
              <a:rPr lang="en-US" altLang="ko-KR" sz="2000" dirty="0" smtClean="0"/>
              <a:t>VALUES </a:t>
            </a:r>
            <a:r>
              <a:rPr lang="en-US" altLang="ko-KR" sz="2000" dirty="0"/>
              <a:t>(50, 'DATABASE', 'SEOUL</a:t>
            </a:r>
            <a:r>
              <a:rPr lang="en-US" altLang="ko-KR" sz="2000" dirty="0" smtClean="0"/>
              <a:t>');</a:t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r>
              <a:rPr lang="en-US" altLang="ko-KR" sz="2000" dirty="0" smtClean="0"/>
              <a:t>SELECT </a:t>
            </a:r>
            <a:r>
              <a:rPr lang="en-US" altLang="ko-KR" sz="2000" dirty="0"/>
              <a:t>* FROM DEPT_TEMP</a:t>
            </a:r>
            <a:r>
              <a:rPr lang="en-US" altLang="ko-KR" sz="2000" dirty="0" smtClean="0"/>
              <a:t>;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실습 </a:t>
            </a:r>
            <a:r>
              <a:rPr lang="en-US" altLang="ko-KR" sz="2000" dirty="0" smtClean="0"/>
              <a:t>10-4</a:t>
            </a:r>
            <a:br>
              <a:rPr lang="en-US" altLang="ko-KR" sz="2000" dirty="0" smtClean="0"/>
            </a:br>
            <a:r>
              <a:rPr lang="en-US" altLang="ko-KR" sz="2000" dirty="0" smtClean="0"/>
              <a:t>INSERT </a:t>
            </a:r>
            <a:r>
              <a:rPr lang="en-US" altLang="ko-KR" sz="2000" dirty="0"/>
              <a:t>INTO </a:t>
            </a:r>
            <a:r>
              <a:rPr lang="en-US" altLang="ko-KR" sz="2000" dirty="0" smtClean="0"/>
              <a:t>DEPT_TEMP</a:t>
            </a:r>
            <a:br>
              <a:rPr lang="en-US" altLang="ko-KR" sz="2000" dirty="0" smtClean="0"/>
            </a:br>
            <a:r>
              <a:rPr lang="en-US" altLang="ko-KR" sz="2000" dirty="0" smtClean="0"/>
              <a:t>VALUES </a:t>
            </a:r>
            <a:r>
              <a:rPr lang="en-US" altLang="ko-KR" sz="2000" dirty="0"/>
              <a:t>(60 , 'NETWORK', 'BUSAN</a:t>
            </a:r>
            <a:r>
              <a:rPr lang="en-US" altLang="ko-KR" sz="2000" dirty="0" smtClean="0"/>
              <a:t>');</a:t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r>
              <a:rPr lang="en-US" altLang="ko-KR" sz="2000" dirty="0" smtClean="0"/>
              <a:t>SELECT </a:t>
            </a:r>
            <a:r>
              <a:rPr lang="en-US" altLang="ko-KR" sz="2000" dirty="0"/>
              <a:t>* FROM DEPT_TEMP;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59999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10-1 </a:t>
            </a:r>
            <a:r>
              <a:rPr lang="ko-KR" altLang="en-US" smtClean="0"/>
              <a:t>테이블에 데이터 추가하기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테이블에 </a:t>
            </a:r>
            <a:r>
              <a:rPr lang="en-US" altLang="ko-KR" dirty="0" smtClean="0">
                <a:solidFill>
                  <a:srgbClr val="FF0000"/>
                </a:solidFill>
              </a:rPr>
              <a:t>NULL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 입력하기</a:t>
            </a:r>
            <a:endParaRPr lang="en-US" altLang="ko-KR" dirty="0"/>
          </a:p>
          <a:p>
            <a:pPr lvl="1"/>
            <a:r>
              <a:rPr lang="en-US" altLang="ko-KR" dirty="0" smtClean="0"/>
              <a:t>NULL</a:t>
            </a:r>
            <a:r>
              <a:rPr lang="ko-KR" altLang="en-US" dirty="0" smtClean="0"/>
              <a:t>의 명시적 입력</a:t>
            </a:r>
            <a:r>
              <a:rPr lang="en-US" altLang="ko-KR" dirty="0" smtClean="0"/>
              <a:t>(</a:t>
            </a:r>
            <a:r>
              <a:rPr lang="ko-KR" altLang="en-US" dirty="0" smtClean="0"/>
              <a:t>컬럼에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en-US" altLang="ko-KR" dirty="0" smtClean="0"/>
              <a:t>NULL</a:t>
            </a:r>
            <a:r>
              <a:rPr lang="ko-KR" altLang="en-US" dirty="0" smtClean="0"/>
              <a:t>의 암시적 입력</a:t>
            </a:r>
            <a:r>
              <a:rPr lang="en-US" altLang="ko-KR" dirty="0" smtClean="0"/>
              <a:t>(</a:t>
            </a:r>
            <a:r>
              <a:rPr lang="ko-KR" altLang="en-US" dirty="0" smtClean="0"/>
              <a:t>컬럼 입력 생략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해당 </a:t>
            </a:r>
            <a:r>
              <a:rPr lang="ko-KR" altLang="en-US" dirty="0" err="1" smtClean="0"/>
              <a:t>자료형이</a:t>
            </a:r>
            <a:r>
              <a:rPr lang="ko-KR" altLang="en-US" dirty="0" smtClean="0"/>
              <a:t> 문자열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날짜형일시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빈공백</a:t>
            </a:r>
            <a:r>
              <a:rPr lang="ko-KR" altLang="en-US" dirty="0" smtClean="0"/>
              <a:t> 문자열</a:t>
            </a:r>
            <a:r>
              <a:rPr lang="en-US" altLang="ko-KR" dirty="0" smtClean="0"/>
              <a:t>(‘’)</a:t>
            </a:r>
            <a:r>
              <a:rPr lang="ko-KR" altLang="en-US" dirty="0" smtClean="0"/>
              <a:t>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NULL</a:t>
            </a:r>
            <a:r>
              <a:rPr lang="ko-KR" altLang="en-US" dirty="0" smtClean="0"/>
              <a:t>로 입력됨</a:t>
            </a:r>
            <a:r>
              <a:rPr lang="en-US" altLang="ko-KR" dirty="0" smtClean="0"/>
              <a:t>(NULL</a:t>
            </a:r>
            <a:r>
              <a:rPr lang="ko-KR" altLang="en-US" dirty="0" smtClean="0"/>
              <a:t>사용 권고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열을 생략하고 </a:t>
            </a:r>
            <a:r>
              <a:rPr lang="en-US" altLang="ko-KR" dirty="0" smtClean="0"/>
              <a:t>INSERT</a:t>
            </a:r>
            <a:r>
              <a:rPr lang="ko-KR" altLang="en-US" dirty="0" smtClean="0"/>
              <a:t>하기 보다 열 명시 권고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74298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88640"/>
            <a:ext cx="8229600" cy="5968320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실습 </a:t>
            </a:r>
            <a:r>
              <a:rPr lang="en-US" altLang="ko-KR" sz="2000" dirty="0" smtClean="0"/>
              <a:t>10-5</a:t>
            </a:r>
            <a:br>
              <a:rPr lang="en-US" altLang="ko-KR" sz="2000" dirty="0" smtClean="0"/>
            </a:br>
            <a:r>
              <a:rPr lang="en-US" altLang="ko-KR" sz="2000" dirty="0" smtClean="0"/>
              <a:t>--NULL</a:t>
            </a:r>
            <a:r>
              <a:rPr lang="ko-KR" altLang="en-US" sz="2000" dirty="0" smtClean="0"/>
              <a:t>사용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INSERT </a:t>
            </a:r>
            <a:r>
              <a:rPr lang="en-US" altLang="ko-KR" sz="2000" dirty="0"/>
              <a:t>INTO DEPT_TEMP (DEPTNO, DNAME, LOC</a:t>
            </a:r>
            <a:r>
              <a:rPr lang="en-US" altLang="ko-KR" sz="2000" dirty="0" smtClean="0"/>
              <a:t>)</a:t>
            </a:r>
            <a:br>
              <a:rPr lang="en-US" altLang="ko-KR" sz="2000" dirty="0" smtClean="0"/>
            </a:br>
            <a:r>
              <a:rPr lang="en-US" altLang="ko-KR" sz="2000" dirty="0" smtClean="0"/>
              <a:t>VALUES </a:t>
            </a:r>
            <a:r>
              <a:rPr lang="en-US" altLang="ko-KR" sz="2000" dirty="0"/>
              <a:t>(70 , 'WEB', NULL</a:t>
            </a:r>
            <a:r>
              <a:rPr lang="en-US" altLang="ko-KR" sz="2000" dirty="0" smtClean="0"/>
              <a:t>);</a:t>
            </a:r>
            <a:br>
              <a:rPr lang="en-US" altLang="ko-KR" sz="2000" dirty="0" smtClean="0"/>
            </a:br>
            <a:r>
              <a:rPr lang="en-US" altLang="ko-KR" sz="2000" dirty="0" smtClean="0"/>
              <a:t>SELECT </a:t>
            </a:r>
            <a:r>
              <a:rPr lang="en-US" altLang="ko-KR" sz="2000" dirty="0"/>
              <a:t>* FROM DEPT_TEMP</a:t>
            </a:r>
            <a:r>
              <a:rPr lang="en-US" altLang="ko-KR" sz="2000" dirty="0" smtClean="0"/>
              <a:t>;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실습 </a:t>
            </a:r>
            <a:r>
              <a:rPr lang="en-US" altLang="ko-KR" sz="2000" dirty="0" smtClean="0"/>
              <a:t>10-6</a:t>
            </a:r>
            <a:br>
              <a:rPr lang="en-US" altLang="ko-KR" sz="2000" dirty="0" smtClean="0"/>
            </a:br>
            <a:r>
              <a:rPr lang="en-US" altLang="ko-KR" sz="2000" dirty="0" smtClean="0"/>
              <a:t>--  ‘’</a:t>
            </a:r>
            <a:r>
              <a:rPr lang="ko-KR" altLang="en-US" sz="2000" dirty="0" smtClean="0"/>
              <a:t>사용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INSERT </a:t>
            </a:r>
            <a:r>
              <a:rPr lang="en-US" altLang="ko-KR" sz="2000" dirty="0"/>
              <a:t>INTO DEPT_TEMP (DEPTNO, DNAME , LOC</a:t>
            </a:r>
            <a:r>
              <a:rPr lang="en-US" altLang="ko-KR" sz="2000" dirty="0" smtClean="0"/>
              <a:t>)</a:t>
            </a:r>
            <a:br>
              <a:rPr lang="en-US" altLang="ko-KR" sz="2000" dirty="0" smtClean="0"/>
            </a:br>
            <a:r>
              <a:rPr lang="en-US" altLang="ko-KR" sz="2000" dirty="0" smtClean="0"/>
              <a:t>VALUES </a:t>
            </a:r>
            <a:r>
              <a:rPr lang="en-US" altLang="ko-KR" sz="2000" dirty="0"/>
              <a:t>(80 , 'MOBILE', </a:t>
            </a:r>
            <a:r>
              <a:rPr lang="en-US" altLang="ko-KR" sz="2000" dirty="0" smtClean="0"/>
              <a:t>'');</a:t>
            </a:r>
            <a:br>
              <a:rPr lang="en-US" altLang="ko-KR" sz="2000" dirty="0" smtClean="0"/>
            </a:br>
            <a:r>
              <a:rPr lang="en-US" altLang="ko-KR" sz="2000" dirty="0" smtClean="0"/>
              <a:t>SELECT </a:t>
            </a:r>
            <a:r>
              <a:rPr lang="en-US" altLang="ko-KR" sz="2000" dirty="0"/>
              <a:t>* FROM DEPT_TEMP</a:t>
            </a:r>
            <a:r>
              <a:rPr lang="en-US" altLang="ko-KR" sz="2000" dirty="0" smtClean="0"/>
              <a:t>;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실습 </a:t>
            </a:r>
            <a:r>
              <a:rPr lang="en-US" altLang="ko-KR" sz="2000" dirty="0" smtClean="0"/>
              <a:t>10-7</a:t>
            </a:r>
            <a:br>
              <a:rPr lang="en-US" altLang="ko-KR" sz="2000" dirty="0" smtClean="0"/>
            </a:br>
            <a:r>
              <a:rPr lang="en-US" altLang="ko-KR" sz="2000" dirty="0" smtClean="0"/>
              <a:t>--</a:t>
            </a:r>
            <a:r>
              <a:rPr lang="ko-KR" altLang="en-US" sz="2000" dirty="0" smtClean="0"/>
              <a:t>컬럼 생략하여 묵시적으로 </a:t>
            </a:r>
            <a:r>
              <a:rPr lang="en-US" altLang="ko-KR" sz="2000" dirty="0" smtClean="0"/>
              <a:t>NULL</a:t>
            </a:r>
            <a:br>
              <a:rPr lang="en-US" altLang="ko-KR" sz="2000" dirty="0" smtClean="0"/>
            </a:br>
            <a:r>
              <a:rPr lang="en-US" altLang="ko-KR" sz="2000" dirty="0" smtClean="0"/>
              <a:t>INSERT </a:t>
            </a:r>
            <a:r>
              <a:rPr lang="en-US" altLang="ko-KR" sz="2000" dirty="0"/>
              <a:t>INTO DEPT_TEMP (DEPTNO, LOC</a:t>
            </a:r>
            <a:r>
              <a:rPr lang="en-US" altLang="ko-KR" sz="2000" dirty="0" smtClean="0"/>
              <a:t>)</a:t>
            </a:r>
            <a:br>
              <a:rPr lang="en-US" altLang="ko-KR" sz="2000" dirty="0" smtClean="0"/>
            </a:br>
            <a:r>
              <a:rPr lang="en-US" altLang="ko-KR" sz="2000" dirty="0" smtClean="0"/>
              <a:t>VALUES </a:t>
            </a:r>
            <a:r>
              <a:rPr lang="en-US" altLang="ko-KR" sz="2000" dirty="0"/>
              <a:t>(90 , 'INCHEON</a:t>
            </a:r>
            <a:r>
              <a:rPr lang="en-US" altLang="ko-KR" sz="2000" dirty="0" smtClean="0"/>
              <a:t>');</a:t>
            </a:r>
            <a:br>
              <a:rPr lang="en-US" altLang="ko-KR" sz="2000" dirty="0" smtClean="0"/>
            </a:br>
            <a:r>
              <a:rPr lang="en-US" altLang="ko-KR" sz="2000" dirty="0" smtClean="0"/>
              <a:t>SELECT </a:t>
            </a:r>
            <a:r>
              <a:rPr lang="en-US" altLang="ko-KR" sz="2000" dirty="0"/>
              <a:t>* FROM DEPT_TEMP;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61493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10-1 </a:t>
            </a:r>
            <a:r>
              <a:rPr lang="ko-KR" altLang="en-US" smtClean="0"/>
              <a:t>테이블에 데이터 추가하기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실습용 </a:t>
            </a:r>
            <a:r>
              <a:rPr lang="en-US" altLang="ko-KR" dirty="0" smtClean="0"/>
              <a:t>EMP_TEMP</a:t>
            </a:r>
            <a:r>
              <a:rPr lang="ko-KR" altLang="en-US" dirty="0" smtClean="0"/>
              <a:t>만들기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&gt;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10-8</a:t>
            </a:r>
            <a:br>
              <a:rPr lang="en-US" altLang="ko-KR" dirty="0" smtClean="0"/>
            </a:br>
            <a:r>
              <a:rPr lang="en-US" altLang="ko-KR" dirty="0" smtClean="0"/>
              <a:t>CREATE </a:t>
            </a:r>
            <a:r>
              <a:rPr lang="en-US" altLang="ko-KR" dirty="0"/>
              <a:t>TABLE EMP_TEMP  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 </a:t>
            </a:r>
            <a:r>
              <a:rPr lang="en-US" altLang="ko-KR" dirty="0"/>
              <a:t>AS SELECT * </a:t>
            </a:r>
            <a:r>
              <a:rPr lang="en-US" altLang="ko-KR" dirty="0" smtClean="0"/>
              <a:t> </a:t>
            </a:r>
            <a:r>
              <a:rPr lang="en-US" altLang="ko-KR" dirty="0"/>
              <a:t>FROM EMP </a:t>
            </a:r>
            <a:r>
              <a:rPr lang="en-US" altLang="ko-KR" dirty="0" smtClean="0"/>
              <a:t> </a:t>
            </a:r>
            <a:r>
              <a:rPr lang="en-US" altLang="ko-KR" dirty="0"/>
              <a:t>WHERE </a:t>
            </a:r>
            <a:r>
              <a:rPr lang="en-US" altLang="ko-KR" dirty="0" smtClean="0"/>
              <a:t>1 </a:t>
            </a:r>
            <a:r>
              <a:rPr lang="en-US" altLang="ko-KR" dirty="0"/>
              <a:t>&lt;&gt; 1</a:t>
            </a:r>
            <a:r>
              <a:rPr lang="en-US" altLang="ko-KR" dirty="0" smtClean="0"/>
              <a:t>;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SELECT </a:t>
            </a:r>
            <a:r>
              <a:rPr lang="en-US" altLang="ko-KR" dirty="0"/>
              <a:t>* FROM EMP_TEMP;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74298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10-1 </a:t>
            </a:r>
            <a:r>
              <a:rPr lang="ko-KR" altLang="en-US" smtClean="0"/>
              <a:t>테이블에 데이터 추가하기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테이블에 날짜 데이터 입력하기</a:t>
            </a:r>
            <a:endParaRPr lang="en-US" altLang="ko-KR" dirty="0" smtClean="0"/>
          </a:p>
          <a:p>
            <a:pPr lvl="1"/>
            <a:r>
              <a:rPr lang="ko-KR" altLang="en-US" sz="2000" dirty="0" smtClean="0">
                <a:solidFill>
                  <a:schemeClr val="tx1"/>
                </a:solidFill>
              </a:rPr>
              <a:t>직접 입력</a:t>
            </a:r>
            <a:r>
              <a:rPr lang="en-US" altLang="ko-KR" sz="2000" dirty="0" smtClean="0">
                <a:solidFill>
                  <a:schemeClr val="tx1"/>
                </a:solidFill>
              </a:rPr>
              <a:t/>
            </a:r>
            <a:br>
              <a:rPr lang="en-US" altLang="ko-KR" sz="2000" dirty="0" smtClean="0">
                <a:solidFill>
                  <a:schemeClr val="tx1"/>
                </a:solidFill>
              </a:rPr>
            </a:br>
            <a:r>
              <a:rPr lang="en-US" altLang="ko-KR" sz="2000" dirty="0" smtClean="0">
                <a:solidFill>
                  <a:schemeClr val="tx1"/>
                </a:solidFill>
              </a:rPr>
              <a:t>DATE</a:t>
            </a:r>
            <a:r>
              <a:rPr lang="ko-KR" altLang="en-US" sz="2000" dirty="0" smtClean="0">
                <a:solidFill>
                  <a:schemeClr val="tx1"/>
                </a:solidFill>
              </a:rPr>
              <a:t>는 문자열 </a:t>
            </a:r>
            <a:r>
              <a:rPr lang="en-US" altLang="ko-KR" sz="2000" dirty="0" smtClean="0">
                <a:solidFill>
                  <a:schemeClr val="tx1"/>
                </a:solidFill>
              </a:rPr>
              <a:t>YYYY/MM/DD</a:t>
            </a:r>
            <a:r>
              <a:rPr lang="ko-KR" altLang="en-US" sz="2000" dirty="0" smtClean="0">
                <a:solidFill>
                  <a:schemeClr val="tx1"/>
                </a:solidFill>
              </a:rPr>
              <a:t>나 </a:t>
            </a:r>
            <a:r>
              <a:rPr lang="en-US" altLang="ko-KR" sz="2000" dirty="0" smtClean="0">
                <a:solidFill>
                  <a:schemeClr val="tx1"/>
                </a:solidFill>
              </a:rPr>
              <a:t>YYYY-MM-DD</a:t>
            </a:r>
            <a:r>
              <a:rPr lang="ko-KR" altLang="en-US" sz="2000" dirty="0" smtClean="0">
                <a:solidFill>
                  <a:schemeClr val="tx1"/>
                </a:solidFill>
              </a:rPr>
              <a:t>형식으로</a:t>
            </a:r>
            <a:r>
              <a:rPr lang="en-US" altLang="ko-KR" sz="2000" dirty="0" smtClean="0">
                <a:solidFill>
                  <a:schemeClr val="tx1"/>
                </a:solidFill>
              </a:rPr>
              <a:t/>
            </a:r>
            <a:br>
              <a:rPr lang="en-US" altLang="ko-KR" sz="2000" dirty="0" smtClean="0">
                <a:solidFill>
                  <a:schemeClr val="tx1"/>
                </a:solidFill>
              </a:rPr>
            </a:br>
            <a:r>
              <a:rPr lang="ko-KR" altLang="en-US" sz="2000" dirty="0" smtClean="0">
                <a:solidFill>
                  <a:schemeClr val="tx1"/>
                </a:solidFill>
              </a:rPr>
              <a:t>입력</a:t>
            </a:r>
            <a:r>
              <a:rPr lang="en-US" altLang="ko-KR" sz="2000" dirty="0" smtClean="0">
                <a:solidFill>
                  <a:schemeClr val="tx1"/>
                </a:solidFill>
              </a:rPr>
              <a:t>(</a:t>
            </a:r>
            <a:r>
              <a:rPr lang="ko-KR" altLang="en-US" sz="2000" dirty="0" smtClean="0">
                <a:solidFill>
                  <a:schemeClr val="tx1"/>
                </a:solidFill>
              </a:rPr>
              <a:t>입력은  </a:t>
            </a:r>
            <a:r>
              <a:rPr lang="en-US" altLang="ko-KR" sz="2000" dirty="0" smtClean="0">
                <a:solidFill>
                  <a:schemeClr val="tx1"/>
                </a:solidFill>
              </a:rPr>
              <a:t>YYYY/MM/DD</a:t>
            </a:r>
            <a:r>
              <a:rPr lang="ko-KR" altLang="en-US" sz="2000" dirty="0" smtClean="0">
                <a:solidFill>
                  <a:schemeClr val="tx1"/>
                </a:solidFill>
              </a:rPr>
              <a:t>로 표시됨</a:t>
            </a:r>
            <a:r>
              <a:rPr lang="en-US" altLang="ko-KR" sz="2000" dirty="0" smtClean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ko-KR" altLang="en-US" sz="2000" dirty="0" smtClean="0">
                <a:solidFill>
                  <a:schemeClr val="tx1"/>
                </a:solidFill>
              </a:rPr>
              <a:t>실습 </a:t>
            </a:r>
            <a:r>
              <a:rPr lang="en-US" altLang="ko-KR" sz="2000" dirty="0" smtClean="0">
                <a:solidFill>
                  <a:schemeClr val="tx1"/>
                </a:solidFill>
              </a:rPr>
              <a:t>10-9</a:t>
            </a:r>
            <a:br>
              <a:rPr lang="en-US" altLang="ko-KR" sz="2000" dirty="0" smtClean="0">
                <a:solidFill>
                  <a:schemeClr val="tx1"/>
                </a:solidFill>
              </a:rPr>
            </a:br>
            <a:r>
              <a:rPr lang="en-US" altLang="ko-KR" sz="2000" dirty="0" smtClean="0">
                <a:solidFill>
                  <a:schemeClr val="tx1"/>
                </a:solidFill>
              </a:rPr>
              <a:t>INSERT </a:t>
            </a:r>
            <a:r>
              <a:rPr lang="en-US" altLang="ko-KR" sz="2000" dirty="0">
                <a:solidFill>
                  <a:schemeClr val="tx1"/>
                </a:solidFill>
              </a:rPr>
              <a:t>INTO EMP_TEMP (EMPNO, ENAME, JOB, MGR, HIREDATE, SAL, COMM, DEPTNO)VALUES (9999, '</a:t>
            </a:r>
            <a:r>
              <a:rPr lang="ko-KR" altLang="en-US" sz="2000" dirty="0">
                <a:solidFill>
                  <a:schemeClr val="tx1"/>
                </a:solidFill>
              </a:rPr>
              <a:t>홍길동</a:t>
            </a:r>
            <a:r>
              <a:rPr lang="en-US" altLang="ko-KR" sz="2000" dirty="0">
                <a:solidFill>
                  <a:schemeClr val="tx1"/>
                </a:solidFill>
              </a:rPr>
              <a:t>', 'PRESIDENT', NULL, '2001/01/01', 5000, 1000, 10</a:t>
            </a:r>
            <a:r>
              <a:rPr lang="en-US" altLang="ko-KR" sz="2000" dirty="0" smtClean="0">
                <a:solidFill>
                  <a:schemeClr val="tx1"/>
                </a:solidFill>
              </a:rPr>
              <a:t>);</a:t>
            </a:r>
            <a:br>
              <a:rPr lang="en-US" altLang="ko-KR" sz="2000" dirty="0" smtClean="0">
                <a:solidFill>
                  <a:schemeClr val="tx1"/>
                </a:solidFill>
              </a:rPr>
            </a:br>
            <a:r>
              <a:rPr lang="en-US" altLang="ko-KR" sz="2000" dirty="0" smtClean="0">
                <a:solidFill>
                  <a:schemeClr val="tx1"/>
                </a:solidFill>
              </a:rPr>
              <a:t/>
            </a:r>
            <a:br>
              <a:rPr lang="en-US" altLang="ko-KR" sz="2000" dirty="0" smtClean="0">
                <a:solidFill>
                  <a:schemeClr val="tx1"/>
                </a:solidFill>
              </a:rPr>
            </a:br>
            <a:r>
              <a:rPr lang="en-US" altLang="ko-KR" sz="2000" dirty="0" smtClean="0">
                <a:solidFill>
                  <a:schemeClr val="tx1"/>
                </a:solidFill>
              </a:rPr>
              <a:t>SELECT </a:t>
            </a:r>
            <a:r>
              <a:rPr lang="en-US" altLang="ko-KR" sz="2000" dirty="0">
                <a:solidFill>
                  <a:schemeClr val="tx1"/>
                </a:solidFill>
              </a:rPr>
              <a:t>* FROM EMP_TEMP</a:t>
            </a:r>
            <a:r>
              <a:rPr lang="en-US" altLang="ko-KR" sz="2000" dirty="0" smtClean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ko-KR" altLang="en-US" sz="2000" dirty="0" smtClean="0">
                <a:solidFill>
                  <a:schemeClr val="tx1"/>
                </a:solidFill>
              </a:rPr>
              <a:t>실습 </a:t>
            </a:r>
            <a:r>
              <a:rPr lang="en-US" altLang="ko-KR" sz="2000" dirty="0" smtClean="0">
                <a:solidFill>
                  <a:schemeClr val="tx1"/>
                </a:solidFill>
              </a:rPr>
              <a:t>10-10</a:t>
            </a:r>
            <a:br>
              <a:rPr lang="en-US" altLang="ko-KR" sz="2000" dirty="0" smtClean="0">
                <a:solidFill>
                  <a:schemeClr val="tx1"/>
                </a:solidFill>
              </a:rPr>
            </a:br>
            <a:r>
              <a:rPr lang="en-US" altLang="ko-KR" sz="2000" dirty="0" smtClean="0">
                <a:solidFill>
                  <a:schemeClr val="tx1"/>
                </a:solidFill>
              </a:rPr>
              <a:t>INSERT </a:t>
            </a:r>
            <a:r>
              <a:rPr lang="en-US" altLang="ko-KR" sz="2000" dirty="0">
                <a:solidFill>
                  <a:schemeClr val="tx1"/>
                </a:solidFill>
              </a:rPr>
              <a:t>INTO EMP_TEMP (EMPNO, ENAME, JOB, MGR, HIREDATE, SAL, COMM, DEPTNO)VALUES (1111, '</a:t>
            </a:r>
            <a:r>
              <a:rPr lang="ko-KR" altLang="en-US" sz="2000" dirty="0" err="1">
                <a:solidFill>
                  <a:schemeClr val="tx1"/>
                </a:solidFill>
              </a:rPr>
              <a:t>성춘향</a:t>
            </a:r>
            <a:r>
              <a:rPr lang="en-US" altLang="ko-KR" sz="2000" dirty="0">
                <a:solidFill>
                  <a:schemeClr val="tx1"/>
                </a:solidFill>
              </a:rPr>
              <a:t>', 'MANAGER', 9999, '2001-01-05', 4000, NULL, 20</a:t>
            </a:r>
            <a:r>
              <a:rPr lang="en-US" altLang="ko-KR" sz="2000" dirty="0" smtClean="0">
                <a:solidFill>
                  <a:schemeClr val="tx1"/>
                </a:solidFill>
              </a:rPr>
              <a:t>);</a:t>
            </a:r>
            <a:br>
              <a:rPr lang="en-US" altLang="ko-KR" sz="2000" dirty="0" smtClean="0">
                <a:solidFill>
                  <a:schemeClr val="tx1"/>
                </a:solidFill>
              </a:rPr>
            </a:br>
            <a:r>
              <a:rPr lang="en-US" altLang="ko-KR" sz="2000" dirty="0" smtClean="0">
                <a:solidFill>
                  <a:schemeClr val="tx1"/>
                </a:solidFill>
              </a:rPr>
              <a:t/>
            </a:r>
            <a:br>
              <a:rPr lang="en-US" altLang="ko-KR" sz="2000" dirty="0" smtClean="0">
                <a:solidFill>
                  <a:schemeClr val="tx1"/>
                </a:solidFill>
              </a:rPr>
            </a:br>
            <a:r>
              <a:rPr lang="en-US" altLang="ko-KR" sz="2000" dirty="0" smtClean="0">
                <a:solidFill>
                  <a:schemeClr val="tx1"/>
                </a:solidFill>
              </a:rPr>
              <a:t>SELECT </a:t>
            </a:r>
            <a:r>
              <a:rPr lang="en-US" altLang="ko-KR" sz="2000" dirty="0">
                <a:solidFill>
                  <a:schemeClr val="tx1"/>
                </a:solidFill>
              </a:rPr>
              <a:t>* FROM EMP_TEMP;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86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실습 </a:t>
            </a:r>
            <a:r>
              <a:rPr lang="en-US" altLang="ko-KR" sz="2000" dirty="0" smtClean="0"/>
              <a:t>10-11</a:t>
            </a:r>
          </a:p>
          <a:p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INSERT </a:t>
            </a:r>
            <a:r>
              <a:rPr lang="en-US" altLang="ko-KR" sz="2000" dirty="0"/>
              <a:t>INTO EMP_TEMP (EMPNO, ENAME, JOB, MGR , HIREDATE, SAL , COMM, </a:t>
            </a:r>
            <a:r>
              <a:rPr lang="en-US" altLang="ko-KR" sz="2000" dirty="0" smtClean="0"/>
              <a:t>DEPTNO)</a:t>
            </a:r>
            <a:br>
              <a:rPr lang="en-US" altLang="ko-KR" sz="2000" dirty="0" smtClean="0"/>
            </a:br>
            <a:r>
              <a:rPr lang="en-US" altLang="ko-KR" sz="2000" dirty="0" smtClean="0"/>
              <a:t>VALUES </a:t>
            </a:r>
            <a:r>
              <a:rPr lang="en-US" altLang="ko-KR" sz="2000" dirty="0"/>
              <a:t>(2111, '</a:t>
            </a:r>
            <a:r>
              <a:rPr lang="ko-KR" altLang="en-US" sz="2000" dirty="0"/>
              <a:t>이순신</a:t>
            </a:r>
            <a:r>
              <a:rPr lang="en-US" altLang="ko-KR" sz="2000" dirty="0"/>
              <a:t>', 'MANAGER', 9999, '07/01/2001', 4000, NULL, 20</a:t>
            </a:r>
            <a:r>
              <a:rPr lang="en-US" altLang="ko-KR" sz="2000" dirty="0" smtClean="0"/>
              <a:t>);</a:t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r>
              <a:rPr lang="en-US" altLang="ko-KR" sz="2000" dirty="0" smtClean="0"/>
              <a:t>--</a:t>
            </a:r>
            <a:r>
              <a:rPr lang="ko-KR" altLang="en-US" sz="2000" dirty="0" smtClean="0"/>
              <a:t>날자 문자열을 </a:t>
            </a:r>
            <a:r>
              <a:rPr lang="en-US" altLang="ko-KR" sz="2000" dirty="0" smtClean="0"/>
              <a:t>YYYY/MM/DD</a:t>
            </a:r>
            <a:r>
              <a:rPr lang="ko-KR" altLang="en-US" sz="2000" dirty="0" smtClean="0"/>
              <a:t>방식과 다르게 입력하면 오류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(</a:t>
            </a:r>
            <a:r>
              <a:rPr lang="ko-KR" altLang="en-US" sz="2000" dirty="0" smtClean="0"/>
              <a:t>운영체제나 기본 </a:t>
            </a:r>
            <a:r>
              <a:rPr lang="ko-KR" altLang="en-US" sz="2000" dirty="0" err="1" smtClean="0"/>
              <a:t>언어군에</a:t>
            </a:r>
            <a:r>
              <a:rPr lang="ko-KR" altLang="en-US" sz="2000" dirty="0" smtClean="0"/>
              <a:t> 일치 하지 않음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837821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533</TotalTime>
  <Words>268</Words>
  <Application>Microsoft Office PowerPoint</Application>
  <PresentationFormat>화면 슬라이드 쇼(4:3)</PresentationFormat>
  <Paragraphs>116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돋움</vt:lpstr>
      <vt:lpstr>맑은 고딕</vt:lpstr>
      <vt:lpstr>Bookman Old Style</vt:lpstr>
      <vt:lpstr>Gill Sans MT</vt:lpstr>
      <vt:lpstr>Wingdings</vt:lpstr>
      <vt:lpstr>Wingdings 3</vt:lpstr>
      <vt:lpstr>원본</vt:lpstr>
      <vt:lpstr>Chap10. 데이터를 추가, 수정, 삭제하는 데이터 조작어</vt:lpstr>
      <vt:lpstr>10-1 테이블에 데이터 추가하기</vt:lpstr>
      <vt:lpstr>10-1 테이블에 데이터 추가하기</vt:lpstr>
      <vt:lpstr>PowerPoint 프레젠테이션</vt:lpstr>
      <vt:lpstr>10-1 테이블에 데이터 추가하기</vt:lpstr>
      <vt:lpstr>PowerPoint 프레젠테이션</vt:lpstr>
      <vt:lpstr>10-1 테이블에 데이터 추가하기</vt:lpstr>
      <vt:lpstr>10-1 테이블에 데이터 추가하기</vt:lpstr>
      <vt:lpstr>PowerPoint 프레젠테이션</vt:lpstr>
      <vt:lpstr>10-1 테이블에 데이터 추가하기</vt:lpstr>
      <vt:lpstr>10-1 테이블에 데이터 추가하기</vt:lpstr>
      <vt:lpstr>10-1 테이블에 데이터 추가하기</vt:lpstr>
      <vt:lpstr>10-2 테이블에 있는 데이터 수정하기</vt:lpstr>
      <vt:lpstr>10-2 테이블에 있는 데이터 수정하기</vt:lpstr>
      <vt:lpstr>PowerPoint 프레젠테이션</vt:lpstr>
      <vt:lpstr>10-2 테이블에 있는 데이터 수정하기</vt:lpstr>
      <vt:lpstr>10-2 테이블에 있는 데이터 수정하기</vt:lpstr>
      <vt:lpstr>PowerPoint 프레젠테이션</vt:lpstr>
      <vt:lpstr>10-2 테이블에 있는 데이터 수정하기</vt:lpstr>
      <vt:lpstr>10-3 테이블에 있는 데이터 삭제하기</vt:lpstr>
      <vt:lpstr>10-3 테이블에 있는 데이터 삭제하기</vt:lpstr>
      <vt:lpstr>10-3 테이블에 있는 데이터 삭제하기</vt:lpstr>
      <vt:lpstr>10-3 테이블에 있는 데이터 삭제하기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Chap01</dc:title>
  <dc:creator>Microsoft Corporation</dc:creator>
  <cp:lastModifiedBy>404-11</cp:lastModifiedBy>
  <cp:revision>148</cp:revision>
  <dcterms:created xsi:type="dcterms:W3CDTF">2006-10-05T04:04:58Z</dcterms:created>
  <dcterms:modified xsi:type="dcterms:W3CDTF">2023-03-22T02:42:13Z</dcterms:modified>
</cp:coreProperties>
</file>