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70" r:id="rId13"/>
    <p:sldId id="271" r:id="rId14"/>
    <p:sldId id="272" r:id="rId15"/>
    <p:sldId id="269" r:id="rId16"/>
    <p:sldId id="262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>
      <p:cViewPr varScale="1">
        <p:scale>
          <a:sx n="87" d="100"/>
          <a:sy n="87" d="100"/>
        </p:scale>
        <p:origin x="84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Chap12.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25208" cy="896838"/>
          </a:xfrm>
        </p:spPr>
        <p:txBody>
          <a:bodyPr/>
          <a:lstStyle/>
          <a:p>
            <a:r>
              <a:rPr lang="en-US" altLang="ko-KR" dirty="0" smtClean="0"/>
              <a:t>DDL(DATA DEFINITION LANGUAGE)</a:t>
            </a:r>
          </a:p>
          <a:p>
            <a:r>
              <a:rPr lang="en-US" altLang="ko-KR" dirty="0" smtClean="0"/>
              <a:t>CREATE,ALTER,DROP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ADD : </a:t>
            </a:r>
            <a:r>
              <a:rPr lang="ko-KR" altLang="en-US" sz="1600" dirty="0" smtClean="0"/>
              <a:t>테이블에 열 추가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RENAME : </a:t>
            </a:r>
            <a:r>
              <a:rPr lang="ko-KR" altLang="en-US" sz="1600" dirty="0" smtClean="0"/>
              <a:t>테이블의 열 이름 변경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MODIFY : </a:t>
            </a:r>
            <a:r>
              <a:rPr lang="ko-KR" altLang="en-US" sz="1600" dirty="0" smtClean="0"/>
              <a:t>테이블의 열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변경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DROP : </a:t>
            </a:r>
            <a:r>
              <a:rPr lang="ko-KR" altLang="en-US" sz="1600" dirty="0" smtClean="0"/>
              <a:t>테이블의 특정 열을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ALTER</a:t>
            </a:r>
            <a:r>
              <a:rPr lang="ko-KR" altLang="en-US" sz="1600" dirty="0" smtClean="0"/>
              <a:t>용 테이블 만들기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12-6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EMP_ALTER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FROM EMP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EMP_ALTER;</a:t>
            </a:r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테이블에 </a:t>
            </a:r>
            <a:r>
              <a:rPr lang="ko-KR" altLang="en-US" dirty="0" err="1" smtClean="0">
                <a:solidFill>
                  <a:srgbClr val="FF0000"/>
                </a:solidFill>
              </a:rPr>
              <a:t>열추가하는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12-7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ADD </a:t>
            </a:r>
            <a:r>
              <a:rPr lang="en-US" altLang="ko-KR"/>
              <a:t>HP </a:t>
            </a:r>
            <a:r>
              <a:rPr lang="en-US" altLang="ko-KR" smtClean="0"/>
              <a:t> VARCHAR2(20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04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 </a:t>
            </a:r>
            <a:r>
              <a:rPr lang="ko-KR" altLang="en-US" dirty="0" err="1" smtClean="0">
                <a:solidFill>
                  <a:srgbClr val="FF0000"/>
                </a:solidFill>
              </a:rPr>
              <a:t>열이름</a:t>
            </a:r>
            <a:r>
              <a:rPr lang="ko-KR" altLang="en-US" dirty="0" smtClean="0">
                <a:solidFill>
                  <a:srgbClr val="FF0000"/>
                </a:solidFill>
              </a:rPr>
              <a:t> 변경 하는 </a:t>
            </a: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RENAME COLUMN </a:t>
            </a:r>
            <a:r>
              <a:rPr lang="ko-KR" altLang="en-US" dirty="0" err="1" smtClean="0"/>
              <a:t>원컬럼명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변경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12-8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RENAME </a:t>
            </a:r>
            <a:r>
              <a:rPr lang="en-US" altLang="ko-KR" dirty="0"/>
              <a:t>COLUMN HP TO TEL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513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 열의 </a:t>
            </a:r>
            <a:r>
              <a:rPr lang="ko-KR" altLang="en-US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dirty="0" smtClean="0">
                <a:solidFill>
                  <a:srgbClr val="FF0000"/>
                </a:solidFill>
              </a:rPr>
              <a:t> 변경하는 </a:t>
            </a:r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MODIFY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12-9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MODIFY </a:t>
            </a:r>
            <a:r>
              <a:rPr lang="en-US" altLang="ko-KR" dirty="0"/>
              <a:t>EMPNO NUMBER(5);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DESC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8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테이블의 </a:t>
            </a:r>
            <a:r>
              <a:rPr lang="ko-KR" altLang="en-US" dirty="0" err="1" smtClean="0">
                <a:solidFill>
                  <a:srgbClr val="FF0000"/>
                </a:solidFill>
              </a:rPr>
              <a:t>특정열을</a:t>
            </a:r>
            <a:r>
              <a:rPr lang="ko-KR" altLang="en-US" dirty="0" smtClean="0">
                <a:solidFill>
                  <a:srgbClr val="FF0000"/>
                </a:solidFill>
              </a:rPr>
              <a:t> 삭제하는 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DROP COLUMN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12-10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EMP_ALTER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COLUMN TEL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59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12-4 </a:t>
            </a:r>
            <a:r>
              <a:rPr lang="ko-KR" altLang="en-US" dirty="0" smtClean="0"/>
              <a:t>테이블 이름을 변경하는 </a:t>
            </a: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TO </a:t>
            </a:r>
            <a:r>
              <a:rPr lang="ko-KR" altLang="en-US" dirty="0" err="1" smtClean="0"/>
              <a:t>새테이블명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변경 </a:t>
            </a:r>
            <a:r>
              <a:rPr lang="ko-KR" altLang="en-US" dirty="0" smtClean="0"/>
              <a:t>후 본래의 테이블 이름은 사용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12-11</a:t>
            </a:r>
            <a:br>
              <a:rPr lang="en-US" altLang="ko-KR" dirty="0" smtClean="0"/>
            </a:br>
            <a:r>
              <a:rPr lang="en-US" altLang="ko-KR" dirty="0" smtClean="0"/>
              <a:t>RENAME </a:t>
            </a:r>
            <a:r>
              <a:rPr lang="en-US" altLang="ko-KR" dirty="0"/>
              <a:t>EMP_ALTER TO EMP_RENAME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12-12</a:t>
            </a:r>
            <a:br>
              <a:rPr lang="en-US" altLang="ko-KR" dirty="0" smtClean="0"/>
            </a:br>
            <a:r>
              <a:rPr lang="en-US" altLang="ko-KR" dirty="0" smtClean="0"/>
              <a:t>DESC </a:t>
            </a:r>
            <a:r>
              <a:rPr lang="en-US" altLang="ko-KR" dirty="0"/>
              <a:t>EMP_ALTER</a:t>
            </a:r>
            <a:r>
              <a:rPr lang="en-US" altLang="ko-KR" dirty="0" smtClean="0"/>
              <a:t>; --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12-13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EMP_RENAME;</a:t>
            </a:r>
          </a:p>
        </p:txBody>
      </p:sp>
    </p:spTree>
    <p:extLst>
      <p:ext uri="{BB962C8B-B14F-4D97-AF65-F5344CB8AC3E}">
        <p14:creationId xmlns:p14="http://schemas.microsoft.com/office/powerpoint/2010/main" val="100014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12-5 </a:t>
            </a:r>
            <a:r>
              <a:rPr lang="ko-KR" altLang="en-US" dirty="0" smtClean="0"/>
              <a:t>테이블의 데이터를 삭제하는 </a:t>
            </a:r>
            <a:r>
              <a:rPr lang="en-US" altLang="ko-KR" dirty="0" smtClean="0">
                <a:solidFill>
                  <a:srgbClr val="FF0000"/>
                </a:solidFill>
              </a:rPr>
              <a:t>TRUNCATE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TRUNCATE</a:t>
            </a:r>
            <a:br>
              <a:rPr lang="en-US" altLang="ko-KR" sz="1800" dirty="0" smtClean="0">
                <a:solidFill>
                  <a:srgbClr val="FF0000"/>
                </a:solidFill>
              </a:rPr>
            </a:br>
            <a:r>
              <a:rPr lang="en-US" altLang="ko-KR" sz="1800" dirty="0" err="1" smtClean="0"/>
              <a:t>TRUNCATE</a:t>
            </a:r>
            <a:r>
              <a:rPr lang="en-US" altLang="ko-KR" sz="1800" dirty="0" smtClean="0"/>
              <a:t> 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;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lvl="1"/>
            <a:r>
              <a:rPr lang="en-US" altLang="ko-KR" sz="1800" dirty="0" smtClean="0"/>
              <a:t>WHERE</a:t>
            </a:r>
            <a:r>
              <a:rPr lang="ko-KR" altLang="en-US" sz="1800" dirty="0" smtClean="0"/>
              <a:t>절을 사용하지 않은 </a:t>
            </a:r>
            <a:r>
              <a:rPr lang="en-US" altLang="ko-KR" sz="1800" dirty="0" smtClean="0"/>
              <a:t>DELETE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(DML</a:t>
            </a:r>
            <a:r>
              <a:rPr lang="ko-KR" altLang="en-US" sz="1800" dirty="0" smtClean="0"/>
              <a:t>이므로 </a:t>
            </a:r>
            <a:r>
              <a:rPr lang="en-US" altLang="ko-KR" sz="1800" dirty="0" smtClean="0"/>
              <a:t>ROLLBACK, COMMIT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2"/>
            <a:r>
              <a:rPr lang="ko-KR" altLang="en-US" sz="1800" dirty="0" smtClean="0"/>
              <a:t>테이블의 전체 데이터를 삭제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DDL</a:t>
            </a:r>
            <a:r>
              <a:rPr lang="ko-KR" altLang="en-US" sz="1800" dirty="0" smtClean="0"/>
              <a:t>문이므로 </a:t>
            </a:r>
            <a:r>
              <a:rPr lang="en-US" altLang="ko-KR" sz="1800" dirty="0" smtClean="0">
                <a:solidFill>
                  <a:srgbClr val="FF0000"/>
                </a:solidFill>
              </a:rPr>
              <a:t>ROLLBACK </a:t>
            </a:r>
            <a:r>
              <a:rPr lang="ko-KR" altLang="en-US" sz="1800" dirty="0" smtClean="0">
                <a:solidFill>
                  <a:srgbClr val="FF0000"/>
                </a:solidFill>
              </a:rPr>
              <a:t>불가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2"/>
            <a:endParaRPr lang="en-US" altLang="ko-KR" sz="180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12-14</a:t>
            </a:r>
            <a:br>
              <a:rPr lang="en-US" altLang="ko-KR" sz="1800" dirty="0" smtClean="0"/>
            </a:br>
            <a:r>
              <a:rPr lang="en-US" altLang="ko-KR" sz="1800" dirty="0" smtClean="0"/>
              <a:t>TRUNCATE TABLE EMP_RENAME;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SELECT *  FROM EMP_RENAME;</a:t>
            </a:r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12-6 </a:t>
            </a:r>
            <a:r>
              <a:rPr lang="ko-KR" altLang="en-US" dirty="0" smtClean="0"/>
              <a:t>테이블을 삭제하는 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400" dirty="0" err="1" smtClean="0"/>
              <a:t>DROP</a:t>
            </a:r>
            <a:r>
              <a:rPr lang="en-US" altLang="ko-KR" sz="2400" dirty="0" smtClean="0"/>
              <a:t>  TABLE </a:t>
            </a:r>
            <a:r>
              <a:rPr lang="ko-KR" altLang="en-US" sz="2400" dirty="0" err="1" smtClean="0"/>
              <a:t>테이블명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테이블과 저장된 데이터 모두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12-15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TABLE EMP_RENAME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12-16</a:t>
            </a:r>
            <a:br>
              <a:rPr lang="en-US" altLang="ko-KR" dirty="0" smtClean="0"/>
            </a:br>
            <a:r>
              <a:rPr lang="en-US" altLang="ko-KR" dirty="0" smtClean="0"/>
              <a:t>DESC </a:t>
            </a:r>
            <a:r>
              <a:rPr lang="en-US" altLang="ko-KR" dirty="0"/>
              <a:t>EMP_RENAME;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12-1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정의어를</a:t>
            </a:r>
            <a:r>
              <a:rPr lang="ko-KR" altLang="en-US" dirty="0" smtClean="0"/>
              <a:t> 사용할 때 유의점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 COMMIT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459211" cy="34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형식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1907579"/>
            <a:ext cx="4663237" cy="28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536" y="5157192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소유계정을</a:t>
            </a:r>
            <a:r>
              <a:rPr lang="ko-KR" altLang="en-US" dirty="0" smtClean="0"/>
              <a:t> 생략하고 테이블이름을 사용하면 접속한 계정 소유의 테이블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이름은 문자로 시작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숫자 안됨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테이블 이름은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한글은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이내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계정에 중복되는 테이블은 안됨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특수문자는 </a:t>
            </a:r>
            <a:r>
              <a:rPr lang="en-US" altLang="ko-KR" sz="2000" dirty="0" smtClean="0"/>
              <a:t>_ , $, #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키워드는 사용 못함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1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12-2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컬럼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자료형을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각각 정의하여 테이블 생성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기존 테이블 열 구조와 데이터를 복사하여 새 테이블 생성하기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lvl="1"/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 사용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400" dirty="0" smtClean="0"/>
              <a:t>기존 테이블 열 구조와 일부 데이터만 복사하여 새 테이블 생성하기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lvl="1"/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문에 </a:t>
            </a:r>
            <a:r>
              <a:rPr lang="en-US" altLang="ko-KR" sz="2400" dirty="0" smtClean="0"/>
              <a:t>WHERE</a:t>
            </a:r>
            <a:r>
              <a:rPr lang="ko-KR" altLang="en-US" sz="2400" dirty="0" smtClean="0"/>
              <a:t>절 사용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400" dirty="0" smtClean="0"/>
              <a:t>기존 테이블의 열 구조만 복사하여 새 테이블 생성하기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조건식이 항상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WHERE</a:t>
            </a:r>
            <a:r>
              <a:rPr lang="ko-KR" altLang="en-US" sz="2400" dirty="0" smtClean="0"/>
              <a:t>절 사용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FF0000"/>
                </a:solidFill>
              </a:rPr>
              <a:t> 각각 정의하여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새테이블</a:t>
            </a:r>
            <a:r>
              <a:rPr lang="ko-KR" altLang="en-US" sz="2000" dirty="0" smtClean="0">
                <a:solidFill>
                  <a:srgbClr val="FF0000"/>
                </a:solidFill>
              </a:rPr>
              <a:t> 만들기</a:t>
            </a:r>
            <a:r>
              <a:rPr lang="en-US" altLang="ko-KR" sz="2000" dirty="0">
                <a:solidFill>
                  <a:srgbClr val="FF0000"/>
                </a:solidFill>
              </a:rPr>
              <a:t/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12-1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EMP_DDL(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EMPNO      </a:t>
            </a:r>
            <a:r>
              <a:rPr lang="en-US" altLang="ko-KR" sz="2000" dirty="0"/>
              <a:t>NUMBER(4),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ENAME      </a:t>
            </a:r>
            <a:r>
              <a:rPr lang="en-US" altLang="ko-KR" sz="2000" dirty="0"/>
              <a:t>VARCHAR2(10),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JOB        </a:t>
            </a:r>
            <a:r>
              <a:rPr lang="en-US" altLang="ko-KR" sz="2000" dirty="0"/>
              <a:t>VARCHAR2(9),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MGR        </a:t>
            </a:r>
            <a:r>
              <a:rPr lang="en-US" altLang="ko-KR" sz="2000" dirty="0"/>
              <a:t>NUMBER(4),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HIREDATE   </a:t>
            </a:r>
            <a:r>
              <a:rPr lang="en-US" altLang="ko-KR" sz="2000" dirty="0"/>
              <a:t>DATE,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SAL        </a:t>
            </a:r>
            <a:r>
              <a:rPr lang="en-US" altLang="ko-KR" sz="2000" dirty="0"/>
              <a:t>NUMBER(7,2),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COMM       </a:t>
            </a:r>
            <a:r>
              <a:rPr lang="en-US" altLang="ko-KR" sz="2000" dirty="0"/>
              <a:t>NUMBER(7,2),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DEPTNO     </a:t>
            </a:r>
            <a:r>
              <a:rPr lang="en-US" altLang="ko-KR" sz="2000" dirty="0"/>
              <a:t>NUMBER(2));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DESC EMP_DDL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--NUMBER(7, 2)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총자리수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는 소수점 </a:t>
            </a:r>
            <a:r>
              <a:rPr lang="ko-KR" altLang="en-US" sz="2000" dirty="0" err="1" smtClean="0"/>
              <a:t>자리수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쉼표는 제외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--DATE</a:t>
            </a:r>
            <a:r>
              <a:rPr lang="ko-KR" altLang="en-US" sz="2000" dirty="0" smtClean="0"/>
              <a:t>는 길이 지정 불필요하므로 </a:t>
            </a:r>
            <a:r>
              <a:rPr lang="en-US" altLang="ko-KR" sz="2000" dirty="0" smtClean="0"/>
              <a:t>( )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의 기능을 활용하여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로 만들기도 가능하며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스트립트로</a:t>
            </a:r>
            <a:r>
              <a:rPr lang="ko-KR" altLang="en-US" sz="2000" dirty="0" smtClean="0"/>
              <a:t> 만드는 습관을 들이는 것이 좋다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 smtClean="0"/>
              <a:t>(</a:t>
            </a:r>
            <a:r>
              <a:rPr lang="ko-KR" altLang="en-US" sz="1900" dirty="0" smtClean="0"/>
              <a:t>타 언어 내에서 </a:t>
            </a:r>
            <a:r>
              <a:rPr lang="en-US" altLang="ko-KR" sz="1900" dirty="0" smtClean="0"/>
              <a:t>SQL</a:t>
            </a:r>
            <a:r>
              <a:rPr lang="ko-KR" altLang="en-US" sz="1900" dirty="0" smtClean="0"/>
              <a:t>을 사용할 때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이렇게 작성하는 방법밖에 없기 때문이다</a:t>
            </a:r>
            <a:r>
              <a:rPr lang="en-US" altLang="ko-KR" sz="19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2225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8864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 열 구조와 데이터를 복사하여 테이블 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dirty="0" err="1" smtClean="0"/>
              <a:t>서브쿼리</a:t>
            </a:r>
            <a:r>
              <a:rPr lang="ko-KR" altLang="en-US" sz="2000" dirty="0" smtClean="0"/>
              <a:t> 사용시 </a:t>
            </a:r>
            <a:r>
              <a:rPr lang="en-US" altLang="ko-KR" sz="2000" dirty="0" smtClean="0"/>
              <a:t>AS</a:t>
            </a:r>
            <a:r>
              <a:rPr lang="ko-KR" altLang="en-US" sz="2000" dirty="0" smtClean="0"/>
              <a:t>키워드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12-2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DEPT_DDL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FROM DEPT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DESC </a:t>
            </a:r>
            <a:r>
              <a:rPr lang="en-US" altLang="ko-KR" sz="2000" dirty="0"/>
              <a:t>DEPT_DDL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DEPT_DDL;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열구조와</a:t>
            </a:r>
            <a:r>
              <a:rPr lang="ko-KR" altLang="en-US" sz="2400" dirty="0" smtClean="0">
                <a:solidFill>
                  <a:srgbClr val="FF0000"/>
                </a:solidFill>
              </a:rPr>
              <a:t> 일부데이터만 복사하여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테이블생성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절을 사용</a:t>
            </a:r>
            <a:endParaRPr lang="en-US" altLang="ko-KR" sz="2000" dirty="0" smtClean="0"/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12-4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EMP_DDL_30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</a:t>
            </a:r>
            <a:r>
              <a:rPr lang="en-US" altLang="ko-KR" sz="2000" dirty="0"/>
              <a:t>FROM 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en-US" altLang="ko-KR" sz="2000" dirty="0"/>
              <a:t>WHERE DEPTNO = </a:t>
            </a:r>
            <a:r>
              <a:rPr lang="en-US" altLang="ko-KR" sz="2000" dirty="0" smtClean="0"/>
              <a:t>30;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EMP_DDL_30;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56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열구조만</a:t>
            </a:r>
            <a:r>
              <a:rPr lang="ko-KR" altLang="en-US" sz="2400" dirty="0" smtClean="0">
                <a:solidFill>
                  <a:srgbClr val="FF0000"/>
                </a:solidFill>
              </a:rPr>
              <a:t> 복사하여 새 테이블 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/>
              <a:t>WHERE 1 &lt;&gt; 1</a:t>
            </a:r>
            <a:r>
              <a:rPr lang="ko-KR" altLang="en-US" sz="2400" dirty="0" smtClean="0"/>
              <a:t>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12-5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EMPDEPT_DDL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E.EMPNO, E.ENAME, E.JOB, E.MGR, E.HIREDATE,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en-US" altLang="ko-KR" sz="2000" dirty="0"/>
              <a:t>E.SAL, E.COMM, D.DEPTNO, D.DNAME, </a:t>
            </a:r>
            <a:r>
              <a:rPr lang="en-US" altLang="ko-KR" sz="2000" dirty="0" smtClean="0"/>
              <a:t>D.LOC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en-US" altLang="ko-KR" sz="2000" dirty="0"/>
              <a:t>FROM EMP E, DEPT </a:t>
            </a:r>
            <a:r>
              <a:rPr lang="en-US" altLang="ko-KR" sz="2000" dirty="0" smtClean="0"/>
              <a:t>D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</a:t>
            </a:r>
            <a:r>
              <a:rPr lang="en-US" altLang="ko-KR" sz="2000" dirty="0"/>
              <a:t>WHERE 1 &lt;&gt; 1;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SELECT * FROM EMPDEPT_DDL;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1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484</TotalTime>
  <Words>232</Words>
  <Application>Microsoft Office PowerPoint</Application>
  <PresentationFormat>화면 슬라이드 쇼(4:3)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Chap12. 데이터 정의어</vt:lpstr>
      <vt:lpstr>12-1 객체를 생성, 변경, 삭제하는 데이터 정의어</vt:lpstr>
      <vt:lpstr>12-2 테이블을 생성하는 CREATE</vt:lpstr>
      <vt:lpstr>PowerPoint 프레젠테이션</vt:lpstr>
      <vt:lpstr>12-2 테이블을 생성하는 CREATE</vt:lpstr>
      <vt:lpstr>PowerPoint 프레젠테이션</vt:lpstr>
      <vt:lpstr>PowerPoint 프레젠테이션</vt:lpstr>
      <vt:lpstr>PowerPoint 프레젠테이션</vt:lpstr>
      <vt:lpstr>PowerPoint 프레젠테이션</vt:lpstr>
      <vt:lpstr>12-3 테이블을 변경하는 ALTER</vt:lpstr>
      <vt:lpstr>PowerPoint 프레젠테이션</vt:lpstr>
      <vt:lpstr>PowerPoint 프레젠테이션</vt:lpstr>
      <vt:lpstr>PowerPoint 프레젠테이션</vt:lpstr>
      <vt:lpstr>PowerPoint 프레젠테이션</vt:lpstr>
      <vt:lpstr>12-4 테이블 이름을 변경하는 RENAME</vt:lpstr>
      <vt:lpstr>12-5 테이블의 데이터를 삭제하는 TRUNCATE</vt:lpstr>
      <vt:lpstr>12-6 테이블을 삭제하는 DROP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153</cp:revision>
  <dcterms:created xsi:type="dcterms:W3CDTF">2006-10-05T04:04:58Z</dcterms:created>
  <dcterms:modified xsi:type="dcterms:W3CDTF">2023-03-23T00:34:54Z</dcterms:modified>
</cp:coreProperties>
</file>