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7" r:id="rId9"/>
    <p:sldId id="261" r:id="rId10"/>
    <p:sldId id="262" r:id="rId11"/>
    <p:sldId id="268" r:id="rId12"/>
    <p:sldId id="263" r:id="rId13"/>
    <p:sldId id="269" r:id="rId14"/>
    <p:sldId id="26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4660"/>
  </p:normalViewPr>
  <p:slideViewPr>
    <p:cSldViewPr>
      <p:cViewPr varScale="1">
        <p:scale>
          <a:sx n="87" d="100"/>
          <a:sy n="87" d="100"/>
        </p:scale>
        <p:origin x="102" y="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Chap11. </a:t>
            </a:r>
            <a:r>
              <a:rPr lang="ko-KR" altLang="en-US" smtClean="0"/>
              <a:t>트랜잭션 제어와 세션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11-3 </a:t>
            </a:r>
            <a:r>
              <a:rPr lang="ko-KR" altLang="en-US" smtClean="0"/>
              <a:t>세션과 읽기 일관성의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읽기 일관성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sz="2000" dirty="0" smtClean="0"/>
              <a:t>여러 사용자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여러 응용프로그램에서 데이터베이스에 접근하므로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ko-KR" altLang="en-US" sz="2000" dirty="0" smtClean="0"/>
              <a:t>여러 세션이 존재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특정 세션에서 수행하는 데이터의 변경이 확정되기 전까지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세션에서는 본래의 데이터를 보여줌</a:t>
            </a:r>
            <a:r>
              <a:rPr lang="en-US" altLang="ko-KR" dirty="0" smtClean="0"/>
              <a:t>--</a:t>
            </a:r>
            <a:r>
              <a:rPr lang="ko-KR" altLang="en-US" dirty="0" smtClean="0"/>
              <a:t>읽기 일관성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850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11-6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DEPT_TCL</a:t>
            </a:r>
            <a:r>
              <a:rPr lang="en-US" altLang="ko-KR" sz="2000" dirty="0" smtClean="0"/>
              <a:t>; </a:t>
            </a:r>
            <a:r>
              <a:rPr lang="en-US" altLang="ko-KR" sz="2000" dirty="0"/>
              <a:t>--</a:t>
            </a:r>
            <a:r>
              <a:rPr lang="ko-KR" altLang="en-US" sz="2000" dirty="0" err="1"/>
              <a:t>디벨로퍼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DEPT_TCL</a:t>
            </a:r>
            <a:r>
              <a:rPr lang="en-US" altLang="ko-KR" sz="2000" dirty="0" smtClean="0"/>
              <a:t>; </a:t>
            </a:r>
            <a:r>
              <a:rPr lang="en-US" altLang="ko-KR" sz="2000" dirty="0"/>
              <a:t>--</a:t>
            </a:r>
            <a:r>
              <a:rPr lang="en-US" altLang="ko-KR" sz="2000" dirty="0" smtClean="0"/>
              <a:t>SQLPLUS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11-7</a:t>
            </a:r>
            <a:br>
              <a:rPr lang="en-US" altLang="ko-KR" sz="2000" dirty="0" smtClean="0"/>
            </a:br>
            <a:r>
              <a:rPr lang="en-US" altLang="ko-KR" sz="2000" dirty="0" smtClean="0"/>
              <a:t>DELETE </a:t>
            </a:r>
            <a:r>
              <a:rPr lang="en-US" altLang="ko-KR" sz="2000" dirty="0"/>
              <a:t>FROM DEPT_TCL WHERE DEPTNO = 50</a:t>
            </a:r>
            <a:r>
              <a:rPr lang="en-US" altLang="ko-KR" sz="2000" dirty="0" smtClean="0"/>
              <a:t>; --</a:t>
            </a:r>
            <a:r>
              <a:rPr lang="ko-KR" altLang="en-US" sz="2000" dirty="0" err="1" smtClean="0"/>
              <a:t>디벨로퍼에서</a:t>
            </a:r>
            <a:r>
              <a:rPr lang="ko-KR" altLang="en-US" sz="2000" dirty="0" smtClean="0"/>
              <a:t> 실행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DEPT_TCL</a:t>
            </a:r>
            <a:r>
              <a:rPr lang="en-US" altLang="ko-KR" sz="2000" dirty="0" smtClean="0"/>
              <a:t>;  --</a:t>
            </a:r>
            <a:r>
              <a:rPr lang="ko-KR" altLang="en-US" sz="2000" dirty="0" err="1" smtClean="0"/>
              <a:t>디벨로퍼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</a:t>
            </a:r>
            <a:r>
              <a:rPr lang="en-US" altLang="ko-KR" sz="2000" dirty="0" smtClean="0"/>
              <a:t>DEPT_TCL; --SQLPLUS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11-8</a:t>
            </a:r>
            <a:br>
              <a:rPr lang="en-US" altLang="ko-KR" sz="2000" dirty="0" smtClean="0"/>
            </a:br>
            <a:r>
              <a:rPr lang="en-US" altLang="ko-KR" sz="2000" dirty="0" smtClean="0"/>
              <a:t>COMMIT; --</a:t>
            </a:r>
            <a:r>
              <a:rPr lang="en-US" altLang="ko-KR" sz="2000" dirty="0"/>
              <a:t> --</a:t>
            </a:r>
            <a:r>
              <a:rPr lang="ko-KR" altLang="en-US" sz="2000" dirty="0" err="1"/>
              <a:t>디벨로퍼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DEPT_TCL</a:t>
            </a:r>
            <a:r>
              <a:rPr lang="en-US" altLang="ko-KR" sz="2000" dirty="0" smtClean="0"/>
              <a:t>;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--</a:t>
            </a:r>
            <a:r>
              <a:rPr lang="ko-KR" altLang="en-US" sz="2000" dirty="0" err="1" smtClean="0"/>
              <a:t>디벨로퍼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</a:t>
            </a:r>
            <a:r>
              <a:rPr lang="en-US" altLang="ko-KR" sz="2000" dirty="0" smtClean="0"/>
              <a:t>DEPT_TCL;  --</a:t>
            </a:r>
            <a:r>
              <a:rPr lang="en-US" altLang="ko-KR" sz="2000" dirty="0"/>
              <a:t>SQLPLUS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892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11-4 </a:t>
            </a:r>
            <a:r>
              <a:rPr lang="ko-KR" altLang="en-US" smtClean="0"/>
              <a:t>수정 중인 데이터 접근을 막는 </a:t>
            </a:r>
            <a:r>
              <a:rPr lang="en-US" altLang="ko-KR" smtClean="0"/>
              <a:t>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LOCK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데이터 잠금</a:t>
            </a:r>
            <a:r>
              <a:rPr lang="en-US" altLang="ko-KR" dirty="0" smtClean="0"/>
              <a:t>(</a:t>
            </a:r>
            <a:r>
              <a:rPr lang="ko-KR" altLang="en-US" dirty="0" err="1"/>
              <a:t>잠</a:t>
            </a:r>
            <a:r>
              <a:rPr lang="ko-KR" altLang="en-US" dirty="0" err="1" smtClean="0"/>
              <a:t>금현상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조작중인</a:t>
            </a:r>
            <a:r>
              <a:rPr lang="ko-KR" altLang="en-US" dirty="0" smtClean="0"/>
              <a:t> 데이터는 </a:t>
            </a:r>
            <a:r>
              <a:rPr lang="ko-KR" altLang="en-US" dirty="0" err="1" smtClean="0"/>
              <a:t>트랜젝션이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완료시</a:t>
            </a:r>
            <a:r>
              <a:rPr lang="ko-KR" altLang="en-US" dirty="0" smtClean="0"/>
              <a:t> 까지는 다른 세션이 조작할 수 없는 상태인데 이를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상태라 함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36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0"/>
            <a:ext cx="8229600" cy="6858000"/>
          </a:xfrm>
        </p:spPr>
        <p:txBody>
          <a:bodyPr>
            <a:noAutofit/>
          </a:bodyPr>
          <a:lstStyle/>
          <a:p>
            <a:r>
              <a:rPr lang="ko-KR" altLang="en-US" sz="1500" dirty="0" smtClean="0"/>
              <a:t>실습 </a:t>
            </a:r>
            <a:r>
              <a:rPr lang="en-US" altLang="ko-KR" sz="1500" dirty="0" smtClean="0"/>
              <a:t>11-9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SELECT </a:t>
            </a:r>
            <a:r>
              <a:rPr lang="en-US" altLang="ko-KR" sz="1500" dirty="0"/>
              <a:t>* FROM DEPT_TCL</a:t>
            </a:r>
            <a:r>
              <a:rPr lang="en-US" altLang="ko-KR" sz="1500" dirty="0" smtClean="0"/>
              <a:t>; --</a:t>
            </a:r>
            <a:r>
              <a:rPr lang="ko-KR" altLang="en-US" sz="1500" dirty="0" err="1" smtClean="0"/>
              <a:t>디벨로퍼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SELECT </a:t>
            </a:r>
            <a:r>
              <a:rPr lang="en-US" altLang="ko-KR" sz="1500" dirty="0"/>
              <a:t>* FROM DEPT_TCL</a:t>
            </a:r>
            <a:r>
              <a:rPr lang="en-US" altLang="ko-KR" sz="1500" dirty="0" smtClean="0"/>
              <a:t>; --</a:t>
            </a:r>
            <a:r>
              <a:rPr lang="en-US" altLang="ko-KR" sz="1500" dirty="0" smtClean="0"/>
              <a:t>SQLPLUS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실습 </a:t>
            </a:r>
            <a:r>
              <a:rPr lang="en-US" altLang="ko-KR" sz="1500" dirty="0" smtClean="0"/>
              <a:t>11-10</a:t>
            </a:r>
          </a:p>
          <a:p>
            <a:r>
              <a:rPr lang="en-US" altLang="ko-KR" sz="1500" dirty="0" smtClean="0"/>
              <a:t>UPDATE </a:t>
            </a:r>
            <a:r>
              <a:rPr lang="en-US" altLang="ko-KR" sz="1500" dirty="0"/>
              <a:t>DEPT_TCL SET LOC='SEOUL' </a:t>
            </a:r>
            <a:r>
              <a:rPr lang="en-US" altLang="ko-KR" sz="1500" dirty="0" smtClean="0"/>
              <a:t> </a:t>
            </a:r>
            <a:br>
              <a:rPr lang="en-US" altLang="ko-KR" sz="1500" dirty="0" smtClean="0"/>
            </a:br>
            <a:r>
              <a:rPr lang="en-US" altLang="ko-KR" sz="1500" dirty="0" smtClean="0"/>
              <a:t>WHERE </a:t>
            </a:r>
            <a:r>
              <a:rPr lang="en-US" altLang="ko-KR" sz="1500" dirty="0"/>
              <a:t>DEPTNO = 30</a:t>
            </a:r>
            <a:r>
              <a:rPr lang="en-US" altLang="ko-KR" sz="1500" dirty="0" smtClean="0"/>
              <a:t>;</a:t>
            </a:r>
            <a:r>
              <a:rPr lang="en-US" altLang="ko-KR" sz="1500" dirty="0"/>
              <a:t> --</a:t>
            </a:r>
            <a:r>
              <a:rPr lang="ko-KR" altLang="en-US" sz="1500" dirty="0" err="1"/>
              <a:t>디벨로퍼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SELECT </a:t>
            </a:r>
            <a:r>
              <a:rPr lang="en-US" altLang="ko-KR" sz="1500" dirty="0"/>
              <a:t>* FROM DEPT_TCL</a:t>
            </a:r>
            <a:r>
              <a:rPr lang="en-US" altLang="ko-KR" sz="1500" dirty="0" smtClean="0"/>
              <a:t>;</a:t>
            </a:r>
            <a:r>
              <a:rPr lang="en-US" altLang="ko-KR" sz="1500" dirty="0"/>
              <a:t> --</a:t>
            </a:r>
            <a:r>
              <a:rPr lang="ko-KR" altLang="en-US" sz="1500" dirty="0" err="1"/>
              <a:t>디벨로퍼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SELECT </a:t>
            </a:r>
            <a:r>
              <a:rPr lang="en-US" altLang="ko-KR" sz="1500" dirty="0"/>
              <a:t>* FROM DEPT_TCL</a:t>
            </a:r>
            <a:r>
              <a:rPr lang="en-US" altLang="ko-KR" sz="1500" dirty="0" smtClean="0"/>
              <a:t>; </a:t>
            </a:r>
            <a:r>
              <a:rPr lang="en-US" altLang="ko-KR" sz="1500" dirty="0"/>
              <a:t>--SQLPLUS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실습 </a:t>
            </a:r>
            <a:r>
              <a:rPr lang="en-US" altLang="ko-KR" sz="1500" dirty="0" smtClean="0"/>
              <a:t>11-11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UPDATE </a:t>
            </a:r>
            <a:r>
              <a:rPr lang="en-US" altLang="ko-KR" sz="1500" dirty="0"/>
              <a:t>DEPT_TCL SET DNAME='DATABASE' WHERE DEPTNO = 30</a:t>
            </a:r>
            <a:r>
              <a:rPr lang="en-US" altLang="ko-KR" sz="1500" dirty="0" smtClean="0"/>
              <a:t>;</a:t>
            </a:r>
            <a:br>
              <a:rPr lang="en-US" altLang="ko-KR" sz="1500" dirty="0" smtClean="0"/>
            </a:br>
            <a:r>
              <a:rPr lang="en-US" altLang="ko-KR" sz="1500" dirty="0" smtClean="0"/>
              <a:t>--</a:t>
            </a:r>
            <a:r>
              <a:rPr lang="en-US" altLang="ko-KR" sz="1500" dirty="0"/>
              <a:t>SQLPLUS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실습 </a:t>
            </a:r>
            <a:r>
              <a:rPr lang="en-US" altLang="ko-KR" sz="1500" dirty="0" smtClean="0"/>
              <a:t>11-12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COMMIT; --</a:t>
            </a:r>
            <a:r>
              <a:rPr lang="ko-KR" altLang="en-US" sz="1500" dirty="0" err="1" smtClean="0"/>
              <a:t>디벨로퍼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실습 </a:t>
            </a:r>
            <a:r>
              <a:rPr lang="en-US" altLang="ko-KR" sz="1500" dirty="0" smtClean="0"/>
              <a:t>11-13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SELECT * FROM DEPT_TCL; --</a:t>
            </a:r>
            <a:r>
              <a:rPr lang="ko-KR" altLang="en-US" sz="1500" dirty="0" err="1" smtClean="0"/>
              <a:t>디벨로퍼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SELECT * FROM DEPT_TCL; --SQLPLUS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실습</a:t>
            </a:r>
            <a:r>
              <a:rPr lang="en-US" altLang="ko-KR" sz="1500" dirty="0" smtClean="0"/>
              <a:t>11-14</a:t>
            </a:r>
            <a:br>
              <a:rPr lang="en-US" altLang="ko-KR" sz="1500" dirty="0" smtClean="0"/>
            </a:br>
            <a:r>
              <a:rPr lang="en-US" altLang="ko-KR" sz="1500" dirty="0" smtClean="0"/>
              <a:t>COMMIT; --SQLPLUS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실습 </a:t>
            </a:r>
            <a:r>
              <a:rPr lang="en-US" altLang="ko-KR" sz="1500" dirty="0" smtClean="0"/>
              <a:t>11-15</a:t>
            </a:r>
          </a:p>
          <a:p>
            <a:r>
              <a:rPr lang="en-US" altLang="ko-KR" sz="1500" dirty="0" smtClean="0"/>
              <a:t>SELECT </a:t>
            </a:r>
            <a:r>
              <a:rPr lang="en-US" altLang="ko-KR" sz="1500" dirty="0"/>
              <a:t>* FROM DEPT_TCL</a:t>
            </a:r>
            <a:r>
              <a:rPr lang="en-US" altLang="ko-KR" sz="1500" dirty="0" smtClean="0"/>
              <a:t>; --</a:t>
            </a:r>
            <a:r>
              <a:rPr lang="ko-KR" altLang="en-US" sz="1500" dirty="0" err="1" smtClean="0"/>
              <a:t>디벨로퍼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6368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11-4 </a:t>
            </a:r>
            <a:r>
              <a:rPr lang="ko-KR" altLang="en-US" dirty="0" smtClean="0"/>
              <a:t>수정 중인 데이터 접근을 막는 </a:t>
            </a:r>
            <a:r>
              <a:rPr lang="en-US" altLang="ko-KR" dirty="0" smtClean="0"/>
              <a:t>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LOCK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행 레벨 록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조작중인</a:t>
            </a:r>
            <a:r>
              <a:rPr lang="ko-KR" altLang="en-US" dirty="0" smtClean="0"/>
              <a:t> 행에 </a:t>
            </a:r>
            <a:r>
              <a:rPr lang="en-US" altLang="ko-KR" dirty="0" smtClean="0"/>
              <a:t>LOCK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테이블 레벨 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DML</a:t>
            </a:r>
            <a:r>
              <a:rPr lang="ko-KR" altLang="en-US" dirty="0" smtClean="0"/>
              <a:t>를 사용하여 데이터가 </a:t>
            </a:r>
            <a:r>
              <a:rPr lang="ko-KR" altLang="en-US" dirty="0" err="1" smtClean="0"/>
              <a:t>변경중인</a:t>
            </a:r>
            <a:r>
              <a:rPr lang="ko-KR" altLang="en-US" dirty="0" smtClean="0"/>
              <a:t> 테이블에 </a:t>
            </a:r>
            <a:r>
              <a:rPr lang="en-US" altLang="ko-KR" dirty="0" smtClean="0"/>
              <a:t>LOCK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조건이 없을 시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r>
              <a:rPr lang="en-US" altLang="ko-KR" dirty="0" smtClean="0"/>
              <a:t>(DDL)</a:t>
            </a:r>
            <a:r>
              <a:rPr lang="ko-KR" altLang="en-US" dirty="0" smtClean="0"/>
              <a:t>로 테이블의 구조 변경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불가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INSERT</a:t>
            </a:r>
            <a:r>
              <a:rPr lang="ko-KR" altLang="en-US" dirty="0" smtClean="0"/>
              <a:t>작업은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426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11-1 </a:t>
            </a:r>
            <a:r>
              <a:rPr lang="ko-KR" altLang="en-US" dirty="0" smtClean="0"/>
              <a:t>하나의 단위로 데이터를 처리하는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트랜잭션이란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더 이상 분할할 수 없는 최소 수행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개 이상의 </a:t>
            </a:r>
            <a:r>
              <a:rPr lang="en-US" altLang="ko-KR" dirty="0" smtClean="0"/>
              <a:t>DML(INSERT, UPDATE, DELETE)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ALL OR NOTHING</a:t>
            </a:r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4536504" cy="317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트랜</a:t>
            </a:r>
            <a:r>
              <a:rPr lang="ko-KR" altLang="en-US" sz="2000" dirty="0" smtClean="0"/>
              <a:t>잭</a:t>
            </a:r>
            <a:r>
              <a:rPr lang="ko-KR" altLang="en-US" sz="2000" dirty="0" smtClean="0"/>
              <a:t>션은 </a:t>
            </a:r>
            <a:r>
              <a:rPr lang="ko-KR" altLang="en-US" sz="2000" dirty="0" smtClean="0"/>
              <a:t>접속하는 동시에 시작하여 여러 </a:t>
            </a:r>
            <a:r>
              <a:rPr lang="en-US" altLang="ko-KR" sz="2000" dirty="0" smtClean="0"/>
              <a:t>SQL</a:t>
            </a:r>
            <a:r>
              <a:rPr lang="ko-KR" altLang="en-US" sz="2000" dirty="0" smtClean="0"/>
              <a:t>문을 실행하고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/>
              <a:t>트랜잭션을 </a:t>
            </a:r>
            <a:r>
              <a:rPr lang="ko-KR" altLang="en-US" sz="2000" dirty="0" smtClean="0"/>
              <a:t>제어하는 명령</a:t>
            </a:r>
            <a:r>
              <a:rPr lang="en-US" altLang="ko-KR" sz="2000" dirty="0" smtClean="0"/>
              <a:t>(TCL)</a:t>
            </a:r>
            <a:r>
              <a:rPr lang="ko-KR" altLang="en-US" sz="2000" dirty="0" smtClean="0"/>
              <a:t>을 </a:t>
            </a:r>
            <a:r>
              <a:rPr lang="ko-KR" altLang="en-US" sz="2000" dirty="0" err="1" smtClean="0"/>
              <a:t>실행할때</a:t>
            </a:r>
            <a:r>
              <a:rPr lang="ko-KR" altLang="en-US" sz="2000" dirty="0" smtClean="0"/>
              <a:t> 기존 </a:t>
            </a:r>
            <a:r>
              <a:rPr lang="ko-KR" altLang="en-US" sz="2000" dirty="0"/>
              <a:t>트랜잭션은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종료 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그리고 그후에 새로운 </a:t>
            </a:r>
            <a:r>
              <a:rPr lang="ko-KR" altLang="en-US" sz="2000" dirty="0"/>
              <a:t>트랜잭션이 </a:t>
            </a:r>
            <a:r>
              <a:rPr lang="ko-KR" altLang="en-US" sz="2000" dirty="0" smtClean="0"/>
              <a:t>실행됩니다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DDL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DCL</a:t>
            </a:r>
            <a:r>
              <a:rPr lang="ko-KR" altLang="en-US" sz="2000" dirty="0" smtClean="0"/>
              <a:t>문을 실행하면 현재 </a:t>
            </a:r>
            <a:r>
              <a:rPr lang="ko-KR" altLang="en-US" sz="2000" dirty="0"/>
              <a:t>트랜잭션은 </a:t>
            </a:r>
            <a:r>
              <a:rPr lang="ko-KR" altLang="en-US" sz="2000" dirty="0" smtClean="0"/>
              <a:t>종료하고 새로운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/>
              <a:t>트랜잭션이 </a:t>
            </a:r>
            <a:r>
              <a:rPr lang="ko-KR" altLang="en-US" sz="2000" dirty="0" smtClean="0"/>
              <a:t>시작 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423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TCL(Transaction Control Language)</a:t>
            </a:r>
          </a:p>
          <a:p>
            <a:pPr lvl="1"/>
            <a:r>
              <a:rPr lang="ko-KR" altLang="en-US" smtClean="0"/>
              <a:t>트랜잭션을 제어하기 위해 사용하는 명령어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2952328" cy="410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74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11-2 </a:t>
            </a:r>
            <a:r>
              <a:rPr lang="ko-KR" altLang="en-US" smtClean="0"/>
              <a:t>트랜잭션을</a:t>
            </a:r>
            <a:r>
              <a:rPr lang="en-US" altLang="ko-KR" smtClean="0"/>
              <a:t> </a:t>
            </a:r>
            <a:r>
              <a:rPr lang="ko-KR" altLang="en-US" smtClean="0"/>
              <a:t>제어하는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트랜잭션용</a:t>
            </a:r>
            <a:r>
              <a:rPr lang="ko-KR" altLang="en-US" dirty="0" smtClean="0">
                <a:solidFill>
                  <a:srgbClr val="FF0000"/>
                </a:solidFill>
              </a:rPr>
              <a:t> 테이블 만들기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11-1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000" dirty="0" smtClean="0"/>
              <a:t>CREATE  </a:t>
            </a:r>
            <a:r>
              <a:rPr lang="en-US" altLang="ko-KR" sz="2000" dirty="0"/>
              <a:t>TABLE </a:t>
            </a:r>
            <a:r>
              <a:rPr lang="en-US" altLang="ko-KR" sz="2000" dirty="0" smtClean="0"/>
              <a:t> DEPT_TCL    </a:t>
            </a:r>
            <a:br>
              <a:rPr lang="en-US" altLang="ko-KR" sz="2000" dirty="0" smtClean="0"/>
            </a:br>
            <a:r>
              <a:rPr lang="en-US" altLang="ko-KR" sz="2000" dirty="0" smtClean="0"/>
              <a:t>	AS </a:t>
            </a:r>
            <a:r>
              <a:rPr lang="en-US" altLang="ko-KR" sz="2000" dirty="0"/>
              <a:t>SELECT * </a:t>
            </a:r>
            <a:r>
              <a:rPr lang="en-US" altLang="ko-KR" sz="2000" dirty="0" smtClean="0"/>
              <a:t> </a:t>
            </a:r>
            <a:br>
              <a:rPr lang="en-US" altLang="ko-KR" sz="2000" dirty="0" smtClean="0"/>
            </a:br>
            <a:r>
              <a:rPr lang="en-US" altLang="ko-KR" sz="2000" dirty="0" smtClean="0"/>
              <a:t>		FROM </a:t>
            </a:r>
            <a:r>
              <a:rPr lang="en-US" altLang="ko-KR" sz="2000" dirty="0"/>
              <a:t>DEPT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DEPT_TCL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11-2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000" dirty="0" smtClean="0"/>
              <a:t>INSERT </a:t>
            </a:r>
            <a:r>
              <a:rPr lang="en-US" altLang="ko-KR" sz="2000" dirty="0"/>
              <a:t>INTO DEPT_TCL VALUES(50, 'DATABASE', 'SEOUL</a:t>
            </a:r>
            <a:r>
              <a:rPr lang="en-US" altLang="ko-KR" sz="2000" dirty="0" smtClean="0"/>
              <a:t>');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000" dirty="0" smtClean="0"/>
              <a:t>UPDATE </a:t>
            </a:r>
            <a:r>
              <a:rPr lang="en-US" altLang="ko-KR" sz="2000" dirty="0"/>
              <a:t>DEPT_TCL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SET </a:t>
            </a:r>
            <a:r>
              <a:rPr lang="en-US" altLang="ko-KR" sz="2000" dirty="0"/>
              <a:t>LOC = 'BUSAN'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WHERE </a:t>
            </a:r>
            <a:r>
              <a:rPr lang="en-US" altLang="ko-KR" sz="2000" dirty="0"/>
              <a:t>DEPTNO = 40</a:t>
            </a:r>
            <a:r>
              <a:rPr lang="en-US" altLang="ko-KR" sz="2000" dirty="0" smtClean="0"/>
              <a:t>;</a:t>
            </a:r>
          </a:p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DELETE </a:t>
            </a:r>
            <a:r>
              <a:rPr lang="en-US" altLang="ko-KR" sz="2000" dirty="0"/>
              <a:t>FROM DEPT_TCL WHERE DNAME = 'RESEARCH</a:t>
            </a:r>
            <a:r>
              <a:rPr lang="en-US" altLang="ko-KR" sz="2000" dirty="0" smtClean="0"/>
              <a:t>';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DEPT_TCL;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66912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11-2 </a:t>
            </a:r>
            <a:r>
              <a:rPr lang="ko-KR" altLang="en-US" smtClean="0"/>
              <a:t>트랜잭션을</a:t>
            </a:r>
            <a:r>
              <a:rPr lang="en-US" altLang="ko-KR" smtClean="0"/>
              <a:t> </a:t>
            </a:r>
            <a:r>
              <a:rPr lang="ko-KR" altLang="en-US" smtClean="0"/>
              <a:t>제어하는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트랜잭션을 취소하고 싶을 때는 </a:t>
            </a:r>
            <a:r>
              <a:rPr lang="en-US" altLang="ko-KR" dirty="0" smtClean="0">
                <a:solidFill>
                  <a:srgbClr val="FF0000"/>
                </a:solidFill>
              </a:rPr>
              <a:t>ROLLBACK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sz="2000" dirty="0"/>
              <a:t>--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11-3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000" dirty="0" smtClean="0"/>
              <a:t>ROLLBACK;</a:t>
            </a:r>
          </a:p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DEPT_TCL;</a:t>
            </a:r>
            <a:endParaRPr lang="en-US" altLang="ko-KR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700808"/>
            <a:ext cx="7848872" cy="166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3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11-2 </a:t>
            </a:r>
            <a:r>
              <a:rPr lang="ko-KR" altLang="en-US" smtClean="0"/>
              <a:t>트랜잭션을</a:t>
            </a:r>
            <a:r>
              <a:rPr lang="en-US" altLang="ko-KR" smtClean="0"/>
              <a:t> </a:t>
            </a:r>
            <a:r>
              <a:rPr lang="ko-KR" altLang="en-US" smtClean="0"/>
              <a:t>제어하는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트랜잭션을 영원히 반영하고 싶을 때는 </a:t>
            </a:r>
            <a:r>
              <a:rPr lang="en-US" altLang="ko-KR" dirty="0" smtClean="0">
                <a:solidFill>
                  <a:srgbClr val="FF0000"/>
                </a:solidFill>
              </a:rPr>
              <a:t>COMMIT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73105"/>
            <a:ext cx="8136904" cy="3232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22863" y="5157192"/>
            <a:ext cx="368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COMMIT</a:t>
            </a:r>
            <a:r>
              <a:rPr lang="ko-KR" altLang="en-US" dirty="0" smtClean="0"/>
              <a:t>이후에는 </a:t>
            </a:r>
            <a:r>
              <a:rPr lang="en-US" altLang="ko-KR" dirty="0" smtClean="0"/>
              <a:t>ROLLBACK</a:t>
            </a:r>
            <a:r>
              <a:rPr lang="ko-KR" altLang="en-US" dirty="0" smtClean="0"/>
              <a:t>안됨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23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11-4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000" dirty="0" smtClean="0"/>
              <a:t>INSERT </a:t>
            </a:r>
            <a:r>
              <a:rPr lang="en-US" altLang="ko-KR" sz="2000" dirty="0"/>
              <a:t>INTO DEPT_TCL VALUES(50, 'NETWORK', 'SEOUL</a:t>
            </a:r>
            <a:r>
              <a:rPr lang="en-US" altLang="ko-KR" sz="2000" dirty="0" smtClean="0"/>
              <a:t>');</a:t>
            </a:r>
          </a:p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UPDATE </a:t>
            </a:r>
            <a:r>
              <a:rPr lang="en-US" altLang="ko-KR" sz="2000" dirty="0"/>
              <a:t>DEPT_TCL SET LOC = 'BUSAN' </a:t>
            </a:r>
            <a:r>
              <a:rPr lang="en-US" altLang="ko-KR" sz="2000" dirty="0" smtClean="0"/>
              <a:t> WHERE </a:t>
            </a:r>
            <a:r>
              <a:rPr lang="en-US" altLang="ko-KR" sz="2000" dirty="0"/>
              <a:t>DEPTNO = 20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000" dirty="0" smtClean="0"/>
              <a:t>DELETE </a:t>
            </a:r>
            <a:r>
              <a:rPr lang="en-US" altLang="ko-KR" sz="2000" dirty="0"/>
              <a:t>FROM DEPT_TCL WHERE DEPTNO = 40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DEPT_TCL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--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11-5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000" dirty="0" smtClean="0"/>
              <a:t>COMMIT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ROLLBACK</a:t>
            </a:r>
            <a:r>
              <a:rPr lang="ko-KR" altLang="en-US" sz="2000" dirty="0" smtClean="0"/>
              <a:t>명령어 사용시 </a:t>
            </a:r>
            <a:r>
              <a:rPr lang="en-US" altLang="ko-KR" sz="2000" dirty="0" smtClean="0"/>
              <a:t>SAVEPOINT</a:t>
            </a:r>
            <a:r>
              <a:rPr lang="ko-KR" altLang="en-US" sz="2000" dirty="0" smtClean="0"/>
              <a:t>명령어 사용 가능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830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11-3 </a:t>
            </a:r>
            <a:r>
              <a:rPr lang="ko-KR" altLang="en-US" smtClean="0"/>
              <a:t>세션과 읽기 일관성의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세션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데이터베이스 접속을 시작으로 접속을 종료하기까지 전체 기간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한 개의 계정으로 두개 접속하면 세션이 두개임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(SQLPLUS, SQLDEVELOPER</a:t>
            </a:r>
            <a:r>
              <a:rPr lang="ko-KR" altLang="en-US" dirty="0" smtClean="0"/>
              <a:t>로 접속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/>
          </a:p>
          <a:p>
            <a:pPr lvl="1"/>
            <a:r>
              <a:rPr lang="ko-KR" altLang="en-US" dirty="0" smtClean="0"/>
              <a:t>하나의 세션에는 여러 개의 트랜잭션이 존재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여러 번의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ROLLBACK</a:t>
            </a:r>
            <a:r>
              <a:rPr lang="ko-KR" altLang="en-US" dirty="0" smtClean="0"/>
              <a:t>발생하므로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여러 </a:t>
            </a:r>
            <a:r>
              <a:rPr lang="ko-KR" altLang="en-US" dirty="0" smtClean="0"/>
              <a:t>개의 </a:t>
            </a:r>
            <a:r>
              <a:rPr lang="ko-KR" altLang="en-US" dirty="0" smtClean="0"/>
              <a:t>트랜잭션이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8509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455</TotalTime>
  <Words>173</Words>
  <Application>Microsoft Office PowerPoint</Application>
  <PresentationFormat>화면 슬라이드 쇼(4:3)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Chap11. 트랜잭션 제어와 세션</vt:lpstr>
      <vt:lpstr>11-1 하나의 단위로 데이터를 처리하는         트랜잭션</vt:lpstr>
      <vt:lpstr>PowerPoint 프레젠테이션</vt:lpstr>
      <vt:lpstr>PowerPoint 프레젠테이션</vt:lpstr>
      <vt:lpstr>11-2 트랜잭션을 제어하는 명령어</vt:lpstr>
      <vt:lpstr>11-2 트랜잭션을 제어하는 명령어</vt:lpstr>
      <vt:lpstr>11-2 트랜잭션을 제어하는 명령어</vt:lpstr>
      <vt:lpstr>PowerPoint 프레젠테이션</vt:lpstr>
      <vt:lpstr>11-3 세션과 읽기 일관성의 의미</vt:lpstr>
      <vt:lpstr>11-3 세션과 읽기 일관성의 의미</vt:lpstr>
      <vt:lpstr>PowerPoint 프레젠테이션</vt:lpstr>
      <vt:lpstr>11-4 수정 중인 데이터 접근을 막는 LOCK</vt:lpstr>
      <vt:lpstr>PowerPoint 프레젠테이션</vt:lpstr>
      <vt:lpstr>11-4 수정 중인 데이터 접근을 막는 LOCK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404-11</cp:lastModifiedBy>
  <cp:revision>138</cp:revision>
  <dcterms:created xsi:type="dcterms:W3CDTF">2006-10-05T04:04:58Z</dcterms:created>
  <dcterms:modified xsi:type="dcterms:W3CDTF">2023-03-22T03:41:32Z</dcterms:modified>
</cp:coreProperties>
</file>