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9" r:id="rId10"/>
    <p:sldId id="268" r:id="rId11"/>
    <p:sldId id="262" r:id="rId12"/>
    <p:sldId id="263" r:id="rId13"/>
    <p:sldId id="271" r:id="rId14"/>
    <p:sldId id="270" r:id="rId15"/>
    <p:sldId id="264" r:id="rId16"/>
    <p:sldId id="265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8" autoAdjust="0"/>
    <p:restoredTop sz="94660"/>
  </p:normalViewPr>
  <p:slideViewPr>
    <p:cSldViewPr>
      <p:cViewPr varScale="1">
        <p:scale>
          <a:sx n="87" d="100"/>
          <a:sy n="87" d="100"/>
        </p:scale>
        <p:origin x="84" y="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Chap15.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롤 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15-2 </a:t>
            </a:r>
            <a:r>
              <a:rPr lang="ko-KR" altLang="en-US" smtClean="0"/>
              <a:t>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시스템 권한 취소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REVOKE RESOURCE,CREATE TABLE </a:t>
            </a:r>
            <a:br>
              <a:rPr lang="en-US" altLang="ko-KR" dirty="0" smtClean="0"/>
            </a:br>
            <a:r>
              <a:rPr lang="en-US" altLang="ko-KR" dirty="0" smtClean="0"/>
              <a:t>FROM ORCLSTUDY;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0" y="1844824"/>
            <a:ext cx="7632848" cy="56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58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15-2 </a:t>
            </a:r>
            <a:r>
              <a:rPr lang="ko-KR" altLang="en-US" smtClean="0"/>
              <a:t>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0000"/>
                </a:solidFill>
              </a:rPr>
              <a:t>객체 권한이란</a:t>
            </a:r>
            <a:r>
              <a:rPr lang="en-US" altLang="ko-KR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ko-KR" altLang="en-US" smtClean="0"/>
              <a:t>특정 사용자가 생성한 객체와 관련된 권한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000" smtClean="0"/>
              <a:t>ALTER, DELETE,INDEX,INSERT,REFERENCES,SELECT,UPDATE</a:t>
            </a:r>
            <a:endParaRPr lang="en-US" altLang="ko-KR"/>
          </a:p>
          <a:p>
            <a:endParaRPr lang="en-US" altLang="ko-KR" smtClean="0"/>
          </a:p>
          <a:p>
            <a:pPr lvl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164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15-2 </a:t>
            </a:r>
            <a:r>
              <a:rPr lang="ko-KR" altLang="en-US" smtClean="0"/>
              <a:t>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객체 권한 부여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15-9</a:t>
            </a:r>
            <a:br>
              <a:rPr lang="en-US" altLang="ko-KR" sz="2000" dirty="0" smtClean="0"/>
            </a:br>
            <a:r>
              <a:rPr lang="en-US" altLang="ko-KR" sz="2000" dirty="0" smtClean="0"/>
              <a:t>CONN SCOTT/tiger;</a:t>
            </a:r>
            <a:br>
              <a:rPr lang="en-US" altLang="ko-KR" sz="2000" dirty="0" smtClean="0"/>
            </a:br>
            <a:r>
              <a:rPr lang="en-US" altLang="ko-KR" sz="2000" dirty="0" smtClean="0"/>
              <a:t>CREATE </a:t>
            </a:r>
            <a:r>
              <a:rPr lang="en-US" altLang="ko-KR" sz="2000" dirty="0"/>
              <a:t>TABLE TEMP(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COL1 </a:t>
            </a:r>
            <a:r>
              <a:rPr lang="en-US" altLang="ko-KR" sz="2000" dirty="0"/>
              <a:t>VARCHAR(20),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COL2 </a:t>
            </a:r>
            <a:r>
              <a:rPr lang="en-US" altLang="ko-KR" sz="2000" dirty="0"/>
              <a:t>VARCHAR(20</a:t>
            </a:r>
            <a:r>
              <a:rPr lang="en-US" altLang="ko-KR" sz="2000" dirty="0" smtClean="0"/>
              <a:t>));</a:t>
            </a:r>
            <a:br>
              <a:rPr lang="en-US" altLang="ko-KR" sz="2000" dirty="0" smtClean="0"/>
            </a:br>
            <a:r>
              <a:rPr lang="en-US" altLang="ko-KR" sz="2000" dirty="0" smtClean="0"/>
              <a:t>GRANT </a:t>
            </a:r>
            <a:r>
              <a:rPr lang="en-US" altLang="ko-KR" sz="2000" dirty="0"/>
              <a:t>SELECT ON TEMP TO ORCLSTUDY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r>
              <a:rPr lang="en-US" altLang="ko-KR" sz="2000" dirty="0" smtClean="0"/>
              <a:t>GRANT </a:t>
            </a:r>
            <a:r>
              <a:rPr lang="en-US" altLang="ko-KR" sz="2000" dirty="0"/>
              <a:t>INSERT ON TEMP TO ORCLSTUDY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SCOTT</a:t>
            </a:r>
            <a:r>
              <a:rPr lang="ko-KR" altLang="en-US" sz="2000" dirty="0" smtClean="0"/>
              <a:t>가 자신의 테이블에 대한 권한을 </a:t>
            </a:r>
            <a:r>
              <a:rPr lang="en-US" altLang="ko-KR" sz="2000" dirty="0" smtClean="0"/>
              <a:t>ORCLSTUDY</a:t>
            </a:r>
            <a:r>
              <a:rPr lang="ko-KR" altLang="en-US" sz="2000" dirty="0" smtClean="0"/>
              <a:t>에 부여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5190722" cy="1743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35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15-10(</a:t>
            </a:r>
            <a:r>
              <a:rPr lang="ko-KR" altLang="en-US" sz="2400" dirty="0" smtClean="0"/>
              <a:t>일괄 부여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GRANT </a:t>
            </a:r>
            <a:r>
              <a:rPr lang="en-US" altLang="ko-KR" sz="2400" dirty="0"/>
              <a:t>SELECT, INSERT ON TEMP </a:t>
            </a:r>
            <a:r>
              <a:rPr lang="en-US" altLang="ko-KR" sz="2400" dirty="0" smtClean="0"/>
              <a:t> TO </a:t>
            </a:r>
            <a:r>
              <a:rPr lang="en-US" altLang="ko-KR" sz="2400" dirty="0"/>
              <a:t>ORCLSTUDY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15-11(SCOTT</a:t>
            </a:r>
            <a:r>
              <a:rPr lang="ko-KR" altLang="en-US" sz="2400" dirty="0" smtClean="0"/>
              <a:t>의 테이블을 </a:t>
            </a:r>
            <a:r>
              <a:rPr lang="en-US" altLang="ko-KR" sz="2400" dirty="0" smtClean="0"/>
              <a:t>ORCLSTUDY</a:t>
            </a:r>
            <a:r>
              <a:rPr lang="ko-KR" altLang="en-US" sz="2400" dirty="0" smtClean="0"/>
              <a:t>가 사용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CONN ORCLSTUDY/ORACLE</a:t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* FROM SCOTT.TEMP</a:t>
            </a:r>
            <a:r>
              <a:rPr lang="en-US" altLang="ko-KR" sz="2400" dirty="0" smtClean="0"/>
              <a:t>;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SCOTT.TEMP </a:t>
            </a:r>
            <a:r>
              <a:rPr lang="en-US" altLang="ko-KR" sz="2400" dirty="0" smtClean="0"/>
              <a:t> </a:t>
            </a:r>
            <a:br>
              <a:rPr lang="en-US" altLang="ko-KR" sz="2400" dirty="0" smtClean="0"/>
            </a:br>
            <a:r>
              <a:rPr lang="en-US" altLang="ko-KR" sz="2400" dirty="0" smtClean="0"/>
              <a:t>VALUES</a:t>
            </a:r>
            <a:r>
              <a:rPr lang="en-US" altLang="ko-KR" sz="2400" dirty="0"/>
              <a:t>('TEXT', 'FROM ORCLSTUDY</a:t>
            </a:r>
            <a:r>
              <a:rPr lang="en-US" altLang="ko-KR" sz="2400" dirty="0" smtClean="0"/>
              <a:t>');</a:t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* FROM SCOTT.TEMP;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525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15-2 </a:t>
            </a:r>
            <a:r>
              <a:rPr lang="ko-KR" altLang="en-US" smtClean="0"/>
              <a:t>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객체 권한 취소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15-12</a:t>
            </a:r>
            <a:br>
              <a:rPr lang="en-US" altLang="ko-KR" dirty="0" smtClean="0"/>
            </a:br>
            <a:r>
              <a:rPr lang="en-US" altLang="ko-KR" dirty="0" smtClean="0"/>
              <a:t>CONN </a:t>
            </a:r>
            <a:r>
              <a:rPr lang="en-US" altLang="ko-KR" dirty="0" smtClean="0"/>
              <a:t>SCOTT/tiger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REVOKE </a:t>
            </a:r>
            <a:r>
              <a:rPr lang="en-US" altLang="ko-KR" dirty="0"/>
              <a:t>SELECT, INSERT ON TEMP FROM ORCLSTUDY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15-13</a:t>
            </a:r>
            <a:br>
              <a:rPr lang="en-US" altLang="ko-KR" dirty="0" smtClean="0"/>
            </a:br>
            <a:r>
              <a:rPr lang="en-US" altLang="ko-KR" dirty="0" smtClean="0"/>
              <a:t>CONN </a:t>
            </a:r>
            <a:r>
              <a:rPr lang="en-US" altLang="ko-KR" dirty="0" smtClean="0"/>
              <a:t>ORCLSTUDY/ORACLE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FROM SCOTT.TEMP;</a:t>
            </a:r>
          </a:p>
          <a:p>
            <a:endParaRPr lang="en-US" altLang="ko-KR" sz="2400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5123367" cy="15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51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15-3 </a:t>
            </a:r>
            <a:r>
              <a:rPr lang="ko-KR" altLang="en-US" smtClean="0"/>
              <a:t>롤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롤이란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여러 종류의 권한을 묶어 놓은 그룹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사전 정의된 롤</a:t>
            </a:r>
            <a:endParaRPr lang="en-US" altLang="ko-KR" smtClean="0"/>
          </a:p>
          <a:p>
            <a:pPr lvl="1"/>
            <a:r>
              <a:rPr lang="en-US" altLang="ko-KR" smtClean="0"/>
              <a:t>CONNECT : CREATE SESSION</a:t>
            </a:r>
            <a:r>
              <a:rPr lang="ko-KR" altLang="en-US" smtClean="0"/>
              <a:t>권한을 가짐</a:t>
            </a:r>
            <a:endParaRPr lang="en-US" altLang="ko-KR" smtClean="0"/>
          </a:p>
          <a:p>
            <a:pPr lvl="1"/>
            <a:r>
              <a:rPr lang="en-US" altLang="ko-KR" smtClean="0"/>
              <a:t>RESOURCE :CREATE </a:t>
            </a:r>
            <a:r>
              <a:rPr lang="ko-KR" altLang="en-US" smtClean="0"/>
              <a:t>객체 권한을 가짐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CREATE VIEW,CREATE SYNONYM</a:t>
            </a:r>
            <a:r>
              <a:rPr lang="ko-KR" altLang="en-US" smtClean="0"/>
              <a:t>권한은 별도 추가</a:t>
            </a:r>
            <a:endParaRPr lang="en-US" altLang="ko-KR" smtClean="0"/>
          </a:p>
          <a:p>
            <a:pPr lvl="1"/>
            <a:r>
              <a:rPr lang="en-US" altLang="ko-KR" smtClean="0"/>
              <a:t>DBA</a:t>
            </a:r>
            <a:br>
              <a:rPr lang="en-US" altLang="ko-KR" smtClean="0"/>
            </a:br>
            <a:r>
              <a:rPr lang="ko-KR" altLang="en-US" smtClean="0"/>
              <a:t>시스템 권한 대부분 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5427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15-3 </a:t>
            </a:r>
            <a:r>
              <a:rPr lang="ko-KR" altLang="en-US" smtClean="0"/>
              <a:t>롤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0000"/>
                </a:solidFill>
              </a:rPr>
              <a:t>사용자 정의 롤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ko-KR" altLang="en-US" smtClean="0"/>
              <a:t>필요에 의해 직접 권한을 포함시켜 생성한 롤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76" y="2276873"/>
            <a:ext cx="6481252" cy="1566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14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15-14</a:t>
            </a:r>
            <a:br>
              <a:rPr lang="en-US" altLang="ko-KR" sz="2400" dirty="0" smtClean="0"/>
            </a:br>
            <a:r>
              <a:rPr lang="en-US" altLang="ko-KR" sz="2400" dirty="0" smtClean="0"/>
              <a:t>CONN SYSTEM/oracle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en-US" altLang="ko-KR" sz="2400" dirty="0" smtClean="0"/>
              <a:t>CREATE </a:t>
            </a:r>
            <a:r>
              <a:rPr lang="en-US" altLang="ko-KR" sz="2400" dirty="0"/>
              <a:t>ROLE ROLESTUDY</a:t>
            </a:r>
            <a:r>
              <a:rPr lang="en-US" altLang="ko-KR" sz="2400" dirty="0" smtClean="0"/>
              <a:t>;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en-US" altLang="ko-KR" sz="2400" dirty="0" smtClean="0"/>
              <a:t>GRANT </a:t>
            </a:r>
            <a:r>
              <a:rPr lang="en-US" altLang="ko-KR" sz="2400" dirty="0"/>
              <a:t>CONNECT, RESOURCE, CREATE VIEW, CREATE SYNONYM   TO ROLESTUDY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15-15</a:t>
            </a:r>
            <a:br>
              <a:rPr lang="en-US" altLang="ko-KR" sz="2400" dirty="0" smtClean="0"/>
            </a:br>
            <a:r>
              <a:rPr lang="en-US" altLang="ko-KR" sz="2400" dirty="0" smtClean="0"/>
              <a:t>GRANT </a:t>
            </a:r>
            <a:r>
              <a:rPr lang="en-US" altLang="ko-KR" sz="2400" dirty="0"/>
              <a:t>ROLESTUDY TO ORCLSTUDY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15-16</a:t>
            </a:r>
            <a:br>
              <a:rPr lang="en-US" altLang="ko-KR" sz="2400" dirty="0" smtClean="0"/>
            </a:br>
            <a:r>
              <a:rPr lang="en-US" altLang="ko-KR" sz="2400" dirty="0" smtClean="0"/>
              <a:t>CONN ORCLSTUDY/ORACLE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en-US" altLang="ko-KR" sz="2400" dirty="0" smtClean="0"/>
              <a:t>SELECT </a:t>
            </a:r>
            <a:r>
              <a:rPr lang="en-US" altLang="ko-KR" sz="2400" dirty="0"/>
              <a:t>* FROM USER_SYS_PRIVS</a:t>
            </a:r>
            <a:r>
              <a:rPr lang="en-US" altLang="ko-KR" sz="2400" dirty="0" smtClean="0"/>
              <a:t>;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en-US" altLang="ko-KR" sz="2400" dirty="0" smtClean="0"/>
              <a:t>SELECT </a:t>
            </a:r>
            <a:r>
              <a:rPr lang="en-US" altLang="ko-KR" sz="2400" dirty="0"/>
              <a:t>* FROM USER_ROLE_PRIVS;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372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부여된 </a:t>
            </a:r>
            <a:r>
              <a:rPr lang="en-US" altLang="ko-KR" sz="2400" smtClean="0"/>
              <a:t>ROLE </a:t>
            </a:r>
            <a:r>
              <a:rPr lang="ko-KR" altLang="en-US" sz="2400" smtClean="0"/>
              <a:t>취소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REVOKE ROLESTUDY FROM ORACLSTUDY;</a:t>
            </a:r>
          </a:p>
          <a:p>
            <a:endParaRPr lang="en-US" altLang="ko-KR" sz="2400"/>
          </a:p>
          <a:p>
            <a:r>
              <a:rPr lang="ko-KR" altLang="en-US" sz="2400" smtClean="0"/>
              <a:t>롤 삭제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DROP ROLE ROLESTUDY;</a:t>
            </a:r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88300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15-1 </a:t>
            </a:r>
            <a:r>
              <a:rPr lang="ko-KR" altLang="en-US" smtClean="0"/>
              <a:t>사용자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사용자란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데이터베이스에 접속하여 데이터를 사용</a:t>
            </a:r>
            <a:r>
              <a:rPr lang="en-US" altLang="ko-KR" smtClean="0"/>
              <a:t>/</a:t>
            </a:r>
            <a:r>
              <a:rPr lang="ko-KR" altLang="en-US" smtClean="0"/>
              <a:t>관리하는 계정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업무의 분할과 효율</a:t>
            </a:r>
            <a:r>
              <a:rPr lang="en-US" altLang="ko-KR" smtClean="0"/>
              <a:t>, </a:t>
            </a:r>
            <a:r>
              <a:rPr lang="ko-KR" altLang="en-US" smtClean="0"/>
              <a:t>보안을 고려하여 사용자 분할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데이터베이스 스키마란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데이터를 저장 및 관리하기 위해 정의한 데이터베이스 구조의 범위를 그룹 단위로 분류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ko-KR" altLang="en-US" smtClean="0"/>
              <a:t>데이터간 관계</a:t>
            </a:r>
            <a:r>
              <a:rPr lang="en-US" altLang="ko-KR" smtClean="0"/>
              <a:t>,</a:t>
            </a:r>
            <a:r>
              <a:rPr lang="ko-KR" altLang="en-US" smtClean="0"/>
              <a:t> 데이터 구조</a:t>
            </a:r>
            <a:r>
              <a:rPr lang="en-US" altLang="ko-KR" smtClean="0"/>
              <a:t>,</a:t>
            </a:r>
            <a:r>
              <a:rPr lang="ko-KR" altLang="en-US" smtClean="0"/>
              <a:t>제약조건 등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사용자는 데이터베이스접속 개체</a:t>
            </a:r>
            <a:r>
              <a:rPr lang="en-US" altLang="ko-KR" smtClean="0"/>
              <a:t>,</a:t>
            </a:r>
            <a:r>
              <a:rPr lang="ko-KR" altLang="en-US" smtClean="0"/>
              <a:t>스키마는 사용자와 연결된 객체</a:t>
            </a:r>
            <a:endParaRPr lang="en-US" altLang="ko-KR" smtClean="0"/>
          </a:p>
          <a:p>
            <a:pPr lvl="1"/>
            <a:r>
              <a:rPr lang="en-US" altLang="ko-KR" smtClean="0"/>
              <a:t>SCOTT</a:t>
            </a:r>
            <a:r>
              <a:rPr lang="ko-KR" altLang="en-US" smtClean="0"/>
              <a:t>가 만든 모든 객체</a:t>
            </a:r>
            <a:r>
              <a:rPr lang="en-US" altLang="ko-KR" smtClean="0"/>
              <a:t>(</a:t>
            </a:r>
            <a:r>
              <a:rPr lang="ko-KR" altLang="en-US" smtClean="0"/>
              <a:t>테이블</a:t>
            </a:r>
            <a:r>
              <a:rPr lang="en-US" altLang="ko-KR" smtClean="0"/>
              <a:t>,</a:t>
            </a:r>
            <a:r>
              <a:rPr lang="ko-KR" altLang="en-US" smtClean="0"/>
              <a:t>뷰</a:t>
            </a:r>
            <a:r>
              <a:rPr lang="en-US" altLang="ko-KR" smtClean="0"/>
              <a:t>,</a:t>
            </a:r>
            <a:r>
              <a:rPr lang="ko-KR" altLang="en-US" smtClean="0"/>
              <a:t>제약조건</a:t>
            </a:r>
            <a:r>
              <a:rPr lang="en-US" altLang="ko-KR" smtClean="0"/>
              <a:t>,</a:t>
            </a:r>
            <a:r>
              <a:rPr lang="ko-KR" altLang="en-US" smtClean="0"/>
              <a:t>인덱스</a:t>
            </a:r>
            <a:r>
              <a:rPr lang="en-US" altLang="ko-KR" smtClean="0"/>
              <a:t>,</a:t>
            </a:r>
            <a:r>
              <a:rPr lang="ko-KR" altLang="en-US" smtClean="0"/>
              <a:t>시퀀스</a:t>
            </a:r>
            <a:r>
              <a:rPr lang="en-US" altLang="ko-KR" smtClean="0"/>
              <a:t>,</a:t>
            </a:r>
            <a:r>
              <a:rPr lang="ko-KR" altLang="en-US" smtClean="0"/>
              <a:t>동의어 등</a:t>
            </a:r>
            <a:r>
              <a:rPr lang="en-US" altLang="ko-KR" smtClean="0"/>
              <a:t>)</a:t>
            </a:r>
            <a:r>
              <a:rPr lang="ko-KR" altLang="en-US" smtClean="0"/>
              <a:t>가 스키마 임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15-1 </a:t>
            </a:r>
            <a:r>
              <a:rPr lang="ko-KR" altLang="en-US" smtClean="0"/>
              <a:t>사용자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865984"/>
          </a:xfrm>
        </p:spPr>
        <p:txBody>
          <a:bodyPr/>
          <a:lstStyle/>
          <a:p>
            <a:r>
              <a:rPr lang="ko-KR" altLang="en-US" smtClean="0"/>
              <a:t>사용자 생성</a:t>
            </a:r>
            <a:endParaRPr lang="en-US" altLang="ko-KR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5"/>
            <a:ext cx="6048672" cy="309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373216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필수 항목만 지정하여 만들어도 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589631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15-1 (SCOTT</a:t>
            </a:r>
            <a:r>
              <a:rPr lang="ko-KR" altLang="en-US" sz="2400" dirty="0" smtClean="0"/>
              <a:t>로 해봄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CREATE </a:t>
            </a:r>
            <a:r>
              <a:rPr lang="en-US" altLang="ko-KR" sz="2400" dirty="0"/>
              <a:t>USER </a:t>
            </a:r>
            <a:r>
              <a:rPr lang="en-US" altLang="ko-KR" sz="2400" dirty="0" smtClean="0"/>
              <a:t>ORCLSTUDY IDENTIFIED </a:t>
            </a:r>
            <a:r>
              <a:rPr lang="en-US" altLang="ko-KR" sz="2400" dirty="0"/>
              <a:t>BY ORACLE</a:t>
            </a:r>
            <a:r>
              <a:rPr lang="en-US" altLang="ko-KR" sz="2400" dirty="0" smtClean="0"/>
              <a:t>;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15-2(SYSTEM</a:t>
            </a:r>
            <a:r>
              <a:rPr lang="ko-KR" altLang="en-US" sz="2400" dirty="0" smtClean="0"/>
              <a:t>으로 해봄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CREATE </a:t>
            </a:r>
            <a:r>
              <a:rPr lang="en-US" altLang="ko-KR" sz="2400" dirty="0"/>
              <a:t>USER </a:t>
            </a:r>
            <a:r>
              <a:rPr lang="en-US" altLang="ko-KR" sz="2400" dirty="0" smtClean="0"/>
              <a:t>ORCLSTUDY IDENTIFIED </a:t>
            </a:r>
            <a:r>
              <a:rPr lang="en-US" altLang="ko-KR" sz="2400" dirty="0"/>
              <a:t>BY ORACLE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CONN ORCLSTUDY/ORACLE;</a:t>
            </a:r>
            <a:r>
              <a:rPr lang="ko-KR" altLang="en-US" sz="2400" dirty="0" smtClean="0"/>
              <a:t>로 접속 안됨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CREATE SESSION</a:t>
            </a:r>
            <a:r>
              <a:rPr lang="ko-KR" altLang="en-US" sz="2400" dirty="0" smtClean="0"/>
              <a:t>권한이 없어서 발생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15-3</a:t>
            </a:r>
            <a:br>
              <a:rPr lang="en-US" altLang="ko-KR" sz="2400" dirty="0" smtClean="0"/>
            </a:br>
            <a:r>
              <a:rPr lang="en-US" altLang="ko-KR" sz="2400" dirty="0" smtClean="0"/>
              <a:t>GRANT </a:t>
            </a:r>
            <a:r>
              <a:rPr lang="en-US" altLang="ko-KR" sz="2400" dirty="0"/>
              <a:t>CREATE SESSION TO ORCLSTUDY</a:t>
            </a:r>
            <a:r>
              <a:rPr lang="en-US" altLang="ko-KR" sz="2400" dirty="0" smtClean="0"/>
              <a:t>;</a:t>
            </a:r>
            <a:endParaRPr lang="en-US" altLang="ko-KR" sz="2400" dirty="0"/>
          </a:p>
          <a:p>
            <a:r>
              <a:rPr lang="en-US" altLang="ko-KR" sz="2400" dirty="0" smtClean="0"/>
              <a:t>CONN ORCLSTUDY/ORACLE; </a:t>
            </a:r>
            <a:r>
              <a:rPr lang="ko-KR" altLang="en-US" sz="2400" dirty="0" smtClean="0"/>
              <a:t>로 접속하기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556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15-1 </a:t>
            </a:r>
            <a:r>
              <a:rPr lang="ko-KR" altLang="en-US" smtClean="0"/>
              <a:t>사용자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정보 조회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ALL_USERS,DBA_USERS,DBA_OBJECTS</a:t>
            </a:r>
            <a:r>
              <a:rPr lang="ko-KR" altLang="en-US" dirty="0" smtClean="0"/>
              <a:t> 데이터 사전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dirty="0" smtClean="0"/>
              <a:t>SELECT </a:t>
            </a:r>
            <a:r>
              <a:rPr lang="en-US" altLang="ko-KR" dirty="0" smtClean="0"/>
              <a:t>* FROM ALL_USERS WHERE USERNAME = ‘ORCLSTUDY’;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dirty="0" smtClean="0"/>
              <a:t>SELECT </a:t>
            </a:r>
            <a:r>
              <a:rPr lang="en-US" altLang="ko-KR" dirty="0"/>
              <a:t>* FROM </a:t>
            </a:r>
            <a:r>
              <a:rPr lang="en-US" altLang="ko-KR" dirty="0" smtClean="0"/>
              <a:t>DBA_USERS </a:t>
            </a:r>
            <a:r>
              <a:rPr lang="en-US" altLang="ko-KR" dirty="0"/>
              <a:t>WHERE USERNAME = ‘ORCLSTUDY</a:t>
            </a:r>
            <a:r>
              <a:rPr lang="en-US" altLang="ko-KR" dirty="0" smtClean="0"/>
              <a:t>’;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dirty="0" smtClean="0"/>
              <a:t>SELECT </a:t>
            </a:r>
            <a:r>
              <a:rPr lang="en-US" altLang="ko-KR" dirty="0"/>
              <a:t>* FROM </a:t>
            </a:r>
            <a:r>
              <a:rPr lang="en-US" altLang="ko-KR" dirty="0" smtClean="0"/>
              <a:t>DBA_OBJECTS  </a:t>
            </a:r>
            <a:r>
              <a:rPr lang="en-US" altLang="ko-KR" dirty="0"/>
              <a:t>WHERE USERNAME = ‘ORCLSTUDY’;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490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15-1 </a:t>
            </a:r>
            <a:r>
              <a:rPr lang="ko-KR" altLang="en-US" smtClean="0"/>
              <a:t>사용자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오라클 사용자의 변경과 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변경 </a:t>
            </a:r>
            <a:r>
              <a:rPr lang="en-US" altLang="ko-KR" dirty="0" smtClean="0"/>
              <a:t>: ALTER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삭제 </a:t>
            </a:r>
            <a:r>
              <a:rPr lang="en-US" altLang="ko-KR" dirty="0" smtClean="0"/>
              <a:t>: DROP</a:t>
            </a:r>
          </a:p>
          <a:p>
            <a:pPr lvl="2"/>
            <a:r>
              <a:rPr lang="en-US" altLang="ko-KR" dirty="0" smtClean="0"/>
              <a:t>CASCADE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실습 </a:t>
            </a:r>
            <a:r>
              <a:rPr lang="en-US" altLang="ko-KR" dirty="0" smtClean="0"/>
              <a:t>15-4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ALTER </a:t>
            </a:r>
            <a:r>
              <a:rPr lang="en-US" altLang="ko-KR" dirty="0"/>
              <a:t>USER </a:t>
            </a:r>
            <a:r>
              <a:rPr lang="en-US" altLang="ko-KR" dirty="0" smtClean="0"/>
              <a:t>ORCLSTUDY IDENTIFIED </a:t>
            </a:r>
            <a:r>
              <a:rPr lang="en-US" altLang="ko-KR" dirty="0"/>
              <a:t>BY ORCL</a:t>
            </a:r>
            <a:r>
              <a:rPr lang="en-US" altLang="ko-KR" dirty="0" smtClean="0"/>
              <a:t>;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15-5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DROP </a:t>
            </a:r>
            <a:r>
              <a:rPr lang="en-US" altLang="ko-KR" dirty="0"/>
              <a:t>USER ORCLSTUDY</a:t>
            </a:r>
            <a:r>
              <a:rPr lang="en-US" altLang="ko-KR" dirty="0" smtClean="0"/>
              <a:t>;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15-6 </a:t>
            </a:r>
            <a:r>
              <a:rPr lang="ko-KR" altLang="en-US" dirty="0" err="1" smtClean="0"/>
              <a:t>삭제시</a:t>
            </a:r>
            <a:r>
              <a:rPr lang="ko-KR" altLang="en-US" dirty="0" smtClean="0"/>
              <a:t> 사용자의 객체 까지 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DROP </a:t>
            </a:r>
            <a:r>
              <a:rPr lang="en-US" altLang="ko-KR" dirty="0"/>
              <a:t>USER ORCLSTUDY CASCADE;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697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15-2 </a:t>
            </a:r>
            <a:r>
              <a:rPr lang="ko-KR" altLang="en-US" smtClean="0"/>
              <a:t>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권한</a:t>
            </a:r>
            <a:endParaRPr lang="en-US" altLang="ko-KR" smtClean="0"/>
          </a:p>
          <a:p>
            <a:pPr lvl="1"/>
            <a:r>
              <a:rPr lang="ko-KR" altLang="en-US" smtClean="0"/>
              <a:t>접속 사용자에 따라 접근할 수 있는 데이터 영역을 지정</a:t>
            </a:r>
            <a:endParaRPr lang="en-US" altLang="ko-KR" smtClean="0"/>
          </a:p>
          <a:p>
            <a:pPr lvl="1"/>
            <a:r>
              <a:rPr lang="ko-KR" altLang="en-US" smtClean="0"/>
              <a:t>시스템 권한</a:t>
            </a:r>
            <a:r>
              <a:rPr lang="en-US" altLang="ko-KR" smtClean="0"/>
              <a:t>, </a:t>
            </a:r>
            <a:r>
              <a:rPr lang="ko-KR" altLang="en-US" smtClean="0"/>
              <a:t>객체 권한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시스템 권한</a:t>
            </a:r>
            <a:endParaRPr lang="en-US" altLang="ko-KR" smtClean="0"/>
          </a:p>
          <a:p>
            <a:pPr lvl="1"/>
            <a:r>
              <a:rPr lang="ko-KR" altLang="en-US" smtClean="0"/>
              <a:t>사용자 생성</a:t>
            </a:r>
            <a:r>
              <a:rPr lang="en-US" altLang="ko-KR" smtClean="0"/>
              <a:t>, </a:t>
            </a:r>
            <a:r>
              <a:rPr lang="ko-KR" altLang="en-US" smtClean="0"/>
              <a:t>정보 수정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r>
              <a:rPr lang="en-US" altLang="ko-KR" smtClean="0"/>
              <a:t>, </a:t>
            </a:r>
            <a:r>
              <a:rPr lang="ko-KR" altLang="en-US" smtClean="0"/>
              <a:t>데이터베이스 접근</a:t>
            </a:r>
            <a:endParaRPr lang="en-US" altLang="ko-KR" smtClean="0"/>
          </a:p>
          <a:p>
            <a:pPr lvl="1"/>
            <a:r>
              <a:rPr lang="ko-KR" altLang="en-US" smtClean="0"/>
              <a:t>여러 자원과 객체 생성 및 관리 등의 권한을 포함</a:t>
            </a:r>
            <a:endParaRPr lang="en-US" altLang="ko-KR" smtClean="0"/>
          </a:p>
          <a:p>
            <a:pPr lvl="1"/>
            <a:r>
              <a:rPr lang="ko-KR" altLang="en-US" smtClean="0"/>
              <a:t>데이터베이스 관리 권한자가 부여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1969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15-2 </a:t>
            </a:r>
            <a:r>
              <a:rPr lang="ko-KR" altLang="en-US" smtClean="0"/>
              <a:t>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시스템 권한 부여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1</a:t>
            </a:r>
            <a:r>
              <a:rPr lang="ko-KR" altLang="en-US" smtClean="0"/>
              <a:t>번은 복수개 가능 </a:t>
            </a:r>
            <a:r>
              <a:rPr lang="en-US" altLang="ko-KR" smtClean="0"/>
              <a:t>2</a:t>
            </a:r>
            <a:r>
              <a:rPr lang="ko-KR" altLang="en-US" smtClean="0"/>
              <a:t>번은 사용자나 </a:t>
            </a:r>
            <a:r>
              <a:rPr lang="en-US" altLang="ko-KR" smtClean="0"/>
              <a:t>ROLL</a:t>
            </a:r>
            <a:r>
              <a:rPr lang="ko-KR" altLang="en-US" smtClean="0"/>
              <a:t>복수개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지정 가능</a:t>
            </a:r>
            <a:r>
              <a:rPr lang="en-US" altLang="ko-KR" smtClean="0"/>
              <a:t>,PUBLIC</a:t>
            </a:r>
            <a:r>
              <a:rPr lang="ko-KR" altLang="en-US" smtClean="0"/>
              <a:t>은 모든 사용자에게 부여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3</a:t>
            </a:r>
            <a:r>
              <a:rPr lang="ko-KR" altLang="en-US" smtClean="0"/>
              <a:t>번은 현재 지정받은 권한을 다른 사용자에게 부여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권한</a:t>
            </a:r>
            <a:r>
              <a:rPr lang="en-US" altLang="ko-KR" smtClean="0"/>
              <a:t>(</a:t>
            </a:r>
            <a:r>
              <a:rPr lang="ko-KR" altLang="en-US" smtClean="0"/>
              <a:t>현재 사용자 권한 상실시에도 부야된 권한은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유지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916832"/>
            <a:ext cx="7632848" cy="2124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72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260648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15-7(</a:t>
            </a:r>
            <a:r>
              <a:rPr lang="ko-KR" altLang="en-US" sz="2400" dirty="0" err="1" smtClean="0"/>
              <a:t>존재시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삭제후</a:t>
            </a:r>
            <a:r>
              <a:rPr lang="ko-KR" altLang="en-US" sz="2400" dirty="0" smtClean="0"/>
              <a:t> 생성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CREATE </a:t>
            </a:r>
            <a:r>
              <a:rPr lang="en-US" altLang="ko-KR" sz="2400" dirty="0"/>
              <a:t>USER </a:t>
            </a:r>
            <a:r>
              <a:rPr lang="en-US" altLang="ko-KR" sz="2400" dirty="0" smtClean="0"/>
              <a:t>ORCLSTUDY IDENTIFIED </a:t>
            </a:r>
            <a:r>
              <a:rPr lang="en-US" altLang="ko-KR" sz="2400" dirty="0"/>
              <a:t>BY ORACLE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15-8</a:t>
            </a:r>
            <a:br>
              <a:rPr lang="en-US" altLang="ko-KR" sz="2400" dirty="0" smtClean="0"/>
            </a:br>
            <a:r>
              <a:rPr lang="en-US" altLang="ko-KR" sz="2400" dirty="0" smtClean="0"/>
              <a:t>GRANT </a:t>
            </a:r>
            <a:r>
              <a:rPr lang="en-US" altLang="ko-KR" sz="2400" dirty="0"/>
              <a:t>RESOURCE, CREATE SESSION, CREATE TABLE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TO </a:t>
            </a:r>
            <a:r>
              <a:rPr lang="en-US" altLang="ko-KR" sz="2400" dirty="0" smtClean="0"/>
              <a:t>ORCLSTUDY;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RESOURCE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CONNECT, DBA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ROLL,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RESOURCE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CREATE </a:t>
            </a:r>
            <a:r>
              <a:rPr lang="ko-KR" altLang="en-US" sz="2400" dirty="0" smtClean="0"/>
              <a:t>객체 권한을 가진 </a:t>
            </a:r>
            <a:r>
              <a:rPr lang="en-US" altLang="ko-KR" sz="2400" dirty="0" smtClean="0"/>
              <a:t>ROLL,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CONNECT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CREATE SESSION </a:t>
            </a:r>
            <a:r>
              <a:rPr lang="ko-KR" altLang="en-US" sz="2400" dirty="0" smtClean="0"/>
              <a:t>권한을 가진 </a:t>
            </a:r>
            <a:r>
              <a:rPr lang="en-US" altLang="ko-KR" sz="2400" dirty="0" smtClean="0"/>
              <a:t>ROLL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608259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860</TotalTime>
  <Words>241</Words>
  <Application>Microsoft Office PowerPoint</Application>
  <PresentationFormat>화면 슬라이드 쇼(4:3)</PresentationFormat>
  <Paragraphs>125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Chap15. 사용자, 권한, 롤 관리</vt:lpstr>
      <vt:lpstr>15-1 사용자 관리</vt:lpstr>
      <vt:lpstr>15-1 사용자 관리</vt:lpstr>
      <vt:lpstr>PowerPoint 프레젠테이션</vt:lpstr>
      <vt:lpstr>15-1 사용자 관리</vt:lpstr>
      <vt:lpstr>15-1 사용자 관리</vt:lpstr>
      <vt:lpstr>15-2 권한 관리</vt:lpstr>
      <vt:lpstr>15-2 권한 관리</vt:lpstr>
      <vt:lpstr>PowerPoint 프레젠테이션</vt:lpstr>
      <vt:lpstr>15-2 권한 관리</vt:lpstr>
      <vt:lpstr>15-2 권한 관리</vt:lpstr>
      <vt:lpstr>15-2 권한 관리</vt:lpstr>
      <vt:lpstr>PowerPoint 프레젠테이션</vt:lpstr>
      <vt:lpstr>15-2 권한 관리</vt:lpstr>
      <vt:lpstr>15-3 롤 관리</vt:lpstr>
      <vt:lpstr>15-3 롤 관리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404-11</cp:lastModifiedBy>
  <cp:revision>202</cp:revision>
  <dcterms:created xsi:type="dcterms:W3CDTF">2006-10-05T04:04:58Z</dcterms:created>
  <dcterms:modified xsi:type="dcterms:W3CDTF">2023-03-24T03:38:18Z</dcterms:modified>
</cp:coreProperties>
</file>