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Chap06. </a:t>
            </a:r>
            <a:r>
              <a:rPr lang="ko-KR" altLang="en-US" smtClean="0"/>
              <a:t>데이터 처리와 가공을 위한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오라클 함수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06-5 </a:t>
            </a:r>
            <a:r>
              <a:rPr lang="ko-KR" altLang="en-US" smtClean="0"/>
              <a:t>자료형을 반환하는 형 변환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en-US" altLang="ko-KR" smtClean="0"/>
              <a:t>TO_CHAR : </a:t>
            </a:r>
            <a:r>
              <a:rPr lang="ko-KR" altLang="en-US" smtClean="0"/>
              <a:t>숫자 또는 </a:t>
            </a:r>
            <a:r>
              <a:rPr lang="ko-KR" altLang="en-US" smtClean="0">
                <a:solidFill>
                  <a:srgbClr val="FF0000"/>
                </a:solidFill>
              </a:rPr>
              <a:t>날짜 데이터</a:t>
            </a:r>
            <a:r>
              <a:rPr lang="ko-KR" altLang="en-US" smtClean="0"/>
              <a:t>를 </a:t>
            </a:r>
            <a:r>
              <a:rPr lang="ko-KR" altLang="en-US" smtClean="0">
                <a:solidFill>
                  <a:srgbClr val="FF0000"/>
                </a:solidFill>
              </a:rPr>
              <a:t>문자 데이터</a:t>
            </a:r>
            <a:r>
              <a:rPr lang="ko-KR" altLang="en-US" smtClean="0"/>
              <a:t>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TO_NUMBER : </a:t>
            </a:r>
            <a:r>
              <a:rPr lang="ko-KR" altLang="en-US" smtClean="0"/>
              <a:t>문자 데이터를 숫자 데이터로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TO_DATE : </a:t>
            </a:r>
            <a:r>
              <a:rPr lang="ko-KR" altLang="en-US" smtClean="0">
                <a:solidFill>
                  <a:srgbClr val="FF0000"/>
                </a:solidFill>
              </a:rPr>
              <a:t>문자 데이터</a:t>
            </a:r>
            <a:r>
              <a:rPr lang="ko-KR" altLang="en-US" smtClean="0"/>
              <a:t>를 </a:t>
            </a:r>
            <a:r>
              <a:rPr lang="ko-KR" altLang="en-US" smtClean="0">
                <a:solidFill>
                  <a:srgbClr val="FF0000"/>
                </a:solidFill>
              </a:rPr>
              <a:t>날짜 데이터</a:t>
            </a:r>
            <a:r>
              <a:rPr lang="ko-KR" altLang="en-US" smtClean="0"/>
              <a:t>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60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06-6 NULL </a:t>
            </a:r>
            <a:r>
              <a:rPr lang="ko-KR" altLang="en-US" smtClean="0"/>
              <a:t>처리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en-US" altLang="ko-KR" smtClean="0">
                <a:solidFill>
                  <a:srgbClr val="FF0000"/>
                </a:solidFill>
              </a:rPr>
              <a:t>NVL</a:t>
            </a:r>
            <a:r>
              <a:rPr lang="en-US" altLang="ko-KR" smtClean="0"/>
              <a:t> : NULL</a:t>
            </a:r>
            <a:r>
              <a:rPr lang="ko-KR" altLang="en-US" smtClean="0"/>
              <a:t>이 아니면 그대로</a:t>
            </a:r>
            <a:r>
              <a:rPr lang="en-US" altLang="ko-KR" smtClean="0"/>
              <a:t>, NULL</a:t>
            </a:r>
            <a:r>
              <a:rPr lang="ko-KR" altLang="en-US" smtClean="0"/>
              <a:t>이면 지정한 값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NVL2</a:t>
            </a:r>
            <a:r>
              <a:rPr lang="en-US" altLang="ko-KR" smtClean="0"/>
              <a:t> : NULL</a:t>
            </a:r>
            <a:r>
              <a:rPr lang="ko-KR" altLang="en-US" smtClean="0"/>
              <a:t>이 아닐때와 </a:t>
            </a:r>
            <a:r>
              <a:rPr lang="en-US" altLang="ko-KR" smtClean="0"/>
              <a:t>NULL</a:t>
            </a:r>
            <a:r>
              <a:rPr lang="ko-KR" altLang="en-US" smtClean="0"/>
              <a:t>일때 각각 지정한 값</a:t>
            </a:r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342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06-7 </a:t>
            </a:r>
            <a:r>
              <a:rPr lang="ko-KR" altLang="en-US" smtClean="0"/>
              <a:t>상황에 따라 다른 데이터를 반환하는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    </a:t>
            </a:r>
            <a:r>
              <a:rPr lang="en-US" altLang="ko-KR" smtClean="0"/>
              <a:t>DECODE </a:t>
            </a:r>
            <a:r>
              <a:rPr lang="ko-KR" altLang="en-US" smtClean="0"/>
              <a:t>함수와 </a:t>
            </a:r>
            <a:r>
              <a:rPr lang="en-US" altLang="ko-KR" smtClean="0"/>
              <a:t>CASE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smtClean="0"/>
          </a:p>
          <a:p>
            <a:r>
              <a:rPr lang="en-US" altLang="ko-KR" smtClean="0">
                <a:solidFill>
                  <a:srgbClr val="FF0000"/>
                </a:solidFill>
              </a:rPr>
              <a:t>DECODE</a:t>
            </a:r>
          </a:p>
          <a:p>
            <a:pPr lvl="1"/>
            <a:r>
              <a:rPr lang="ko-KR" altLang="en-US" smtClean="0"/>
              <a:t>기준 데이터를 지정</a:t>
            </a:r>
            <a:endParaRPr lang="en-US" altLang="ko-KR" smtClean="0"/>
          </a:p>
          <a:p>
            <a:pPr lvl="1"/>
            <a:r>
              <a:rPr lang="ko-KR" altLang="en-US" smtClean="0"/>
              <a:t>기준 데이터에 따라 반환할 데이터 지정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CASE</a:t>
            </a:r>
          </a:p>
          <a:p>
            <a:pPr lvl="1"/>
            <a:r>
              <a:rPr lang="ko-KR" altLang="en-US" smtClean="0"/>
              <a:t>기준 데이터를 지정하는 방식</a:t>
            </a:r>
            <a:endParaRPr lang="en-US" altLang="ko-KR" smtClean="0"/>
          </a:p>
          <a:p>
            <a:pPr lvl="1"/>
            <a:r>
              <a:rPr lang="ko-KR" altLang="en-US" smtClean="0"/>
              <a:t>기준 데이터를 지정하지 않는 방식</a:t>
            </a:r>
            <a:endParaRPr lang="en-US" altLang="ko-KR" smtClean="0"/>
          </a:p>
          <a:p>
            <a:pPr lvl="1"/>
            <a:endParaRPr lang="en-US" altLang="ko-KR" smtClean="0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83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06-1 </a:t>
            </a:r>
            <a:r>
              <a:rPr lang="ko-KR" altLang="en-US" smtClean="0"/>
              <a:t>오라클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오라클 함수의 종류</a:t>
            </a:r>
            <a:endParaRPr lang="en-US" altLang="ko-KR" smtClean="0"/>
          </a:p>
          <a:p>
            <a:pPr lvl="1"/>
            <a:r>
              <a:rPr lang="ko-KR" altLang="en-US" smtClean="0"/>
              <a:t>내장 함수</a:t>
            </a:r>
            <a:r>
              <a:rPr lang="en-US" altLang="ko-KR" smtClean="0"/>
              <a:t>(built-in function)</a:t>
            </a:r>
          </a:p>
          <a:p>
            <a:pPr lvl="1"/>
            <a:r>
              <a:rPr lang="ko-KR" altLang="en-US" smtClean="0"/>
              <a:t>사용자 정의 함수</a:t>
            </a:r>
            <a:r>
              <a:rPr lang="en-US" altLang="ko-KR" smtClean="0"/>
              <a:t>(user-defined function)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2" y="1800200"/>
            <a:ext cx="2295512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06-1 </a:t>
            </a:r>
            <a:r>
              <a:rPr lang="ko-KR" altLang="en-US" smtClean="0"/>
              <a:t>오라클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내장</a:t>
            </a:r>
            <a:r>
              <a:rPr lang="en-US" altLang="ko-KR" smtClean="0"/>
              <a:t> </a:t>
            </a:r>
            <a:r>
              <a:rPr lang="ko-KR" altLang="en-US" smtClean="0"/>
              <a:t>함수의 종류</a:t>
            </a:r>
            <a:endParaRPr lang="en-US" altLang="ko-KR" smtClean="0"/>
          </a:p>
          <a:p>
            <a:pPr lvl="1"/>
            <a:r>
              <a:rPr lang="ko-KR" altLang="en-US" smtClean="0"/>
              <a:t>단일행 함수</a:t>
            </a:r>
            <a:r>
              <a:rPr lang="en-US" altLang="ko-KR" smtClean="0"/>
              <a:t>(single-row function)</a:t>
            </a:r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다중행 함수</a:t>
            </a:r>
            <a:r>
              <a:rPr lang="en-US" altLang="ko-KR" smtClean="0"/>
              <a:t>(multiple-row function)</a:t>
            </a:r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5699920" cy="150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25144"/>
            <a:ext cx="5760640" cy="147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69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/>
              <a:t>UPPER,LOWER,INITCAP : </a:t>
            </a:r>
            <a:r>
              <a:rPr lang="ko-KR" altLang="en-US" smtClean="0"/>
              <a:t>대소문자 변환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6-1 : SELECT</a:t>
            </a:r>
            <a:r>
              <a:rPr lang="ko-KR" altLang="en-US" smtClean="0"/>
              <a:t>절 기본 사용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6-2 : WHERE</a:t>
            </a:r>
            <a:r>
              <a:rPr lang="ko-KR" altLang="en-US" smtClean="0"/>
              <a:t>절에서의 활용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6-3 : LIKE</a:t>
            </a:r>
            <a:r>
              <a:rPr lang="ko-KR" altLang="en-US" smtClean="0"/>
              <a:t>문과 함께 활용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LENGTH</a:t>
            </a:r>
            <a:r>
              <a:rPr lang="en-US" altLang="ko-KR" smtClean="0"/>
              <a:t> : </a:t>
            </a:r>
            <a:r>
              <a:rPr lang="ko-KR" altLang="en-US" smtClean="0"/>
              <a:t>문자열 길이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6-4 : SELECT</a:t>
            </a:r>
            <a:r>
              <a:rPr lang="ko-KR" altLang="en-US" smtClean="0"/>
              <a:t>절 기본 사용</a:t>
            </a:r>
            <a:endParaRPr lang="en-US" altLang="ko-KR" smtClean="0"/>
          </a:p>
          <a:p>
            <a:pPr lvl="1"/>
            <a:r>
              <a:rPr lang="ko-KR" altLang="en-US" smtClean="0"/>
              <a:t>실습 </a:t>
            </a:r>
            <a:r>
              <a:rPr lang="en-US" altLang="ko-KR" smtClean="0"/>
              <a:t>6-5 : WHERE</a:t>
            </a:r>
            <a:r>
              <a:rPr lang="ko-KR" altLang="en-US" smtClean="0"/>
              <a:t>절에서의 활용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364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SUBSTR</a:t>
            </a:r>
            <a:r>
              <a:rPr lang="en-US" altLang="ko-KR" smtClean="0"/>
              <a:t> : </a:t>
            </a:r>
            <a:r>
              <a:rPr lang="ko-KR" altLang="en-US"/>
              <a:t>문자열 </a:t>
            </a:r>
            <a:r>
              <a:rPr lang="ko-KR" altLang="en-US" smtClean="0"/>
              <a:t>일부 추출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/>
              <a:t>INSTR </a:t>
            </a:r>
            <a:r>
              <a:rPr lang="en-US" altLang="ko-KR" smtClean="0"/>
              <a:t> : </a:t>
            </a:r>
            <a:r>
              <a:rPr lang="ko-KR" altLang="en-US" smtClean="0"/>
              <a:t>문자열 데이터 내 특정 문자 위치 찾기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REPLACE : </a:t>
            </a:r>
            <a:r>
              <a:rPr lang="ko-KR" altLang="en-US" smtClean="0"/>
              <a:t>특정 문자를 다른 문자로 대체</a:t>
            </a:r>
            <a:endParaRPr lang="en-US" altLang="ko-KR" smtClean="0"/>
          </a:p>
          <a:p>
            <a:pPr lvl="1"/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7"/>
            <a:ext cx="7776864" cy="2163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69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06-2 </a:t>
            </a:r>
            <a:r>
              <a:rPr lang="ko-KR" altLang="en-US" smtClean="0"/>
              <a:t>문자 데이터를 가공하는 문자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LPAD, RPAD : </a:t>
            </a:r>
            <a:r>
              <a:rPr lang="ko-KR" altLang="en-US" smtClean="0"/>
              <a:t>데이터의 빈 공간 채우기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CONCAT : </a:t>
            </a:r>
            <a:r>
              <a:rPr lang="ko-KR" altLang="en-US" smtClean="0"/>
              <a:t>두 문자열 데이터를 합치기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TRIM</a:t>
            </a:r>
            <a:r>
              <a:rPr lang="en-US" altLang="ko-KR" smtClean="0"/>
              <a:t>, LTRIM, RTRIM : </a:t>
            </a:r>
            <a:r>
              <a:rPr lang="ko-KR" altLang="en-US" smtClean="0"/>
              <a:t>특정 문자 지우기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83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06-3 </a:t>
            </a:r>
            <a:r>
              <a:rPr lang="ko-KR" altLang="en-US" smtClean="0"/>
              <a:t>숫자 데이터를 연산하고 수치를 조정하는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    숫자함수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ROUND</a:t>
            </a:r>
            <a:r>
              <a:rPr lang="en-US" altLang="ko-KR" smtClean="0"/>
              <a:t> : </a:t>
            </a:r>
            <a:r>
              <a:rPr lang="ko-KR" altLang="en-US" smtClean="0"/>
              <a:t>반올림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TRUNC</a:t>
            </a:r>
            <a:r>
              <a:rPr lang="en-US" altLang="ko-KR" smtClean="0"/>
              <a:t> : </a:t>
            </a:r>
            <a:r>
              <a:rPr lang="ko-KR" altLang="en-US" smtClean="0"/>
              <a:t>버림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CEIL : </a:t>
            </a:r>
            <a:r>
              <a:rPr lang="ko-KR" altLang="en-US" smtClean="0"/>
              <a:t>지정된 숫자와 가장 가까운 큰 정수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FLOOR :  </a:t>
            </a:r>
            <a:r>
              <a:rPr lang="ko-KR" altLang="en-US" smtClean="0"/>
              <a:t>지정된 숫자와 가장 가까운 작은 정수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MOD : </a:t>
            </a:r>
            <a:r>
              <a:rPr lang="ko-KR" altLang="en-US" smtClean="0"/>
              <a:t>숫자를 나눈 나머지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4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06-4 </a:t>
            </a:r>
            <a:r>
              <a:rPr lang="ko-KR" altLang="en-US" smtClean="0"/>
              <a:t>날짜 데이터를 다루는 날짜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오라클의 </a:t>
            </a:r>
            <a:r>
              <a:rPr lang="en-US" altLang="ko-KR" smtClean="0"/>
              <a:t>DATE </a:t>
            </a:r>
            <a:r>
              <a:rPr lang="ko-KR" altLang="en-US" smtClean="0"/>
              <a:t>데이터의 연산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SYSDATE</a:t>
            </a:r>
            <a:r>
              <a:rPr lang="en-US" altLang="ko-KR" smtClean="0"/>
              <a:t> : </a:t>
            </a:r>
            <a:r>
              <a:rPr lang="ko-KR" altLang="en-US" smtClean="0"/>
              <a:t>현재 날짜와 시간</a:t>
            </a:r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772816"/>
            <a:ext cx="7848872" cy="2872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8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06-4 </a:t>
            </a:r>
            <a:r>
              <a:rPr lang="ko-KR" altLang="en-US" smtClean="0"/>
              <a:t>날짜 데이터를 다루는 날짜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ADD_MONTHS : </a:t>
            </a:r>
            <a:r>
              <a:rPr lang="ko-KR" altLang="en-US" smtClean="0"/>
              <a:t>몇 개월 이후 날짜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MONTHS_BETWEEN : </a:t>
            </a:r>
            <a:r>
              <a:rPr lang="ko-KR" altLang="en-US" smtClean="0"/>
              <a:t>두 날짜 간의 개월수 차이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NEXT_DAY : </a:t>
            </a:r>
            <a:r>
              <a:rPr lang="ko-KR" altLang="en-US" smtClean="0"/>
              <a:t>돌아오는요일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LAST_DAY : </a:t>
            </a:r>
            <a:r>
              <a:rPr lang="ko-KR" altLang="en-US" smtClean="0"/>
              <a:t>달의 마지막 날짜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ROUND, TRUNC : </a:t>
            </a:r>
            <a:r>
              <a:rPr lang="ko-KR" altLang="en-US" smtClean="0"/>
              <a:t>날짜 반올림</a:t>
            </a:r>
            <a:r>
              <a:rPr lang="en-US" altLang="ko-KR" smtClean="0"/>
              <a:t>, </a:t>
            </a:r>
            <a:r>
              <a:rPr lang="ko-KR" altLang="en-US" smtClean="0"/>
              <a:t>버림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032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201</TotalTime>
  <Words>307</Words>
  <Application>Microsoft Office PowerPoint</Application>
  <PresentationFormat>화면 슬라이드 쇼(4:3)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원본</vt:lpstr>
      <vt:lpstr>Chap06. 데이터 처리와 가공을 위한  오라클 함수</vt:lpstr>
      <vt:lpstr>06-1 오라클 함수</vt:lpstr>
      <vt:lpstr>06-1 오라클 함수</vt:lpstr>
      <vt:lpstr>06-2 문자 데이터를 가공하는 문자 함수</vt:lpstr>
      <vt:lpstr>06-2 문자 데이터를 가공하는 문자 함수</vt:lpstr>
      <vt:lpstr>06-2 문자 데이터를 가공하는 문자 함수</vt:lpstr>
      <vt:lpstr>06-3 숫자 데이터를 연산하고 수치를 조정하는         숫자함수</vt:lpstr>
      <vt:lpstr>06-4 날짜 데이터를 다루는 날짜 함수</vt:lpstr>
      <vt:lpstr>06-4 날짜 데이터를 다루는 날짜 함수</vt:lpstr>
      <vt:lpstr>06-5 자료형을 반환하는 형 변환 함수</vt:lpstr>
      <vt:lpstr>06-6 NULL 처리 함수</vt:lpstr>
      <vt:lpstr>06-7 상황에 따라 다른 데이터를 반환하는         DECODE 함수와 CASE문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Registered User</cp:lastModifiedBy>
  <cp:revision>61</cp:revision>
  <dcterms:created xsi:type="dcterms:W3CDTF">2006-10-05T04:04:58Z</dcterms:created>
  <dcterms:modified xsi:type="dcterms:W3CDTF">2018-10-24T12:13:44Z</dcterms:modified>
</cp:coreProperties>
</file>