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89" r:id="rId5"/>
    <p:sldId id="390" r:id="rId6"/>
    <p:sldId id="259" r:id="rId7"/>
    <p:sldId id="392" r:id="rId8"/>
    <p:sldId id="358" r:id="rId9"/>
    <p:sldId id="261" r:id="rId10"/>
    <p:sldId id="262" r:id="rId11"/>
    <p:sldId id="263" r:id="rId12"/>
    <p:sldId id="264" r:id="rId13"/>
    <p:sldId id="266" r:id="rId14"/>
    <p:sldId id="360" r:id="rId15"/>
    <p:sldId id="267" r:id="rId16"/>
    <p:sldId id="356" r:id="rId17"/>
    <p:sldId id="265" r:id="rId18"/>
    <p:sldId id="268" r:id="rId19"/>
    <p:sldId id="269" r:id="rId20"/>
    <p:sldId id="270" r:id="rId21"/>
    <p:sldId id="271" r:id="rId22"/>
    <p:sldId id="359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355" r:id="rId32"/>
    <p:sldId id="280" r:id="rId33"/>
    <p:sldId id="281" r:id="rId34"/>
    <p:sldId id="282" r:id="rId35"/>
    <p:sldId id="283" r:id="rId36"/>
    <p:sldId id="284" r:id="rId37"/>
    <p:sldId id="361" r:id="rId38"/>
    <p:sldId id="397" r:id="rId39"/>
    <p:sldId id="398" r:id="rId40"/>
    <p:sldId id="354" r:id="rId41"/>
    <p:sldId id="362" r:id="rId42"/>
    <p:sldId id="285" r:id="rId43"/>
    <p:sldId id="286" r:id="rId44"/>
    <p:sldId id="363" r:id="rId45"/>
    <p:sldId id="287" r:id="rId46"/>
    <p:sldId id="364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353" r:id="rId55"/>
    <p:sldId id="295" r:id="rId56"/>
    <p:sldId id="296" r:id="rId57"/>
    <p:sldId id="393" r:id="rId58"/>
    <p:sldId id="297" r:id="rId59"/>
    <p:sldId id="298" r:id="rId60"/>
    <p:sldId id="365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94" r:id="rId72"/>
    <p:sldId id="309" r:id="rId73"/>
    <p:sldId id="366" r:id="rId74"/>
    <p:sldId id="310" r:id="rId75"/>
    <p:sldId id="311" r:id="rId76"/>
    <p:sldId id="312" r:id="rId77"/>
    <p:sldId id="313" r:id="rId78"/>
    <p:sldId id="395" r:id="rId79"/>
    <p:sldId id="315" r:id="rId80"/>
    <p:sldId id="367" r:id="rId81"/>
    <p:sldId id="314" r:id="rId82"/>
    <p:sldId id="368" r:id="rId83"/>
    <p:sldId id="316" r:id="rId84"/>
    <p:sldId id="317" r:id="rId85"/>
    <p:sldId id="318" r:id="rId86"/>
    <p:sldId id="320" r:id="rId87"/>
    <p:sldId id="369" r:id="rId88"/>
    <p:sldId id="321" r:id="rId89"/>
    <p:sldId id="370" r:id="rId90"/>
    <p:sldId id="371" r:id="rId91"/>
    <p:sldId id="372" r:id="rId92"/>
    <p:sldId id="322" r:id="rId93"/>
    <p:sldId id="319" r:id="rId94"/>
    <p:sldId id="323" r:id="rId95"/>
    <p:sldId id="325" r:id="rId96"/>
    <p:sldId id="326" r:id="rId97"/>
    <p:sldId id="327" r:id="rId98"/>
    <p:sldId id="324" r:id="rId99"/>
    <p:sldId id="373" r:id="rId100"/>
    <p:sldId id="374" r:id="rId101"/>
    <p:sldId id="329" r:id="rId102"/>
    <p:sldId id="375" r:id="rId103"/>
    <p:sldId id="328" r:id="rId104"/>
    <p:sldId id="330" r:id="rId105"/>
    <p:sldId id="331" r:id="rId106"/>
    <p:sldId id="332" r:id="rId107"/>
    <p:sldId id="333" r:id="rId108"/>
    <p:sldId id="334" r:id="rId109"/>
    <p:sldId id="335" r:id="rId110"/>
    <p:sldId id="336" r:id="rId111"/>
    <p:sldId id="337" r:id="rId112"/>
    <p:sldId id="338" r:id="rId113"/>
    <p:sldId id="339" r:id="rId114"/>
    <p:sldId id="340" r:id="rId115"/>
    <p:sldId id="342" r:id="rId116"/>
    <p:sldId id="341" r:id="rId117"/>
    <p:sldId id="376" r:id="rId118"/>
    <p:sldId id="377" r:id="rId119"/>
    <p:sldId id="343" r:id="rId120"/>
    <p:sldId id="378" r:id="rId121"/>
    <p:sldId id="379" r:id="rId122"/>
    <p:sldId id="380" r:id="rId123"/>
    <p:sldId id="381" r:id="rId124"/>
    <p:sldId id="396" r:id="rId125"/>
    <p:sldId id="382" r:id="rId126"/>
    <p:sldId id="383" r:id="rId127"/>
    <p:sldId id="384" r:id="rId128"/>
    <p:sldId id="385" r:id="rId129"/>
    <p:sldId id="386" r:id="rId130"/>
    <p:sldId id="344" r:id="rId131"/>
    <p:sldId id="345" r:id="rId132"/>
    <p:sldId id="346" r:id="rId133"/>
    <p:sldId id="347" r:id="rId134"/>
    <p:sldId id="387" r:id="rId135"/>
    <p:sldId id="388" r:id="rId136"/>
    <p:sldId id="348" r:id="rId137"/>
    <p:sldId id="349" r:id="rId138"/>
    <p:sldId id="350" r:id="rId139"/>
    <p:sldId id="351" r:id="rId140"/>
    <p:sldId id="352" r:id="rId1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148AA-2DF6-41F3-B444-B60E5DBA990E}" v="3514" dt="2018-09-05T15:26:18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2A7C056B-C77C-41CC-B2BE-DF3AEAD962A8}"/>
    <pc:docChg chg="undo custSel addSld delSld modSld">
      <pc:chgData name="Kang Wallter" userId="d5c269cbe9dbe8bc" providerId="LiveId" clId="{2A7C056B-C77C-41CC-B2BE-DF3AEAD962A8}" dt="2018-09-05T09:19:55.634" v="2483"/>
      <pc:docMkLst>
        <pc:docMk/>
      </pc:docMkLst>
      <pc:sldChg chg="modSp">
        <pc:chgData name="Kang Wallter" userId="d5c269cbe9dbe8bc" providerId="LiveId" clId="{2A7C056B-C77C-41CC-B2BE-DF3AEAD962A8}" dt="2018-09-05T08:27:03.359" v="0" actId="20577"/>
        <pc:sldMkLst>
          <pc:docMk/>
          <pc:sldMk cId="3534609715" sldId="256"/>
        </pc:sldMkLst>
        <pc:spChg chg="mod">
          <ac:chgData name="Kang Wallter" userId="d5c269cbe9dbe8bc" providerId="LiveId" clId="{2A7C056B-C77C-41CC-B2BE-DF3AEAD962A8}" dt="2018-09-05T08:27:03.359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2A7C056B-C77C-41CC-B2BE-DF3AEAD962A8}" dt="2018-09-05T08:29:38.330" v="463"/>
        <pc:sldMkLst>
          <pc:docMk/>
          <pc:sldMk cId="2101404846" sldId="257"/>
        </pc:sldMkLst>
        <pc:spChg chg="mod">
          <ac:chgData name="Kang Wallter" userId="d5c269cbe9dbe8bc" providerId="LiveId" clId="{2A7C056B-C77C-41CC-B2BE-DF3AEAD962A8}" dt="2018-09-05T08:29:38.330" v="463"/>
          <ac:spMkLst>
            <pc:docMk/>
            <pc:sldMk cId="2101404846" sldId="257"/>
            <ac:spMk id="3" creationId="{AC44AB1D-3FF4-4D1A-B438-52C18F3D1261}"/>
          </ac:spMkLst>
        </pc:spChg>
      </pc:sldChg>
      <pc:sldChg chg="addSp modSp add">
        <pc:chgData name="Kang Wallter" userId="d5c269cbe9dbe8bc" providerId="LiveId" clId="{2A7C056B-C77C-41CC-B2BE-DF3AEAD962A8}" dt="2018-09-05T08:32:09.498" v="524" actId="14100"/>
        <pc:sldMkLst>
          <pc:docMk/>
          <pc:sldMk cId="710927415" sldId="258"/>
        </pc:sldMkLst>
        <pc:spChg chg="mod">
          <ac:chgData name="Kang Wallter" userId="d5c269cbe9dbe8bc" providerId="LiveId" clId="{2A7C056B-C77C-41CC-B2BE-DF3AEAD962A8}" dt="2018-09-05T08:28:46.635" v="364" actId="20577"/>
          <ac:spMkLst>
            <pc:docMk/>
            <pc:sldMk cId="710927415" sldId="258"/>
            <ac:spMk id="2" creationId="{FF13C134-F7F6-493D-B509-A4C8B36993E7}"/>
          </ac:spMkLst>
        </pc:spChg>
        <pc:spChg chg="mod">
          <ac:chgData name="Kang Wallter" userId="d5c269cbe9dbe8bc" providerId="LiveId" clId="{2A7C056B-C77C-41CC-B2BE-DF3AEAD962A8}" dt="2018-09-05T08:29:09.584" v="462" actId="14100"/>
          <ac:spMkLst>
            <pc:docMk/>
            <pc:sldMk cId="710927415" sldId="258"/>
            <ac:spMk id="3" creationId="{D057B900-7B80-4594-9119-E88530ABF836}"/>
          </ac:spMkLst>
        </pc:spChg>
        <pc:spChg chg="add mod">
          <ac:chgData name="Kang Wallter" userId="d5c269cbe9dbe8bc" providerId="LiveId" clId="{2A7C056B-C77C-41CC-B2BE-DF3AEAD962A8}" dt="2018-09-05T08:31:58.286" v="521" actId="20577"/>
          <ac:spMkLst>
            <pc:docMk/>
            <pc:sldMk cId="710927415" sldId="258"/>
            <ac:spMk id="5" creationId="{E126AD65-6D1F-4C84-9D0E-CE8981828E36}"/>
          </ac:spMkLst>
        </pc:spChg>
        <pc:picChg chg="add mod">
          <ac:chgData name="Kang Wallter" userId="d5c269cbe9dbe8bc" providerId="LiveId" clId="{2A7C056B-C77C-41CC-B2BE-DF3AEAD962A8}" dt="2018-09-05T08:31:40.069" v="466" actId="14100"/>
          <ac:picMkLst>
            <pc:docMk/>
            <pc:sldMk cId="710927415" sldId="258"/>
            <ac:picMk id="4" creationId="{A9FCA453-4310-4106-8FB6-5759166A46B6}"/>
          </ac:picMkLst>
        </pc:picChg>
        <pc:picChg chg="add mod">
          <ac:chgData name="Kang Wallter" userId="d5c269cbe9dbe8bc" providerId="LiveId" clId="{2A7C056B-C77C-41CC-B2BE-DF3AEAD962A8}" dt="2018-09-05T08:32:09.498" v="524" actId="14100"/>
          <ac:picMkLst>
            <pc:docMk/>
            <pc:sldMk cId="710927415" sldId="258"/>
            <ac:picMk id="6" creationId="{4B9EC9DC-B1C4-40A6-A9CE-486C09ED15B6}"/>
          </ac:picMkLst>
        </pc:picChg>
      </pc:sldChg>
      <pc:sldChg chg="addSp delSp modSp add">
        <pc:chgData name="Kang Wallter" userId="d5c269cbe9dbe8bc" providerId="LiveId" clId="{2A7C056B-C77C-41CC-B2BE-DF3AEAD962A8}" dt="2018-09-05T08:34:23.566" v="593"/>
        <pc:sldMkLst>
          <pc:docMk/>
          <pc:sldMk cId="3598276186" sldId="259"/>
        </pc:sldMkLst>
        <pc:spChg chg="mod">
          <ac:chgData name="Kang Wallter" userId="d5c269cbe9dbe8bc" providerId="LiveId" clId="{2A7C056B-C77C-41CC-B2BE-DF3AEAD962A8}" dt="2018-09-05T08:32:26.632" v="568" actId="20577"/>
          <ac:spMkLst>
            <pc:docMk/>
            <pc:sldMk cId="3598276186" sldId="259"/>
            <ac:spMk id="2" creationId="{A91004F1-8A17-4644-A734-064A6B4E138C}"/>
          </ac:spMkLst>
        </pc:spChg>
        <pc:spChg chg="mod">
          <ac:chgData name="Kang Wallter" userId="d5c269cbe9dbe8bc" providerId="LiveId" clId="{2A7C056B-C77C-41CC-B2BE-DF3AEAD962A8}" dt="2018-09-05T08:34:11.501" v="591" actId="20577"/>
          <ac:spMkLst>
            <pc:docMk/>
            <pc:sldMk cId="3598276186" sldId="259"/>
            <ac:spMk id="3" creationId="{153BDDD9-FE12-49F1-BB5F-789A3AE27AFC}"/>
          </ac:spMkLst>
        </pc:spChg>
        <pc:spChg chg="add del">
          <ac:chgData name="Kang Wallter" userId="d5c269cbe9dbe8bc" providerId="LiveId" clId="{2A7C056B-C77C-41CC-B2BE-DF3AEAD962A8}" dt="2018-09-05T08:34:23.566" v="593"/>
          <ac:spMkLst>
            <pc:docMk/>
            <pc:sldMk cId="3598276186" sldId="259"/>
            <ac:spMk id="4" creationId="{F4C4C34F-3302-4688-B808-95EEEFCE186B}"/>
          </ac:spMkLst>
        </pc:spChg>
      </pc:sldChg>
      <pc:sldChg chg="addSp delSp modSp add">
        <pc:chgData name="Kang Wallter" userId="d5c269cbe9dbe8bc" providerId="LiveId" clId="{2A7C056B-C77C-41CC-B2BE-DF3AEAD962A8}" dt="2018-09-05T08:36:02.882" v="639" actId="14100"/>
        <pc:sldMkLst>
          <pc:docMk/>
          <pc:sldMk cId="4282567828" sldId="260"/>
        </pc:sldMkLst>
        <pc:spChg chg="mod">
          <ac:chgData name="Kang Wallter" userId="d5c269cbe9dbe8bc" providerId="LiveId" clId="{2A7C056B-C77C-41CC-B2BE-DF3AEAD962A8}" dt="2018-09-05T08:34:33.223" v="631" actId="20577"/>
          <ac:spMkLst>
            <pc:docMk/>
            <pc:sldMk cId="4282567828" sldId="260"/>
            <ac:spMk id="2" creationId="{093F67B4-ED3D-4970-BFA3-A2191FBDC6D0}"/>
          </ac:spMkLst>
        </pc:spChg>
        <pc:spChg chg="del">
          <ac:chgData name="Kang Wallter" userId="d5c269cbe9dbe8bc" providerId="LiveId" clId="{2A7C056B-C77C-41CC-B2BE-DF3AEAD962A8}" dt="2018-09-05T08:35:57.379" v="637" actId="478"/>
          <ac:spMkLst>
            <pc:docMk/>
            <pc:sldMk cId="4282567828" sldId="260"/>
            <ac:spMk id="3" creationId="{B138457C-5F7C-43BF-A6A2-C5A10D455E7C}"/>
          </ac:spMkLst>
        </pc:spChg>
        <pc:picChg chg="add mod">
          <ac:chgData name="Kang Wallter" userId="d5c269cbe9dbe8bc" providerId="LiveId" clId="{2A7C056B-C77C-41CC-B2BE-DF3AEAD962A8}" dt="2018-09-05T08:36:02.882" v="639" actId="14100"/>
          <ac:picMkLst>
            <pc:docMk/>
            <pc:sldMk cId="4282567828" sldId="260"/>
            <ac:picMk id="4" creationId="{EC51B5F2-BC45-4B00-A29E-F7B0B5E9C0ED}"/>
          </ac:picMkLst>
        </pc:picChg>
      </pc:sldChg>
      <pc:sldChg chg="addSp delSp modSp add">
        <pc:chgData name="Kang Wallter" userId="d5c269cbe9dbe8bc" providerId="LiveId" clId="{2A7C056B-C77C-41CC-B2BE-DF3AEAD962A8}" dt="2018-09-05T08:37:48.179" v="705" actId="1076"/>
        <pc:sldMkLst>
          <pc:docMk/>
          <pc:sldMk cId="2389320213" sldId="261"/>
        </pc:sldMkLst>
        <pc:spChg chg="mod">
          <ac:chgData name="Kang Wallter" userId="d5c269cbe9dbe8bc" providerId="LiveId" clId="{2A7C056B-C77C-41CC-B2BE-DF3AEAD962A8}" dt="2018-09-05T08:36:34.198" v="699" actId="20577"/>
          <ac:spMkLst>
            <pc:docMk/>
            <pc:sldMk cId="2389320213" sldId="261"/>
            <ac:spMk id="2" creationId="{490BC89A-A375-49EF-BAE4-79C091888B41}"/>
          </ac:spMkLst>
        </pc:spChg>
        <pc:spChg chg="del">
          <ac:chgData name="Kang Wallter" userId="d5c269cbe9dbe8bc" providerId="LiveId" clId="{2A7C056B-C77C-41CC-B2BE-DF3AEAD962A8}" dt="2018-09-05T08:37:03.341" v="701" actId="478"/>
          <ac:spMkLst>
            <pc:docMk/>
            <pc:sldMk cId="2389320213" sldId="261"/>
            <ac:spMk id="3" creationId="{91F02C18-8C99-42DD-9213-8BC7EAC331F1}"/>
          </ac:spMkLst>
        </pc:spChg>
        <pc:picChg chg="add mod">
          <ac:chgData name="Kang Wallter" userId="d5c269cbe9dbe8bc" providerId="LiveId" clId="{2A7C056B-C77C-41CC-B2BE-DF3AEAD962A8}" dt="2018-09-05T08:37:48.179" v="705" actId="1076"/>
          <ac:picMkLst>
            <pc:docMk/>
            <pc:sldMk cId="2389320213" sldId="261"/>
            <ac:picMk id="4" creationId="{FA427B74-44BF-4590-82E1-E57A4DCF2520}"/>
          </ac:picMkLst>
        </pc:picChg>
      </pc:sldChg>
      <pc:sldChg chg="modSp add">
        <pc:chgData name="Kang Wallter" userId="d5c269cbe9dbe8bc" providerId="LiveId" clId="{2A7C056B-C77C-41CC-B2BE-DF3AEAD962A8}" dt="2018-09-05T08:40:27.641" v="1086" actId="20577"/>
        <pc:sldMkLst>
          <pc:docMk/>
          <pc:sldMk cId="1485063394" sldId="262"/>
        </pc:sldMkLst>
        <pc:spChg chg="mod">
          <ac:chgData name="Kang Wallter" userId="d5c269cbe9dbe8bc" providerId="LiveId" clId="{2A7C056B-C77C-41CC-B2BE-DF3AEAD962A8}" dt="2018-09-05T08:38:12.765" v="741" actId="20577"/>
          <ac:spMkLst>
            <pc:docMk/>
            <pc:sldMk cId="1485063394" sldId="262"/>
            <ac:spMk id="2" creationId="{E3E1A53D-2168-44AE-AF8C-60F887147411}"/>
          </ac:spMkLst>
        </pc:spChg>
        <pc:spChg chg="mod">
          <ac:chgData name="Kang Wallter" userId="d5c269cbe9dbe8bc" providerId="LiveId" clId="{2A7C056B-C77C-41CC-B2BE-DF3AEAD962A8}" dt="2018-09-05T08:40:27.641" v="1086" actId="20577"/>
          <ac:spMkLst>
            <pc:docMk/>
            <pc:sldMk cId="1485063394" sldId="262"/>
            <ac:spMk id="3" creationId="{B5F194A3-A891-4CE1-914A-74889CE05980}"/>
          </ac:spMkLst>
        </pc:spChg>
      </pc:sldChg>
      <pc:sldChg chg="addSp delSp modSp add">
        <pc:chgData name="Kang Wallter" userId="d5c269cbe9dbe8bc" providerId="LiveId" clId="{2A7C056B-C77C-41CC-B2BE-DF3AEAD962A8}" dt="2018-09-05T08:42:26.663" v="1289" actId="1076"/>
        <pc:sldMkLst>
          <pc:docMk/>
          <pc:sldMk cId="129225079" sldId="263"/>
        </pc:sldMkLst>
        <pc:spChg chg="mod">
          <ac:chgData name="Kang Wallter" userId="d5c269cbe9dbe8bc" providerId="LiveId" clId="{2A7C056B-C77C-41CC-B2BE-DF3AEAD962A8}" dt="2018-09-05T08:40:50.933" v="1138" actId="20577"/>
          <ac:spMkLst>
            <pc:docMk/>
            <pc:sldMk cId="129225079" sldId="263"/>
            <ac:spMk id="2" creationId="{B2164DF4-DCED-46B9-AAFA-DC6E388AFBDF}"/>
          </ac:spMkLst>
        </pc:spChg>
        <pc:spChg chg="del">
          <ac:chgData name="Kang Wallter" userId="d5c269cbe9dbe8bc" providerId="LiveId" clId="{2A7C056B-C77C-41CC-B2BE-DF3AEAD962A8}" dt="2018-09-05T08:40:55.144" v="1139" actId="478"/>
          <ac:spMkLst>
            <pc:docMk/>
            <pc:sldMk cId="129225079" sldId="263"/>
            <ac:spMk id="3" creationId="{6C7CEB32-5395-444A-8F13-6096B56617DE}"/>
          </ac:spMkLst>
        </pc:spChg>
        <pc:spChg chg="add mod">
          <ac:chgData name="Kang Wallter" userId="d5c269cbe9dbe8bc" providerId="LiveId" clId="{2A7C056B-C77C-41CC-B2BE-DF3AEAD962A8}" dt="2018-09-05T08:41:19.597" v="1142" actId="13822"/>
          <ac:spMkLst>
            <pc:docMk/>
            <pc:sldMk cId="129225079" sldId="263"/>
            <ac:spMk id="4" creationId="{DDF37BB3-BBEA-4472-BE2C-956C9296ADCC}"/>
          </ac:spMkLst>
        </pc:spChg>
        <pc:spChg chg="add mod">
          <ac:chgData name="Kang Wallter" userId="d5c269cbe9dbe8bc" providerId="LiveId" clId="{2A7C056B-C77C-41CC-B2BE-DF3AEAD962A8}" dt="2018-09-05T08:42:22.825" v="1288" actId="1076"/>
          <ac:spMkLst>
            <pc:docMk/>
            <pc:sldMk cId="129225079" sldId="263"/>
            <ac:spMk id="5" creationId="{D7AAD4EC-7779-4497-8F44-C4A54A1BCF19}"/>
          </ac:spMkLst>
        </pc:spChg>
        <pc:spChg chg="add mod">
          <ac:chgData name="Kang Wallter" userId="d5c269cbe9dbe8bc" providerId="LiveId" clId="{2A7C056B-C77C-41CC-B2BE-DF3AEAD962A8}" dt="2018-09-05T08:42:26.663" v="1289" actId="1076"/>
          <ac:spMkLst>
            <pc:docMk/>
            <pc:sldMk cId="129225079" sldId="263"/>
            <ac:spMk id="6" creationId="{B5A52C52-9871-405F-BB0B-82425E685F1C}"/>
          </ac:spMkLst>
        </pc:spChg>
        <pc:spChg chg="add mod">
          <ac:chgData name="Kang Wallter" userId="d5c269cbe9dbe8bc" providerId="LiveId" clId="{2A7C056B-C77C-41CC-B2BE-DF3AEAD962A8}" dt="2018-09-05T08:42:19.421" v="1287" actId="13822"/>
          <ac:spMkLst>
            <pc:docMk/>
            <pc:sldMk cId="129225079" sldId="263"/>
            <ac:spMk id="7" creationId="{A31D40B3-8B2A-4B86-8013-8502D538CA0D}"/>
          </ac:spMkLst>
        </pc:spChg>
      </pc:sldChg>
      <pc:sldChg chg="addSp delSp modSp add">
        <pc:chgData name="Kang Wallter" userId="d5c269cbe9dbe8bc" providerId="LiveId" clId="{2A7C056B-C77C-41CC-B2BE-DF3AEAD962A8}" dt="2018-09-05T08:45:51.402" v="1459" actId="20577"/>
        <pc:sldMkLst>
          <pc:docMk/>
          <pc:sldMk cId="2661485489" sldId="264"/>
        </pc:sldMkLst>
        <pc:spChg chg="mod">
          <ac:chgData name="Kang Wallter" userId="d5c269cbe9dbe8bc" providerId="LiveId" clId="{2A7C056B-C77C-41CC-B2BE-DF3AEAD962A8}" dt="2018-09-05T08:42:45.300" v="1327" actId="20577"/>
          <ac:spMkLst>
            <pc:docMk/>
            <pc:sldMk cId="2661485489" sldId="264"/>
            <ac:spMk id="2" creationId="{F74CC4C1-43BE-4C0F-8993-D2311374452A}"/>
          </ac:spMkLst>
        </pc:spChg>
        <pc:spChg chg="add del">
          <ac:chgData name="Kang Wallter" userId="d5c269cbe9dbe8bc" providerId="LiveId" clId="{2A7C056B-C77C-41CC-B2BE-DF3AEAD962A8}" dt="2018-09-05T08:43:38.367" v="1346"/>
          <ac:spMkLst>
            <pc:docMk/>
            <pc:sldMk cId="2661485489" sldId="264"/>
            <ac:spMk id="3" creationId="{3293CBF0-B960-4154-B392-DCB8B61942C2}"/>
          </ac:spMkLst>
        </pc:spChg>
        <pc:spChg chg="add mod">
          <ac:chgData name="Kang Wallter" userId="d5c269cbe9dbe8bc" providerId="LiveId" clId="{2A7C056B-C77C-41CC-B2BE-DF3AEAD962A8}" dt="2018-09-05T08:44:07.815" v="1352" actId="1076"/>
          <ac:spMkLst>
            <pc:docMk/>
            <pc:sldMk cId="2661485489" sldId="264"/>
            <ac:spMk id="6" creationId="{D039B71A-0807-4507-B8E5-E069B7AFDE54}"/>
          </ac:spMkLst>
        </pc:spChg>
        <pc:spChg chg="add del mod">
          <ac:chgData name="Kang Wallter" userId="d5c269cbe9dbe8bc" providerId="LiveId" clId="{2A7C056B-C77C-41CC-B2BE-DF3AEAD962A8}" dt="2018-09-05T08:44:13.777" v="1354" actId="478"/>
          <ac:spMkLst>
            <pc:docMk/>
            <pc:sldMk cId="2661485489" sldId="264"/>
            <ac:spMk id="8" creationId="{5DB87958-25D4-4E55-8457-D1781A0C125B}"/>
          </ac:spMkLst>
        </pc:spChg>
        <pc:spChg chg="add mod">
          <ac:chgData name="Kang Wallter" userId="d5c269cbe9dbe8bc" providerId="LiveId" clId="{2A7C056B-C77C-41CC-B2BE-DF3AEAD962A8}" dt="2018-09-05T08:45:51.402" v="1459" actId="20577"/>
          <ac:spMkLst>
            <pc:docMk/>
            <pc:sldMk cId="2661485489" sldId="264"/>
            <ac:spMk id="10" creationId="{63E55418-C825-4552-88FC-4A25AFEC2E86}"/>
          </ac:spMkLst>
        </pc:spChg>
        <pc:graphicFrameChg chg="add del mod modGraphic">
          <ac:chgData name="Kang Wallter" userId="d5c269cbe9dbe8bc" providerId="LiveId" clId="{2A7C056B-C77C-41CC-B2BE-DF3AEAD962A8}" dt="2018-09-05T08:43:30.228" v="1345"/>
          <ac:graphicFrameMkLst>
            <pc:docMk/>
            <pc:sldMk cId="2661485489" sldId="264"/>
            <ac:graphicFrameMk id="4" creationId="{FFF75DD9-C831-4299-B3A8-364224981676}"/>
          </ac:graphicFrameMkLst>
        </pc:graphicFrameChg>
        <pc:graphicFrameChg chg="add del mod">
          <ac:chgData name="Kang Wallter" userId="d5c269cbe9dbe8bc" providerId="LiveId" clId="{2A7C056B-C77C-41CC-B2BE-DF3AEAD962A8}" dt="2018-09-05T08:44:10.392" v="1353" actId="478"/>
          <ac:graphicFrameMkLst>
            <pc:docMk/>
            <pc:sldMk cId="2661485489" sldId="264"/>
            <ac:graphicFrameMk id="5" creationId="{1A244328-2907-4202-A2CF-758430AEA5F2}"/>
          </ac:graphicFrameMkLst>
        </pc:graphicFrameChg>
        <pc:picChg chg="add del mod">
          <ac:chgData name="Kang Wallter" userId="d5c269cbe9dbe8bc" providerId="LiveId" clId="{2A7C056B-C77C-41CC-B2BE-DF3AEAD962A8}" dt="2018-09-05T08:45:38.749" v="1442" actId="478"/>
          <ac:picMkLst>
            <pc:docMk/>
            <pc:sldMk cId="2661485489" sldId="264"/>
            <ac:picMk id="9" creationId="{FC1020A2-D555-451E-A715-7B8CB47EC279}"/>
          </ac:picMkLst>
        </pc:picChg>
        <pc:picChg chg="add mod">
          <ac:chgData name="Kang Wallter" userId="d5c269cbe9dbe8bc" providerId="LiveId" clId="{2A7C056B-C77C-41CC-B2BE-DF3AEAD962A8}" dt="2018-09-05T08:45:46.328" v="1446" actId="13822"/>
          <ac:picMkLst>
            <pc:docMk/>
            <pc:sldMk cId="2661485489" sldId="264"/>
            <ac:picMk id="11" creationId="{79D03E07-9400-4EA6-AFA2-588A97FC3736}"/>
          </ac:picMkLst>
        </pc:picChg>
      </pc:sldChg>
      <pc:sldChg chg="modSp add">
        <pc:chgData name="Kang Wallter" userId="d5c269cbe9dbe8bc" providerId="LiveId" clId="{2A7C056B-C77C-41CC-B2BE-DF3AEAD962A8}" dt="2018-09-05T09:05:05.594" v="1713"/>
        <pc:sldMkLst>
          <pc:docMk/>
          <pc:sldMk cId="1478720982" sldId="265"/>
        </pc:sldMkLst>
        <pc:spChg chg="mod">
          <ac:chgData name="Kang Wallter" userId="d5c269cbe9dbe8bc" providerId="LiveId" clId="{2A7C056B-C77C-41CC-B2BE-DF3AEAD962A8}" dt="2018-09-05T09:04:44.952" v="1708" actId="20577"/>
          <ac:spMkLst>
            <pc:docMk/>
            <pc:sldMk cId="1478720982" sldId="265"/>
            <ac:spMk id="2" creationId="{4BE2F120-21E7-4ADC-8036-717BAD22EDD2}"/>
          </ac:spMkLst>
        </pc:spChg>
        <pc:spChg chg="mod">
          <ac:chgData name="Kang Wallter" userId="d5c269cbe9dbe8bc" providerId="LiveId" clId="{2A7C056B-C77C-41CC-B2BE-DF3AEAD962A8}" dt="2018-09-05T09:05:05.594" v="1713"/>
          <ac:spMkLst>
            <pc:docMk/>
            <pc:sldMk cId="1478720982" sldId="265"/>
            <ac:spMk id="3" creationId="{8069D631-B3FC-4F92-A457-584CE08251AE}"/>
          </ac:spMkLst>
        </pc:spChg>
      </pc:sldChg>
      <pc:sldChg chg="addSp modSp add">
        <pc:chgData name="Kang Wallter" userId="d5c269cbe9dbe8bc" providerId="LiveId" clId="{2A7C056B-C77C-41CC-B2BE-DF3AEAD962A8}" dt="2018-09-05T08:51:20.034" v="1589" actId="13822"/>
        <pc:sldMkLst>
          <pc:docMk/>
          <pc:sldMk cId="593987280" sldId="266"/>
        </pc:sldMkLst>
        <pc:spChg chg="mod">
          <ac:chgData name="Kang Wallter" userId="d5c269cbe9dbe8bc" providerId="LiveId" clId="{2A7C056B-C77C-41CC-B2BE-DF3AEAD962A8}" dt="2018-09-05T08:46:12.714" v="1502" actId="20577"/>
          <ac:spMkLst>
            <pc:docMk/>
            <pc:sldMk cId="593987280" sldId="266"/>
            <ac:spMk id="2" creationId="{18F070AE-A864-4530-A0C2-6A5052B4B46F}"/>
          </ac:spMkLst>
        </pc:spChg>
        <pc:spChg chg="mod">
          <ac:chgData name="Kang Wallter" userId="d5c269cbe9dbe8bc" providerId="LiveId" clId="{2A7C056B-C77C-41CC-B2BE-DF3AEAD962A8}" dt="2018-09-05T08:47:05.514" v="1581" actId="27636"/>
          <ac:spMkLst>
            <pc:docMk/>
            <pc:sldMk cId="593987280" sldId="266"/>
            <ac:spMk id="3" creationId="{869CA8D6-EFAA-4BBF-A137-0D57EEB43083}"/>
          </ac:spMkLst>
        </pc:spChg>
        <pc:spChg chg="add mod">
          <ac:chgData name="Kang Wallter" userId="d5c269cbe9dbe8bc" providerId="LiveId" clId="{2A7C056B-C77C-41CC-B2BE-DF3AEAD962A8}" dt="2018-09-05T08:51:20.034" v="1589" actId="13822"/>
          <ac:spMkLst>
            <pc:docMk/>
            <pc:sldMk cId="593987280" sldId="266"/>
            <ac:spMk id="4" creationId="{CB30C6FF-4966-4F6C-A39A-F828ACB5371A}"/>
          </ac:spMkLst>
        </pc:spChg>
      </pc:sldChg>
      <pc:sldChg chg="addSp delSp modSp add">
        <pc:chgData name="Kang Wallter" userId="d5c269cbe9dbe8bc" providerId="LiveId" clId="{2A7C056B-C77C-41CC-B2BE-DF3AEAD962A8}" dt="2018-09-05T08:53:16.425" v="1682" actId="1076"/>
        <pc:sldMkLst>
          <pc:docMk/>
          <pc:sldMk cId="1264002631" sldId="267"/>
        </pc:sldMkLst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2" creationId="{6528177F-B163-48F0-8D16-680A6EA03E3F}"/>
          </ac:spMkLst>
        </pc:spChg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3" creationId="{2A8973AF-EF64-444A-B62A-4F7B8B3BEBBD}"/>
          </ac:spMkLst>
        </pc:spChg>
        <pc:spChg chg="add del mod">
          <ac:chgData name="Kang Wallter" userId="d5c269cbe9dbe8bc" providerId="LiveId" clId="{2A7C056B-C77C-41CC-B2BE-DF3AEAD962A8}" dt="2018-09-05T08:52:24.139" v="1608" actId="478"/>
          <ac:spMkLst>
            <pc:docMk/>
            <pc:sldMk cId="1264002631" sldId="267"/>
            <ac:spMk id="4" creationId="{27708D46-BFEB-4675-B804-6E16A2E4CD3A}"/>
          </ac:spMkLst>
        </pc:spChg>
        <pc:spChg chg="add">
          <ac:chgData name="Kang Wallter" userId="d5c269cbe9dbe8bc" providerId="LiveId" clId="{2A7C056B-C77C-41CC-B2BE-DF3AEAD962A8}" dt="2018-09-05T08:51:51.404" v="1592"/>
          <ac:spMkLst>
            <pc:docMk/>
            <pc:sldMk cId="1264002631" sldId="267"/>
            <ac:spMk id="5" creationId="{A105D793-7163-4248-9A0D-385D24B9D973}"/>
          </ac:spMkLst>
        </pc:spChg>
        <pc:spChg chg="add mod">
          <ac:chgData name="Kang Wallter" userId="d5c269cbe9dbe8bc" providerId="LiveId" clId="{2A7C056B-C77C-41CC-B2BE-DF3AEAD962A8}" dt="2018-09-05T08:53:16.425" v="1682" actId="1076"/>
          <ac:spMkLst>
            <pc:docMk/>
            <pc:sldMk cId="1264002631" sldId="267"/>
            <ac:spMk id="6" creationId="{DA67A7C3-E9FC-43D9-8080-8B5DCFE9248A}"/>
          </ac:spMkLst>
        </pc:spChg>
        <pc:picChg chg="add mod">
          <ac:chgData name="Kang Wallter" userId="d5c269cbe9dbe8bc" providerId="LiveId" clId="{2A7C056B-C77C-41CC-B2BE-DF3AEAD962A8}" dt="2018-09-05T08:52:59.355" v="1615" actId="1076"/>
          <ac:picMkLst>
            <pc:docMk/>
            <pc:sldMk cId="1264002631" sldId="267"/>
            <ac:picMk id="7" creationId="{FA90738E-16A6-4FE6-BA97-4133159C8644}"/>
          </ac:picMkLst>
        </pc:picChg>
        <pc:picChg chg="add mod">
          <ac:chgData name="Kang Wallter" userId="d5c269cbe9dbe8bc" providerId="LiveId" clId="{2A7C056B-C77C-41CC-B2BE-DF3AEAD962A8}" dt="2018-09-05T08:52:26.099" v="1609" actId="1076"/>
          <ac:picMkLst>
            <pc:docMk/>
            <pc:sldMk cId="1264002631" sldId="267"/>
            <ac:picMk id="2049" creationId="{6B7CCCA0-6117-4EA8-94FF-B44A670D6193}"/>
          </ac:picMkLst>
        </pc:picChg>
      </pc:sldChg>
      <pc:sldChg chg="addSp delSp modSp add">
        <pc:chgData name="Kang Wallter" userId="d5c269cbe9dbe8bc" providerId="LiveId" clId="{2A7C056B-C77C-41CC-B2BE-DF3AEAD962A8}" dt="2018-09-05T09:06:36.239" v="1748" actId="13822"/>
        <pc:sldMkLst>
          <pc:docMk/>
          <pc:sldMk cId="1257770108" sldId="268"/>
        </pc:sldMkLst>
        <pc:spChg chg="mod">
          <ac:chgData name="Kang Wallter" userId="d5c269cbe9dbe8bc" providerId="LiveId" clId="{2A7C056B-C77C-41CC-B2BE-DF3AEAD962A8}" dt="2018-09-05T09:05:23.782" v="1734" actId="20577"/>
          <ac:spMkLst>
            <pc:docMk/>
            <pc:sldMk cId="1257770108" sldId="268"/>
            <ac:spMk id="2" creationId="{1F670C2A-0BC5-4308-9E9A-A5E29EE2E055}"/>
          </ac:spMkLst>
        </pc:spChg>
        <pc:spChg chg="del mod">
          <ac:chgData name="Kang Wallter" userId="d5c269cbe9dbe8bc" providerId="LiveId" clId="{2A7C056B-C77C-41CC-B2BE-DF3AEAD962A8}" dt="2018-09-05T09:06:06.623" v="1740" actId="478"/>
          <ac:spMkLst>
            <pc:docMk/>
            <pc:sldMk cId="1257770108" sldId="268"/>
            <ac:spMk id="3" creationId="{104EA5D7-48B6-4FE9-8BF6-E05D72EC173E}"/>
          </ac:spMkLst>
        </pc:spChg>
        <pc:spChg chg="add mod">
          <ac:chgData name="Kang Wallter" userId="d5c269cbe9dbe8bc" providerId="LiveId" clId="{2A7C056B-C77C-41CC-B2BE-DF3AEAD962A8}" dt="2018-09-05T09:06:36.239" v="1748" actId="13822"/>
          <ac:spMkLst>
            <pc:docMk/>
            <pc:sldMk cId="1257770108" sldId="268"/>
            <ac:spMk id="5" creationId="{5ECE9ACC-73F8-465E-86E6-7D8A8C7A2DBD}"/>
          </ac:spMkLst>
        </pc:spChg>
        <pc:picChg chg="add mod">
          <ac:chgData name="Kang Wallter" userId="d5c269cbe9dbe8bc" providerId="LiveId" clId="{2A7C056B-C77C-41CC-B2BE-DF3AEAD962A8}" dt="2018-09-05T09:05:32.621" v="1738" actId="1076"/>
          <ac:picMkLst>
            <pc:docMk/>
            <pc:sldMk cId="1257770108" sldId="268"/>
            <ac:picMk id="4" creationId="{C35E5A37-745A-47E8-9EDC-B7403081B653}"/>
          </ac:picMkLst>
        </pc:picChg>
      </pc:sldChg>
      <pc:sldChg chg="addSp delSp modSp add">
        <pc:chgData name="Kang Wallter" userId="d5c269cbe9dbe8bc" providerId="LiveId" clId="{2A7C056B-C77C-41CC-B2BE-DF3AEAD962A8}" dt="2018-09-05T09:08:56.718" v="1847" actId="20577"/>
        <pc:sldMkLst>
          <pc:docMk/>
          <pc:sldMk cId="3876900410" sldId="269"/>
        </pc:sldMkLst>
        <pc:spChg chg="mod">
          <ac:chgData name="Kang Wallter" userId="d5c269cbe9dbe8bc" providerId="LiveId" clId="{2A7C056B-C77C-41CC-B2BE-DF3AEAD962A8}" dt="2018-09-05T09:08:56.718" v="1847" actId="20577"/>
          <ac:spMkLst>
            <pc:docMk/>
            <pc:sldMk cId="3876900410" sldId="269"/>
            <ac:spMk id="2" creationId="{82DF0DF9-8FCA-483E-90C0-007BC749E658}"/>
          </ac:spMkLst>
        </pc:spChg>
        <pc:spChg chg="del">
          <ac:chgData name="Kang Wallter" userId="d5c269cbe9dbe8bc" providerId="LiveId" clId="{2A7C056B-C77C-41CC-B2BE-DF3AEAD962A8}" dt="2018-09-05T09:07:27.403" v="1804" actId="478"/>
          <ac:spMkLst>
            <pc:docMk/>
            <pc:sldMk cId="3876900410" sldId="269"/>
            <ac:spMk id="3" creationId="{25BB58D1-2F5E-4E26-BC2B-CEF4927504AD}"/>
          </ac:spMkLst>
        </pc:spChg>
        <pc:spChg chg="add del">
          <ac:chgData name="Kang Wallter" userId="d5c269cbe9dbe8bc" providerId="LiveId" clId="{2A7C056B-C77C-41CC-B2BE-DF3AEAD962A8}" dt="2018-09-05T09:07:39.637" v="1806"/>
          <ac:spMkLst>
            <pc:docMk/>
            <pc:sldMk cId="3876900410" sldId="269"/>
            <ac:spMk id="4" creationId="{667B0886-E4DB-4CA8-9B66-F2ACA353A96B}"/>
          </ac:spMkLst>
        </pc:spChg>
        <pc:spChg chg="add mod">
          <ac:chgData name="Kang Wallter" userId="d5c269cbe9dbe8bc" providerId="LiveId" clId="{2A7C056B-C77C-41CC-B2BE-DF3AEAD962A8}" dt="2018-09-05T09:08:32.389" v="1814" actId="2711"/>
          <ac:spMkLst>
            <pc:docMk/>
            <pc:sldMk cId="3876900410" sldId="269"/>
            <ac:spMk id="5" creationId="{AE4A266A-B93A-4CFF-8307-99636E869ECD}"/>
          </ac:spMkLst>
        </pc:spChg>
      </pc:sldChg>
      <pc:sldChg chg="addSp delSp modSp add">
        <pc:chgData name="Kang Wallter" userId="d5c269cbe9dbe8bc" providerId="LiveId" clId="{2A7C056B-C77C-41CC-B2BE-DF3AEAD962A8}" dt="2018-09-05T09:10:22.800" v="1895" actId="1076"/>
        <pc:sldMkLst>
          <pc:docMk/>
          <pc:sldMk cId="3099614111" sldId="270"/>
        </pc:sldMkLst>
        <pc:spChg chg="mod">
          <ac:chgData name="Kang Wallter" userId="d5c269cbe9dbe8bc" providerId="LiveId" clId="{2A7C056B-C77C-41CC-B2BE-DF3AEAD962A8}" dt="2018-09-05T09:09:10.804" v="1876" actId="20577"/>
          <ac:spMkLst>
            <pc:docMk/>
            <pc:sldMk cId="3099614111" sldId="270"/>
            <ac:spMk id="2" creationId="{08BAC8D6-F4CB-4D48-BCFC-207B713AAA21}"/>
          </ac:spMkLst>
        </pc:spChg>
        <pc:spChg chg="del">
          <ac:chgData name="Kang Wallter" userId="d5c269cbe9dbe8bc" providerId="LiveId" clId="{2A7C056B-C77C-41CC-B2BE-DF3AEAD962A8}" dt="2018-09-05T09:09:14.893" v="1877" actId="478"/>
          <ac:spMkLst>
            <pc:docMk/>
            <pc:sldMk cId="3099614111" sldId="270"/>
            <ac:spMk id="3" creationId="{6FAA813B-25C7-485D-871B-44E95D4912AC}"/>
          </ac:spMkLst>
        </pc:spChg>
        <pc:spChg chg="add mod">
          <ac:chgData name="Kang Wallter" userId="d5c269cbe9dbe8bc" providerId="LiveId" clId="{2A7C056B-C77C-41CC-B2BE-DF3AEAD962A8}" dt="2018-09-05T09:09:59.018" v="1889" actId="1076"/>
          <ac:spMkLst>
            <pc:docMk/>
            <pc:sldMk cId="3099614111" sldId="270"/>
            <ac:spMk id="4" creationId="{DEC39B1F-4251-4665-8454-86A57A4300A5}"/>
          </ac:spMkLst>
        </pc:spChg>
        <pc:picChg chg="add mod">
          <ac:chgData name="Kang Wallter" userId="d5c269cbe9dbe8bc" providerId="LiveId" clId="{2A7C056B-C77C-41CC-B2BE-DF3AEAD962A8}" dt="2018-09-05T09:10:22.800" v="1895" actId="1076"/>
          <ac:picMkLst>
            <pc:docMk/>
            <pc:sldMk cId="3099614111" sldId="270"/>
            <ac:picMk id="5" creationId="{44417E30-BD3A-4481-A599-D14E2CE5FD1C}"/>
          </ac:picMkLst>
        </pc:picChg>
      </pc:sldChg>
      <pc:sldChg chg="addSp delSp modSp add">
        <pc:chgData name="Kang Wallter" userId="d5c269cbe9dbe8bc" providerId="LiveId" clId="{2A7C056B-C77C-41CC-B2BE-DF3AEAD962A8}" dt="2018-09-05T09:12:08.669" v="1929" actId="1076"/>
        <pc:sldMkLst>
          <pc:docMk/>
          <pc:sldMk cId="1307322685" sldId="271"/>
        </pc:sldMkLst>
        <pc:spChg chg="mod">
          <ac:chgData name="Kang Wallter" userId="d5c269cbe9dbe8bc" providerId="LiveId" clId="{2A7C056B-C77C-41CC-B2BE-DF3AEAD962A8}" dt="2018-09-05T09:10:36.543" v="1914" actId="20577"/>
          <ac:spMkLst>
            <pc:docMk/>
            <pc:sldMk cId="1307322685" sldId="271"/>
            <ac:spMk id="2" creationId="{865F9EE3-DCDF-4ABA-99F2-6AFF721D1360}"/>
          </ac:spMkLst>
        </pc:spChg>
        <pc:spChg chg="del mod">
          <ac:chgData name="Kang Wallter" userId="d5c269cbe9dbe8bc" providerId="LiveId" clId="{2A7C056B-C77C-41CC-B2BE-DF3AEAD962A8}" dt="2018-09-05T09:11:17.680" v="1919" actId="478"/>
          <ac:spMkLst>
            <pc:docMk/>
            <pc:sldMk cId="1307322685" sldId="271"/>
            <ac:spMk id="3" creationId="{B3C002C3-F0A5-47A4-9C15-A836A45F50DA}"/>
          </ac:spMkLst>
        </pc:spChg>
        <pc:graphicFrameChg chg="add mod modGraphic">
          <ac:chgData name="Kang Wallter" userId="d5c269cbe9dbe8bc" providerId="LiveId" clId="{2A7C056B-C77C-41CC-B2BE-DF3AEAD962A8}" dt="2018-09-05T09:12:08.669" v="1929" actId="1076"/>
          <ac:graphicFrameMkLst>
            <pc:docMk/>
            <pc:sldMk cId="1307322685" sldId="271"/>
            <ac:graphicFrameMk id="5" creationId="{7DC703AB-9945-45A9-9B2E-D42F0C1679C0}"/>
          </ac:graphicFrameMkLst>
        </pc:graphicFrameChg>
        <pc:picChg chg="add mod">
          <ac:chgData name="Kang Wallter" userId="d5c269cbe9dbe8bc" providerId="LiveId" clId="{2A7C056B-C77C-41CC-B2BE-DF3AEAD962A8}" dt="2018-09-05T09:11:14.990" v="1918" actId="14100"/>
          <ac:picMkLst>
            <pc:docMk/>
            <pc:sldMk cId="1307322685" sldId="271"/>
            <ac:picMk id="4" creationId="{BB2F369C-636E-4E9D-8288-6850AC919FF5}"/>
          </ac:picMkLst>
        </pc:picChg>
      </pc:sldChg>
      <pc:sldChg chg="addSp modSp add">
        <pc:chgData name="Kang Wallter" userId="d5c269cbe9dbe8bc" providerId="LiveId" clId="{2A7C056B-C77C-41CC-B2BE-DF3AEAD962A8}" dt="2018-09-05T09:14:12.526" v="2157" actId="404"/>
        <pc:sldMkLst>
          <pc:docMk/>
          <pc:sldMk cId="2452079616" sldId="272"/>
        </pc:sldMkLst>
        <pc:spChg chg="mod">
          <ac:chgData name="Kang Wallter" userId="d5c269cbe9dbe8bc" providerId="LiveId" clId="{2A7C056B-C77C-41CC-B2BE-DF3AEAD962A8}" dt="2018-09-05T09:12:34.753" v="1958" actId="20577"/>
          <ac:spMkLst>
            <pc:docMk/>
            <pc:sldMk cId="2452079616" sldId="272"/>
            <ac:spMk id="2" creationId="{BE09A685-9860-4628-BFC7-01A6BFD02803}"/>
          </ac:spMkLst>
        </pc:spChg>
        <pc:spChg chg="mod">
          <ac:chgData name="Kang Wallter" userId="d5c269cbe9dbe8bc" providerId="LiveId" clId="{2A7C056B-C77C-41CC-B2BE-DF3AEAD962A8}" dt="2018-09-05T09:13:25.259" v="2148" actId="20577"/>
          <ac:spMkLst>
            <pc:docMk/>
            <pc:sldMk cId="2452079616" sldId="272"/>
            <ac:spMk id="3" creationId="{EBF2E27A-544B-4337-9FC7-866887D28625}"/>
          </ac:spMkLst>
        </pc:spChg>
        <pc:spChg chg="add mod">
          <ac:chgData name="Kang Wallter" userId="d5c269cbe9dbe8bc" providerId="LiveId" clId="{2A7C056B-C77C-41CC-B2BE-DF3AEAD962A8}" dt="2018-09-05T09:14:12.526" v="2157" actId="404"/>
          <ac:spMkLst>
            <pc:docMk/>
            <pc:sldMk cId="2452079616" sldId="272"/>
            <ac:spMk id="4" creationId="{2CE01D51-2408-4DED-8067-CF0747B3722E}"/>
          </ac:spMkLst>
        </pc:spChg>
      </pc:sldChg>
      <pc:sldChg chg="addSp delSp modSp add">
        <pc:chgData name="Kang Wallter" userId="d5c269cbe9dbe8bc" providerId="LiveId" clId="{2A7C056B-C77C-41CC-B2BE-DF3AEAD962A8}" dt="2018-09-05T09:15:45.128" v="2199" actId="20577"/>
        <pc:sldMkLst>
          <pc:docMk/>
          <pc:sldMk cId="709396714" sldId="273"/>
        </pc:sldMkLst>
        <pc:spChg chg="mod">
          <ac:chgData name="Kang Wallter" userId="d5c269cbe9dbe8bc" providerId="LiveId" clId="{2A7C056B-C77C-41CC-B2BE-DF3AEAD962A8}" dt="2018-09-05T09:14:33.190" v="2177" actId="20577"/>
          <ac:spMkLst>
            <pc:docMk/>
            <pc:sldMk cId="709396714" sldId="273"/>
            <ac:spMk id="2" creationId="{4AF1D2B4-8F08-44CF-8B0A-56BFFA1FAD3E}"/>
          </ac:spMkLst>
        </pc:spChg>
        <pc:spChg chg="del">
          <ac:chgData name="Kang Wallter" userId="d5c269cbe9dbe8bc" providerId="LiveId" clId="{2A7C056B-C77C-41CC-B2BE-DF3AEAD962A8}" dt="2018-09-05T09:14:48.038" v="2178" actId="478"/>
          <ac:spMkLst>
            <pc:docMk/>
            <pc:sldMk cId="709396714" sldId="273"/>
            <ac:spMk id="3" creationId="{9537623E-66DF-48FB-8C3F-09AE60ECF075}"/>
          </ac:spMkLst>
        </pc:spChg>
        <pc:spChg chg="add mod">
          <ac:chgData name="Kang Wallter" userId="d5c269cbe9dbe8bc" providerId="LiveId" clId="{2A7C056B-C77C-41CC-B2BE-DF3AEAD962A8}" dt="2018-09-05T09:15:45.128" v="2199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modSp add">
        <pc:chgData name="Kang Wallter" userId="d5c269cbe9dbe8bc" providerId="LiveId" clId="{2A7C056B-C77C-41CC-B2BE-DF3AEAD962A8}" dt="2018-09-05T09:19:37.636" v="2482" actId="20577"/>
        <pc:sldMkLst>
          <pc:docMk/>
          <pc:sldMk cId="3242655022" sldId="274"/>
        </pc:sldMkLst>
        <pc:spChg chg="mod">
          <ac:chgData name="Kang Wallter" userId="d5c269cbe9dbe8bc" providerId="LiveId" clId="{2A7C056B-C77C-41CC-B2BE-DF3AEAD962A8}" dt="2018-09-05T09:16:16.341" v="2223" actId="20577"/>
          <ac:spMkLst>
            <pc:docMk/>
            <pc:sldMk cId="3242655022" sldId="274"/>
            <ac:spMk id="2" creationId="{55BCBF43-FFD0-4AC8-BF48-8D65325820A2}"/>
          </ac:spMkLst>
        </pc:spChg>
        <pc:spChg chg="mod">
          <ac:chgData name="Kang Wallter" userId="d5c269cbe9dbe8bc" providerId="LiveId" clId="{2A7C056B-C77C-41CC-B2BE-DF3AEAD962A8}" dt="2018-09-05T09:19:37.636" v="2482" actId="20577"/>
          <ac:spMkLst>
            <pc:docMk/>
            <pc:sldMk cId="3242655022" sldId="274"/>
            <ac:spMk id="3" creationId="{5483352B-B6C6-43FD-8F20-C8D4E649DEC1}"/>
          </ac:spMkLst>
        </pc:spChg>
      </pc:sldChg>
      <pc:sldChg chg="add">
        <pc:chgData name="Kang Wallter" userId="d5c269cbe9dbe8bc" providerId="LiveId" clId="{2A7C056B-C77C-41CC-B2BE-DF3AEAD962A8}" dt="2018-09-05T09:19:55.634" v="2483"/>
        <pc:sldMkLst>
          <pc:docMk/>
          <pc:sldMk cId="3961583674" sldId="275"/>
        </pc:sldMkLst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0T18:58:28.703" v="11382" actId="20577"/>
      <pc:docMkLst>
        <pc:docMk/>
      </pc:docMkLst>
      <pc:sldChg chg="addSp modSp">
        <pc:chgData name="Kang Wallter" userId="d5c269cbe9dbe8bc" providerId="LiveId" clId="{19B148AA-2DF6-41F3-B444-B60E5DBA990E}" dt="2018-09-05T14:36:23.436" v="3" actId="208"/>
        <pc:sldMkLst>
          <pc:docMk/>
          <pc:sldMk cId="709396714" sldId="273"/>
        </pc:sldMkLst>
        <pc:spChg chg="add mod">
          <ac:chgData name="Kang Wallter" userId="d5c269cbe9dbe8bc" providerId="LiveId" clId="{19B148AA-2DF6-41F3-B444-B60E5DBA990E}" dt="2018-09-05T14:36:23.436" v="3" actId="208"/>
          <ac:spMkLst>
            <pc:docMk/>
            <pc:sldMk cId="709396714" sldId="273"/>
            <ac:spMk id="3" creationId="{4C3C7240-B65C-4E4D-A722-E910402E6D0E}"/>
          </ac:spMkLst>
        </pc:spChg>
        <pc:spChg chg="mod">
          <ac:chgData name="Kang Wallter" userId="d5c269cbe9dbe8bc" providerId="LiveId" clId="{19B148AA-2DF6-41F3-B444-B60E5DBA990E}" dt="2018-09-05T14:36:07.561" v="0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addSp modSp">
        <pc:chgData name="Kang Wallter" userId="d5c269cbe9dbe8bc" providerId="LiveId" clId="{19B148AA-2DF6-41F3-B444-B60E5DBA990E}" dt="2018-09-05T14:39:05.970" v="233" actId="20577"/>
        <pc:sldMkLst>
          <pc:docMk/>
          <pc:sldMk cId="3961583674" sldId="275"/>
        </pc:sldMkLst>
        <pc:spChg chg="mod">
          <ac:chgData name="Kang Wallter" userId="d5c269cbe9dbe8bc" providerId="LiveId" clId="{19B148AA-2DF6-41F3-B444-B60E5DBA990E}" dt="2018-09-05T14:37:23.523" v="39"/>
          <ac:spMkLst>
            <pc:docMk/>
            <pc:sldMk cId="3961583674" sldId="275"/>
            <ac:spMk id="2" creationId="{6B90BC97-C651-48D5-A5EA-496B7474A0DB}"/>
          </ac:spMkLst>
        </pc:spChg>
        <pc:spChg chg="mod">
          <ac:chgData name="Kang Wallter" userId="d5c269cbe9dbe8bc" providerId="LiveId" clId="{19B148AA-2DF6-41F3-B444-B60E5DBA990E}" dt="2018-09-05T14:39:05.970" v="233" actId="20577"/>
          <ac:spMkLst>
            <pc:docMk/>
            <pc:sldMk cId="3961583674" sldId="275"/>
            <ac:spMk id="3" creationId="{105DE738-2B53-4D39-93AE-7E67D199089C}"/>
          </ac:spMkLst>
        </pc:spChg>
        <pc:spChg chg="add mod">
          <ac:chgData name="Kang Wallter" userId="d5c269cbe9dbe8bc" providerId="LiveId" clId="{19B148AA-2DF6-41F3-B444-B60E5DBA990E}" dt="2018-09-05T14:38:17.933" v="50" actId="1076"/>
          <ac:spMkLst>
            <pc:docMk/>
            <pc:sldMk cId="3961583674" sldId="275"/>
            <ac:spMk id="4" creationId="{09B6A27E-5DFF-4330-B2ED-D17B44267B89}"/>
          </ac:spMkLst>
        </pc:spChg>
      </pc:sldChg>
      <pc:sldChg chg="addSp modSp add">
        <pc:chgData name="Kang Wallter" userId="d5c269cbe9dbe8bc" providerId="LiveId" clId="{19B148AA-2DF6-41F3-B444-B60E5DBA990E}" dt="2018-09-05T15:27:11.432" v="1033" actId="1076"/>
        <pc:sldMkLst>
          <pc:docMk/>
          <pc:sldMk cId="2896458618" sldId="276"/>
        </pc:sldMkLst>
        <pc:spChg chg="mod">
          <ac:chgData name="Kang Wallter" userId="d5c269cbe9dbe8bc" providerId="LiveId" clId="{19B148AA-2DF6-41F3-B444-B60E5DBA990E}" dt="2018-09-05T14:39:21.435" v="261" actId="20577"/>
          <ac:spMkLst>
            <pc:docMk/>
            <pc:sldMk cId="2896458618" sldId="276"/>
            <ac:spMk id="2" creationId="{747999E9-FEBA-4756-9085-9A8DBBE68BAD}"/>
          </ac:spMkLst>
        </pc:spChg>
        <pc:spChg chg="mod">
          <ac:chgData name="Kang Wallter" userId="d5c269cbe9dbe8bc" providerId="LiveId" clId="{19B148AA-2DF6-41F3-B444-B60E5DBA990E}" dt="2018-09-05T14:39:55.759" v="400" actId="20577"/>
          <ac:spMkLst>
            <pc:docMk/>
            <pc:sldMk cId="2896458618" sldId="276"/>
            <ac:spMk id="3" creationId="{EE4350F4-E335-46C6-A721-D3FEAE506987}"/>
          </ac:spMkLst>
        </pc:spChg>
        <pc:picChg chg="add mod">
          <ac:chgData name="Kang Wallter" userId="d5c269cbe9dbe8bc" providerId="LiveId" clId="{19B148AA-2DF6-41F3-B444-B60E5DBA990E}" dt="2018-09-05T15:27:11.432" v="1033" actId="1076"/>
          <ac:picMkLst>
            <pc:docMk/>
            <pc:sldMk cId="2896458618" sldId="276"/>
            <ac:picMk id="4" creationId="{228CEF9F-3EFC-4C24-913C-264CB8C2D632}"/>
          </ac:picMkLst>
        </pc:picChg>
      </pc:sldChg>
      <pc:sldChg chg="addSp delSp modSp add">
        <pc:chgData name="Kang Wallter" userId="d5c269cbe9dbe8bc" providerId="LiveId" clId="{19B148AA-2DF6-41F3-B444-B60E5DBA990E}" dt="2018-09-05T15:22:30.326" v="622" actId="1076"/>
        <pc:sldMkLst>
          <pc:docMk/>
          <pc:sldMk cId="1123512010" sldId="277"/>
        </pc:sldMkLst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2" creationId="{0FF03E24-DD49-49A4-A297-4168941FE7B1}"/>
          </ac:spMkLst>
        </pc:spChg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3" creationId="{ADE21E22-7C1C-4D74-8070-AD10CCD1509F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4" creationId="{9581F610-3DF2-4B32-98FC-542F5BA8F40C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5" creationId="{44CE28C1-F889-4143-B26B-A7FCD301AD70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6" creationId="{135995A6-D16D-4346-BB6E-66CAD582C020}"/>
          </ac:spMkLst>
        </pc:spChg>
      </pc:sldChg>
      <pc:sldChg chg="addSp modSp add">
        <pc:chgData name="Kang Wallter" userId="d5c269cbe9dbe8bc" providerId="LiveId" clId="{19B148AA-2DF6-41F3-B444-B60E5DBA990E}" dt="2018-09-05T15:22:41.242" v="632" actId="20577"/>
        <pc:sldMkLst>
          <pc:docMk/>
          <pc:sldMk cId="1551810821" sldId="278"/>
        </pc:sldMkLst>
        <pc:spChg chg="mod">
          <ac:chgData name="Kang Wallter" userId="d5c269cbe9dbe8bc" providerId="LiveId" clId="{19B148AA-2DF6-41F3-B444-B60E5DBA990E}" dt="2018-09-05T15:20:21.055" v="454" actId="20577"/>
          <ac:spMkLst>
            <pc:docMk/>
            <pc:sldMk cId="1551810821" sldId="278"/>
            <ac:spMk id="2" creationId="{3B2C6B26-5AFF-4D6D-A5F5-84AF6EC1569C}"/>
          </ac:spMkLst>
        </pc:spChg>
        <pc:spChg chg="mod">
          <ac:chgData name="Kang Wallter" userId="d5c269cbe9dbe8bc" providerId="LiveId" clId="{19B148AA-2DF6-41F3-B444-B60E5DBA990E}" dt="2018-09-05T15:22:41.242" v="632" actId="20577"/>
          <ac:spMkLst>
            <pc:docMk/>
            <pc:sldMk cId="1551810821" sldId="278"/>
            <ac:spMk id="3" creationId="{13624D25-12B2-46F0-AEAA-9C45CE784443}"/>
          </ac:spMkLst>
        </pc:spChg>
        <pc:spChg chg="add mod">
          <ac:chgData name="Kang Wallter" userId="d5c269cbe9dbe8bc" providerId="LiveId" clId="{19B148AA-2DF6-41F3-B444-B60E5DBA990E}" dt="2018-09-05T15:22:15.851" v="619" actId="1076"/>
          <ac:spMkLst>
            <pc:docMk/>
            <pc:sldMk cId="1551810821" sldId="278"/>
            <ac:spMk id="4" creationId="{F95C9DC1-9567-4E56-AF6A-28D5C2DE5EDA}"/>
          </ac:spMkLst>
        </pc:spChg>
        <pc:spChg chg="add mod">
          <ac:chgData name="Kang Wallter" userId="d5c269cbe9dbe8bc" providerId="LiveId" clId="{19B148AA-2DF6-41F3-B444-B60E5DBA990E}" dt="2018-09-05T15:22:07.750" v="617" actId="1076"/>
          <ac:spMkLst>
            <pc:docMk/>
            <pc:sldMk cId="1551810821" sldId="278"/>
            <ac:spMk id="5" creationId="{537442EB-2D0A-42F5-B65E-14E2AB068D8A}"/>
          </ac:spMkLst>
        </pc:spChg>
      </pc:sldChg>
      <pc:sldChg chg="addSp delSp modSp add">
        <pc:chgData name="Kang Wallter" userId="d5c269cbe9dbe8bc" providerId="LiveId" clId="{19B148AA-2DF6-41F3-B444-B60E5DBA990E}" dt="2018-09-05T15:23:53.333" v="679" actId="404"/>
        <pc:sldMkLst>
          <pc:docMk/>
          <pc:sldMk cId="984979968" sldId="279"/>
        </pc:sldMkLst>
        <pc:spChg chg="mod">
          <ac:chgData name="Kang Wallter" userId="d5c269cbe9dbe8bc" providerId="LiveId" clId="{19B148AA-2DF6-41F3-B444-B60E5DBA990E}" dt="2018-09-05T15:22:50.305" v="655" actId="20577"/>
          <ac:spMkLst>
            <pc:docMk/>
            <pc:sldMk cId="984979968" sldId="279"/>
            <ac:spMk id="2" creationId="{9B52C7FC-A1DC-488B-B2DB-66E43024A61F}"/>
          </ac:spMkLst>
        </pc:spChg>
        <pc:spChg chg="del">
          <ac:chgData name="Kang Wallter" userId="d5c269cbe9dbe8bc" providerId="LiveId" clId="{19B148AA-2DF6-41F3-B444-B60E5DBA990E}" dt="2018-09-05T15:22:54.465" v="656" actId="478"/>
          <ac:spMkLst>
            <pc:docMk/>
            <pc:sldMk cId="984979968" sldId="279"/>
            <ac:spMk id="3" creationId="{C91F0C6E-A524-4BAE-9040-C604DAE13106}"/>
          </ac:spMkLst>
        </pc:spChg>
        <pc:spChg chg="add mod">
          <ac:chgData name="Kang Wallter" userId="d5c269cbe9dbe8bc" providerId="LiveId" clId="{19B148AA-2DF6-41F3-B444-B60E5DBA990E}" dt="2018-09-05T15:23:30.684" v="673" actId="13822"/>
          <ac:spMkLst>
            <pc:docMk/>
            <pc:sldMk cId="984979968" sldId="279"/>
            <ac:spMk id="4" creationId="{5D3EE759-12FB-42CD-A5BC-8846EACC3221}"/>
          </ac:spMkLst>
        </pc:spChg>
        <pc:spChg chg="add mod">
          <ac:chgData name="Kang Wallter" userId="d5c269cbe9dbe8bc" providerId="LiveId" clId="{19B148AA-2DF6-41F3-B444-B60E5DBA990E}" dt="2018-09-05T15:23:53.333" v="679" actId="404"/>
          <ac:spMkLst>
            <pc:docMk/>
            <pc:sldMk cId="984979968" sldId="279"/>
            <ac:spMk id="5" creationId="{72B39D00-13CD-433A-93D2-12D708B0A8EE}"/>
          </ac:spMkLst>
        </pc:spChg>
      </pc:sldChg>
      <pc:sldChg chg="addSp modSp add">
        <pc:chgData name="Kang Wallter" userId="d5c269cbe9dbe8bc" providerId="LiveId" clId="{19B148AA-2DF6-41F3-B444-B60E5DBA990E}" dt="2018-09-05T15:27:27.435" v="1037" actId="1076"/>
        <pc:sldMkLst>
          <pc:docMk/>
          <pc:sldMk cId="2469897595" sldId="280"/>
        </pc:sldMkLst>
        <pc:spChg chg="mod">
          <ac:chgData name="Kang Wallter" userId="d5c269cbe9dbe8bc" providerId="LiveId" clId="{19B148AA-2DF6-41F3-B444-B60E5DBA990E}" dt="2018-09-05T15:24:16.706" v="729" actId="20577"/>
          <ac:spMkLst>
            <pc:docMk/>
            <pc:sldMk cId="2469897595" sldId="280"/>
            <ac:spMk id="2" creationId="{99DC3292-6266-4DE7-BDB1-638D6CA80887}"/>
          </ac:spMkLst>
        </pc:spChg>
        <pc:spChg chg="mod">
          <ac:chgData name="Kang Wallter" userId="d5c269cbe9dbe8bc" providerId="LiveId" clId="{19B148AA-2DF6-41F3-B444-B60E5DBA990E}" dt="2018-09-05T15:26:18.946" v="1029" actId="20577"/>
          <ac:spMkLst>
            <pc:docMk/>
            <pc:sldMk cId="2469897595" sldId="280"/>
            <ac:spMk id="3" creationId="{1EB6CEA8-4F92-429C-9535-8729324C0AAC}"/>
          </ac:spMkLst>
        </pc:spChg>
        <pc:picChg chg="add mod">
          <ac:chgData name="Kang Wallter" userId="d5c269cbe9dbe8bc" providerId="LiveId" clId="{19B148AA-2DF6-41F3-B444-B60E5DBA990E}" dt="2018-09-05T15:27:27.435" v="1037" actId="1076"/>
          <ac:picMkLst>
            <pc:docMk/>
            <pc:sldMk cId="2469897595" sldId="280"/>
            <ac:picMk id="4" creationId="{384BB10D-1FC0-4461-AF9B-900C74F51FE8}"/>
          </ac:picMkLst>
        </pc:picChg>
      </pc:sldChg>
      <pc:sldChg chg="addSp modSp add">
        <pc:chgData name="Kang Wallter" userId="d5c269cbe9dbe8bc" providerId="LiveId" clId="{19B148AA-2DF6-41F3-B444-B60E5DBA990E}" dt="2018-09-05T15:29:55.379" v="1197" actId="14100"/>
        <pc:sldMkLst>
          <pc:docMk/>
          <pc:sldMk cId="1871343441" sldId="281"/>
        </pc:sldMkLst>
        <pc:spChg chg="mod">
          <ac:chgData name="Kang Wallter" userId="d5c269cbe9dbe8bc" providerId="LiveId" clId="{19B148AA-2DF6-41F3-B444-B60E5DBA990E}" dt="2018-09-05T15:28:58.554" v="1096"/>
          <ac:spMkLst>
            <pc:docMk/>
            <pc:sldMk cId="1871343441" sldId="281"/>
            <ac:spMk id="2" creationId="{C2454627-71CA-436A-83C1-D132C6401564}"/>
          </ac:spMkLst>
        </pc:spChg>
        <pc:spChg chg="mod">
          <ac:chgData name="Kang Wallter" userId="d5c269cbe9dbe8bc" providerId="LiveId" clId="{19B148AA-2DF6-41F3-B444-B60E5DBA990E}" dt="2018-09-05T15:29:15.020" v="1185" actId="20577"/>
          <ac:spMkLst>
            <pc:docMk/>
            <pc:sldMk cId="1871343441" sldId="281"/>
            <ac:spMk id="3" creationId="{9094839B-1F81-4B71-8D23-F211893D06D5}"/>
          </ac:spMkLst>
        </pc:spChg>
        <pc:graphicFrameChg chg="add mod modGraphic">
          <ac:chgData name="Kang Wallter" userId="d5c269cbe9dbe8bc" providerId="LiveId" clId="{19B148AA-2DF6-41F3-B444-B60E5DBA990E}" dt="2018-09-05T15:29:55.379" v="1197" actId="14100"/>
          <ac:graphicFrameMkLst>
            <pc:docMk/>
            <pc:sldMk cId="1871343441" sldId="281"/>
            <ac:graphicFrameMk id="6" creationId="{F0DB198A-F421-4112-8E3F-D9798D37D7BB}"/>
          </ac:graphicFrameMkLst>
        </pc:graphicFrame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4" creationId="{FBB5A4A7-5DDC-4006-8151-56D09702822A}"/>
          </ac:picMkLst>
        </pc:pic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5" creationId="{82033A32-6C56-447B-8E5F-0C49B4A35EA8}"/>
          </ac:picMkLst>
        </pc:picChg>
      </pc:sldChg>
      <pc:sldChg chg="addSp delSp modSp add">
        <pc:chgData name="Kang Wallter" userId="d5c269cbe9dbe8bc" providerId="LiveId" clId="{19B148AA-2DF6-41F3-B444-B60E5DBA990E}" dt="2018-09-05T15:47:58.654" v="1238" actId="20577"/>
        <pc:sldMkLst>
          <pc:docMk/>
          <pc:sldMk cId="2120748457" sldId="282"/>
        </pc:sldMkLst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2" creationId="{9F53493C-4BA8-4DFB-A9AE-E22267CC501D}"/>
          </ac:spMkLst>
        </pc:spChg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3" creationId="{902680AE-CE25-486A-B2F6-43DE2845342C}"/>
          </ac:spMkLst>
        </pc:spChg>
        <pc:spChg chg="add mod">
          <ac:chgData name="Kang Wallter" userId="d5c269cbe9dbe8bc" providerId="LiveId" clId="{19B148AA-2DF6-41F3-B444-B60E5DBA990E}" dt="2018-09-05T15:46:27.489" v="1210" actId="1076"/>
          <ac:spMkLst>
            <pc:docMk/>
            <pc:sldMk cId="2120748457" sldId="282"/>
            <ac:spMk id="4" creationId="{77A75762-9468-4A79-A8D1-235975405AD9}"/>
          </ac:spMkLst>
        </pc:spChg>
        <pc:spChg chg="add mod">
          <ac:chgData name="Kang Wallter" userId="d5c269cbe9dbe8bc" providerId="LiveId" clId="{19B148AA-2DF6-41F3-B444-B60E5DBA990E}" dt="2018-09-05T15:47:58.654" v="1238" actId="20577"/>
          <ac:spMkLst>
            <pc:docMk/>
            <pc:sldMk cId="2120748457" sldId="282"/>
            <ac:spMk id="5" creationId="{4456F79B-C3BA-48B9-BC78-0FCF6192FB84}"/>
          </ac:spMkLst>
        </pc:spChg>
      </pc:sldChg>
      <pc:sldChg chg="modSp add">
        <pc:chgData name="Kang Wallter" userId="d5c269cbe9dbe8bc" providerId="LiveId" clId="{19B148AA-2DF6-41F3-B444-B60E5DBA990E}" dt="2018-09-05T15:49:26.911" v="1565" actId="20577"/>
        <pc:sldMkLst>
          <pc:docMk/>
          <pc:sldMk cId="3167214280" sldId="283"/>
        </pc:sldMkLst>
        <pc:spChg chg="mod">
          <ac:chgData name="Kang Wallter" userId="d5c269cbe9dbe8bc" providerId="LiveId" clId="{19B148AA-2DF6-41F3-B444-B60E5DBA990E}" dt="2018-09-05T15:48:36.047" v="1282"/>
          <ac:spMkLst>
            <pc:docMk/>
            <pc:sldMk cId="3167214280" sldId="283"/>
            <ac:spMk id="2" creationId="{3E98DD3D-AFC5-438D-AFAE-C682493DB183}"/>
          </ac:spMkLst>
        </pc:spChg>
        <pc:spChg chg="mod">
          <ac:chgData name="Kang Wallter" userId="d5c269cbe9dbe8bc" providerId="LiveId" clId="{19B148AA-2DF6-41F3-B444-B60E5DBA990E}" dt="2018-09-05T15:49:26.911" v="1565" actId="20577"/>
          <ac:spMkLst>
            <pc:docMk/>
            <pc:sldMk cId="3167214280" sldId="283"/>
            <ac:spMk id="3" creationId="{878FD8EF-67A1-4C00-9EA2-2664853147C4}"/>
          </ac:spMkLst>
        </pc:spChg>
      </pc:sldChg>
      <pc:sldChg chg="modSp add">
        <pc:chgData name="Kang Wallter" userId="d5c269cbe9dbe8bc" providerId="LiveId" clId="{19B148AA-2DF6-41F3-B444-B60E5DBA990E}" dt="2018-09-05T15:51:25.840" v="1888" actId="20577"/>
        <pc:sldMkLst>
          <pc:docMk/>
          <pc:sldMk cId="3150855520" sldId="284"/>
        </pc:sldMkLst>
        <pc:spChg chg="mod">
          <ac:chgData name="Kang Wallter" userId="d5c269cbe9dbe8bc" providerId="LiveId" clId="{19B148AA-2DF6-41F3-B444-B60E5DBA990E}" dt="2018-09-05T15:50:26.878" v="1617" actId="20577"/>
          <ac:spMkLst>
            <pc:docMk/>
            <pc:sldMk cId="3150855520" sldId="284"/>
            <ac:spMk id="2" creationId="{C55B70A6-B5F8-4171-9AC3-FCF48DD44617}"/>
          </ac:spMkLst>
        </pc:spChg>
        <pc:spChg chg="mod">
          <ac:chgData name="Kang Wallter" userId="d5c269cbe9dbe8bc" providerId="LiveId" clId="{19B148AA-2DF6-41F3-B444-B60E5DBA990E}" dt="2018-09-05T15:51:25.840" v="1888" actId="20577"/>
          <ac:spMkLst>
            <pc:docMk/>
            <pc:sldMk cId="3150855520" sldId="284"/>
            <ac:spMk id="3" creationId="{40BBFE20-5843-4BBF-844E-0F55AF217CF0}"/>
          </ac:spMkLst>
        </pc:spChg>
      </pc:sldChg>
      <pc:sldChg chg="addSp modSp add">
        <pc:chgData name="Kang Wallter" userId="d5c269cbe9dbe8bc" providerId="LiveId" clId="{19B148AA-2DF6-41F3-B444-B60E5DBA990E}" dt="2018-09-05T15:55:13.836" v="2002" actId="403"/>
        <pc:sldMkLst>
          <pc:docMk/>
          <pc:sldMk cId="3430334841" sldId="285"/>
        </pc:sldMkLst>
        <pc:spChg chg="mod">
          <ac:chgData name="Kang Wallter" userId="d5c269cbe9dbe8bc" providerId="LiveId" clId="{19B148AA-2DF6-41F3-B444-B60E5DBA990E}" dt="2018-09-05T15:54:22.228" v="1916" actId="20577"/>
          <ac:spMkLst>
            <pc:docMk/>
            <pc:sldMk cId="3430334841" sldId="285"/>
            <ac:spMk id="2" creationId="{2A8324FC-9346-4005-A593-9974A6D787AC}"/>
          </ac:spMkLst>
        </pc:spChg>
        <pc:spChg chg="mod">
          <ac:chgData name="Kang Wallter" userId="d5c269cbe9dbe8bc" providerId="LiveId" clId="{19B148AA-2DF6-41F3-B444-B60E5DBA990E}" dt="2018-09-05T15:54:50.490" v="1995" actId="20577"/>
          <ac:spMkLst>
            <pc:docMk/>
            <pc:sldMk cId="3430334841" sldId="285"/>
            <ac:spMk id="3" creationId="{82746D6C-C361-4A7E-978A-08CB4C7F1F4F}"/>
          </ac:spMkLst>
        </pc:spChg>
        <pc:graphicFrameChg chg="add mod modGraphic">
          <ac:chgData name="Kang Wallter" userId="d5c269cbe9dbe8bc" providerId="LiveId" clId="{19B148AA-2DF6-41F3-B444-B60E5DBA990E}" dt="2018-09-05T15:55:13.836" v="2002" actId="403"/>
          <ac:graphicFrameMkLst>
            <pc:docMk/>
            <pc:sldMk cId="3430334841" sldId="285"/>
            <ac:graphicFrameMk id="4" creationId="{9B3B5033-8E0B-470F-9855-C94DCCBF9F9F}"/>
          </ac:graphicFrameMkLst>
        </pc:graphicFrameChg>
      </pc:sldChg>
      <pc:sldChg chg="modSp add">
        <pc:chgData name="Kang Wallter" userId="d5c269cbe9dbe8bc" providerId="LiveId" clId="{19B148AA-2DF6-41F3-B444-B60E5DBA990E}" dt="2018-09-06T14:06:06.391" v="2497" actId="20577"/>
        <pc:sldMkLst>
          <pc:docMk/>
          <pc:sldMk cId="2160134172" sldId="286"/>
        </pc:sldMkLst>
        <pc:spChg chg="mod">
          <ac:chgData name="Kang Wallter" userId="d5c269cbe9dbe8bc" providerId="LiveId" clId="{19B148AA-2DF6-41F3-B444-B60E5DBA990E}" dt="2018-09-06T14:04:32.210" v="2074" actId="20577"/>
          <ac:spMkLst>
            <pc:docMk/>
            <pc:sldMk cId="2160134172" sldId="286"/>
            <ac:spMk id="2" creationId="{21F29C59-5455-4C73-A463-B786D58167F1}"/>
          </ac:spMkLst>
        </pc:spChg>
        <pc:spChg chg="mod">
          <ac:chgData name="Kang Wallter" userId="d5c269cbe9dbe8bc" providerId="LiveId" clId="{19B148AA-2DF6-41F3-B444-B60E5DBA990E}" dt="2018-09-06T14:06:06.391" v="2497" actId="20577"/>
          <ac:spMkLst>
            <pc:docMk/>
            <pc:sldMk cId="2160134172" sldId="286"/>
            <ac:spMk id="3" creationId="{FFDDE38B-30C2-4471-940F-E65A728C93D4}"/>
          </ac:spMkLst>
        </pc:spChg>
      </pc:sldChg>
      <pc:sldChg chg="addSp modSp add">
        <pc:chgData name="Kang Wallter" userId="d5c269cbe9dbe8bc" providerId="LiveId" clId="{19B148AA-2DF6-41F3-B444-B60E5DBA990E}" dt="2018-09-06T14:07:22.404" v="2631" actId="20577"/>
        <pc:sldMkLst>
          <pc:docMk/>
          <pc:sldMk cId="705497510" sldId="287"/>
        </pc:sldMkLst>
        <pc:spChg chg="mod">
          <ac:chgData name="Kang Wallter" userId="d5c269cbe9dbe8bc" providerId="LiveId" clId="{19B148AA-2DF6-41F3-B444-B60E5DBA990E}" dt="2018-09-06T14:06:44.640" v="2544" actId="20577"/>
          <ac:spMkLst>
            <pc:docMk/>
            <pc:sldMk cId="705497510" sldId="287"/>
            <ac:spMk id="2" creationId="{1926DAD8-A0B7-48A6-8B95-6A1326ACA55A}"/>
          </ac:spMkLst>
        </pc:spChg>
        <pc:spChg chg="mod">
          <ac:chgData name="Kang Wallter" userId="d5c269cbe9dbe8bc" providerId="LiveId" clId="{19B148AA-2DF6-41F3-B444-B60E5DBA990E}" dt="2018-09-06T14:07:22.404" v="2631" actId="20577"/>
          <ac:spMkLst>
            <pc:docMk/>
            <pc:sldMk cId="705497510" sldId="287"/>
            <ac:spMk id="3" creationId="{9DCA6B23-6568-40C8-BA80-58141D3D668F}"/>
          </ac:spMkLst>
        </pc:spChg>
        <pc:spChg chg="add mod">
          <ac:chgData name="Kang Wallter" userId="d5c269cbe9dbe8bc" providerId="LiveId" clId="{19B148AA-2DF6-41F3-B444-B60E5DBA990E}" dt="2018-09-06T14:06:55.995" v="2551" actId="13822"/>
          <ac:spMkLst>
            <pc:docMk/>
            <pc:sldMk cId="705497510" sldId="287"/>
            <ac:spMk id="4" creationId="{6E6CD8CA-8FC4-4C84-A3A7-B6501FF0D0D9}"/>
          </ac:spMkLst>
        </pc:spChg>
      </pc:sldChg>
      <pc:sldChg chg="addSp delSp modSp add">
        <pc:chgData name="Kang Wallter" userId="d5c269cbe9dbe8bc" providerId="LiveId" clId="{19B148AA-2DF6-41F3-B444-B60E5DBA990E}" dt="2018-09-06T14:41:24.705" v="2686" actId="20577"/>
        <pc:sldMkLst>
          <pc:docMk/>
          <pc:sldMk cId="3796585631" sldId="288"/>
        </pc:sldMkLst>
        <pc:spChg chg="mod">
          <ac:chgData name="Kang Wallter" userId="d5c269cbe9dbe8bc" providerId="LiveId" clId="{19B148AA-2DF6-41F3-B444-B60E5DBA990E}" dt="2018-09-06T14:41:24.705" v="2686" actId="20577"/>
          <ac:spMkLst>
            <pc:docMk/>
            <pc:sldMk cId="3796585631" sldId="288"/>
            <ac:spMk id="2" creationId="{767F98F9-8BD9-460F-8310-9A96B39CA45B}"/>
          </ac:spMkLst>
        </pc:spChg>
        <pc:spChg chg="del">
          <ac:chgData name="Kang Wallter" userId="d5c269cbe9dbe8bc" providerId="LiveId" clId="{19B148AA-2DF6-41F3-B444-B60E5DBA990E}" dt="2018-09-06T14:40:39.317" v="2671" actId="478"/>
          <ac:spMkLst>
            <pc:docMk/>
            <pc:sldMk cId="3796585631" sldId="288"/>
            <ac:spMk id="3" creationId="{27375ECA-CD38-4EBC-B0D4-BD42FD748A56}"/>
          </ac:spMkLst>
        </pc:spChg>
        <pc:spChg chg="add mod">
          <ac:chgData name="Kang Wallter" userId="d5c269cbe9dbe8bc" providerId="LiveId" clId="{19B148AA-2DF6-41F3-B444-B60E5DBA990E}" dt="2018-09-06T14:40:53.335" v="2675"/>
          <ac:spMkLst>
            <pc:docMk/>
            <pc:sldMk cId="3796585631" sldId="288"/>
            <ac:spMk id="4" creationId="{A32454F9-1228-477C-8668-DDE600A69F9C}"/>
          </ac:spMkLst>
        </pc:spChg>
      </pc:sldChg>
      <pc:sldChg chg="addSp delSp modSp add">
        <pc:chgData name="Kang Wallter" userId="d5c269cbe9dbe8bc" providerId="LiveId" clId="{19B148AA-2DF6-41F3-B444-B60E5DBA990E}" dt="2018-09-06T14:41:19.365" v="2683" actId="1076"/>
        <pc:sldMkLst>
          <pc:docMk/>
          <pc:sldMk cId="3477017471" sldId="289"/>
        </pc:sldMkLst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2" creationId="{4EF64860-EFDB-4A2A-8DB0-FCF522A95AE6}"/>
          </ac:spMkLst>
        </pc:spChg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3" creationId="{79AA3FBC-9035-4732-A02E-25ECA23A22BF}"/>
          </ac:spMkLst>
        </pc:spChg>
        <pc:spChg chg="add mod">
          <ac:chgData name="Kang Wallter" userId="d5c269cbe9dbe8bc" providerId="LiveId" clId="{19B148AA-2DF6-41F3-B444-B60E5DBA990E}" dt="2018-09-06T14:41:19.365" v="2683" actId="1076"/>
          <ac:spMkLst>
            <pc:docMk/>
            <pc:sldMk cId="3477017471" sldId="289"/>
            <ac:spMk id="4" creationId="{E3665C73-6634-43E7-A675-A9E98F076CE2}"/>
          </ac:spMkLst>
        </pc:spChg>
      </pc:sldChg>
      <pc:sldChg chg="addSp modSp add">
        <pc:chgData name="Kang Wallter" userId="d5c269cbe9dbe8bc" providerId="LiveId" clId="{19B148AA-2DF6-41F3-B444-B60E5DBA990E}" dt="2018-09-06T15:00:27.973" v="3006" actId="20577"/>
        <pc:sldMkLst>
          <pc:docMk/>
          <pc:sldMk cId="35521778" sldId="290"/>
        </pc:sldMkLst>
        <pc:spChg chg="mod">
          <ac:chgData name="Kang Wallter" userId="d5c269cbe9dbe8bc" providerId="LiveId" clId="{19B148AA-2DF6-41F3-B444-B60E5DBA990E}" dt="2018-09-06T14:58:16.813" v="2726" actId="20577"/>
          <ac:spMkLst>
            <pc:docMk/>
            <pc:sldMk cId="35521778" sldId="290"/>
            <ac:spMk id="2" creationId="{F493D213-A5FF-43F2-9AB3-BAE187876868}"/>
          </ac:spMkLst>
        </pc:spChg>
        <pc:spChg chg="mod">
          <ac:chgData name="Kang Wallter" userId="d5c269cbe9dbe8bc" providerId="LiveId" clId="{19B148AA-2DF6-41F3-B444-B60E5DBA990E}" dt="2018-09-06T15:00:27.973" v="3006" actId="20577"/>
          <ac:spMkLst>
            <pc:docMk/>
            <pc:sldMk cId="35521778" sldId="290"/>
            <ac:spMk id="3" creationId="{5A438CF6-ABC3-4D59-B3D2-16D3BFBE49CC}"/>
          </ac:spMkLst>
        </pc:spChg>
        <pc:spChg chg="add mod">
          <ac:chgData name="Kang Wallter" userId="d5c269cbe9dbe8bc" providerId="LiveId" clId="{19B148AA-2DF6-41F3-B444-B60E5DBA990E}" dt="2018-09-06T14:58:48.646" v="2734" actId="13822"/>
          <ac:spMkLst>
            <pc:docMk/>
            <pc:sldMk cId="35521778" sldId="290"/>
            <ac:spMk id="4" creationId="{2441CBC4-2E3E-479C-9766-CA70929EDFDA}"/>
          </ac:spMkLst>
        </pc:spChg>
      </pc:sldChg>
      <pc:sldChg chg="addSp delSp modSp add">
        <pc:chgData name="Kang Wallter" userId="d5c269cbe9dbe8bc" providerId="LiveId" clId="{19B148AA-2DF6-41F3-B444-B60E5DBA990E}" dt="2018-09-06T15:02:24.847" v="3043" actId="14100"/>
        <pc:sldMkLst>
          <pc:docMk/>
          <pc:sldMk cId="4125663311" sldId="291"/>
        </pc:sldMkLst>
        <pc:spChg chg="mod">
          <ac:chgData name="Kang Wallter" userId="d5c269cbe9dbe8bc" providerId="LiveId" clId="{19B148AA-2DF6-41F3-B444-B60E5DBA990E}" dt="2018-09-06T15:01:57.443" v="3034" actId="20577"/>
          <ac:spMkLst>
            <pc:docMk/>
            <pc:sldMk cId="4125663311" sldId="291"/>
            <ac:spMk id="2" creationId="{8CB9A1F8-B79D-4E9A-B84E-2A024A0A9AB9}"/>
          </ac:spMkLst>
        </pc:spChg>
        <pc:spChg chg="del">
          <ac:chgData name="Kang Wallter" userId="d5c269cbe9dbe8bc" providerId="LiveId" clId="{19B148AA-2DF6-41F3-B444-B60E5DBA990E}" dt="2018-09-06T15:02:01.262" v="3035" actId="478"/>
          <ac:spMkLst>
            <pc:docMk/>
            <pc:sldMk cId="4125663311" sldId="291"/>
            <ac:spMk id="3" creationId="{A580B12B-4ECD-479B-9E9C-BDED48319119}"/>
          </ac:spMkLst>
        </pc:spChg>
        <pc:spChg chg="add mod">
          <ac:chgData name="Kang Wallter" userId="d5c269cbe9dbe8bc" providerId="LiveId" clId="{19B148AA-2DF6-41F3-B444-B60E5DBA990E}" dt="2018-09-06T15:02:24.847" v="3043" actId="14100"/>
          <ac:spMkLst>
            <pc:docMk/>
            <pc:sldMk cId="4125663311" sldId="291"/>
            <ac:spMk id="4" creationId="{31ADC0D9-040B-4AB6-BC3B-21C5B20346C8}"/>
          </ac:spMkLst>
        </pc:spChg>
      </pc:sldChg>
      <pc:sldChg chg="addSp delSp modSp add">
        <pc:chgData name="Kang Wallter" userId="d5c269cbe9dbe8bc" providerId="LiveId" clId="{19B148AA-2DF6-41F3-B444-B60E5DBA990E}" dt="2018-09-06T15:03:56.657" v="3112" actId="13822"/>
        <pc:sldMkLst>
          <pc:docMk/>
          <pc:sldMk cId="3289219948" sldId="292"/>
        </pc:sldMkLst>
        <pc:spChg chg="mod">
          <ac:chgData name="Kang Wallter" userId="d5c269cbe9dbe8bc" providerId="LiveId" clId="{19B148AA-2DF6-41F3-B444-B60E5DBA990E}" dt="2018-09-06T15:02:57.508" v="3090"/>
          <ac:spMkLst>
            <pc:docMk/>
            <pc:sldMk cId="3289219948" sldId="292"/>
            <ac:spMk id="2" creationId="{730D1A0F-7251-4370-958B-1BFD955D652B}"/>
          </ac:spMkLst>
        </pc:spChg>
        <pc:spChg chg="del">
          <ac:chgData name="Kang Wallter" userId="d5c269cbe9dbe8bc" providerId="LiveId" clId="{19B148AA-2DF6-41F3-B444-B60E5DBA990E}" dt="2018-09-06T15:02:59.762" v="3091" actId="478"/>
          <ac:spMkLst>
            <pc:docMk/>
            <pc:sldMk cId="3289219948" sldId="292"/>
            <ac:spMk id="3" creationId="{C305D93F-2871-41D8-94E8-1C09AE9AF6F9}"/>
          </ac:spMkLst>
        </pc:spChg>
        <pc:spChg chg="add mod">
          <ac:chgData name="Kang Wallter" userId="d5c269cbe9dbe8bc" providerId="LiveId" clId="{19B148AA-2DF6-41F3-B444-B60E5DBA990E}" dt="2018-09-06T15:03:12.796" v="3100" actId="13822"/>
          <ac:spMkLst>
            <pc:docMk/>
            <pc:sldMk cId="3289219948" sldId="292"/>
            <ac:spMk id="4" creationId="{025E02AA-1837-4D1B-A92A-CEC825EBA902}"/>
          </ac:spMkLst>
        </pc:spChg>
        <pc:spChg chg="add mod">
          <ac:chgData name="Kang Wallter" userId="d5c269cbe9dbe8bc" providerId="LiveId" clId="{19B148AA-2DF6-41F3-B444-B60E5DBA990E}" dt="2018-09-06T15:03:56.657" v="3112" actId="13822"/>
          <ac:spMkLst>
            <pc:docMk/>
            <pc:sldMk cId="3289219948" sldId="292"/>
            <ac:spMk id="6" creationId="{0C43713C-53CB-43A0-9E20-5433A10D6D01}"/>
          </ac:spMkLst>
        </pc:spChg>
        <pc:graphicFrameChg chg="add del">
          <ac:chgData name="Kang Wallter" userId="d5c269cbe9dbe8bc" providerId="LiveId" clId="{19B148AA-2DF6-41F3-B444-B60E5DBA990E}" dt="2018-09-06T15:03:24.206" v="3102"/>
          <ac:graphicFrameMkLst>
            <pc:docMk/>
            <pc:sldMk cId="3289219948" sldId="292"/>
            <ac:graphicFrameMk id="5" creationId="{EC4AF075-906C-4FA3-96EC-CF289E49B96A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05:16.492" v="3186" actId="14100"/>
        <pc:sldMkLst>
          <pc:docMk/>
          <pc:sldMk cId="3831481892" sldId="293"/>
        </pc:sldMkLst>
        <pc:spChg chg="mod">
          <ac:chgData name="Kang Wallter" userId="d5c269cbe9dbe8bc" providerId="LiveId" clId="{19B148AA-2DF6-41F3-B444-B60E5DBA990E}" dt="2018-09-06T15:04:16.023" v="3163" actId="20577"/>
          <ac:spMkLst>
            <pc:docMk/>
            <pc:sldMk cId="3831481892" sldId="293"/>
            <ac:spMk id="2" creationId="{D5881FC2-4C47-469C-99E6-667330928512}"/>
          </ac:spMkLst>
        </pc:spChg>
        <pc:spChg chg="del">
          <ac:chgData name="Kang Wallter" userId="d5c269cbe9dbe8bc" providerId="LiveId" clId="{19B148AA-2DF6-41F3-B444-B60E5DBA990E}" dt="2018-09-06T15:04:18.962" v="3164" actId="478"/>
          <ac:spMkLst>
            <pc:docMk/>
            <pc:sldMk cId="3831481892" sldId="293"/>
            <ac:spMk id="3" creationId="{25237264-E69E-4D9F-9CD4-7C2E4F283273}"/>
          </ac:spMkLst>
        </pc:spChg>
        <pc:spChg chg="add mod">
          <ac:chgData name="Kang Wallter" userId="d5c269cbe9dbe8bc" providerId="LiveId" clId="{19B148AA-2DF6-41F3-B444-B60E5DBA990E}" dt="2018-09-06T15:04:41.969" v="3174" actId="1076"/>
          <ac:spMkLst>
            <pc:docMk/>
            <pc:sldMk cId="3831481892" sldId="293"/>
            <ac:spMk id="4" creationId="{9734A23B-4FBF-4E59-96EA-AE034567EE3D}"/>
          </ac:spMkLst>
        </pc:spChg>
        <pc:spChg chg="add mod">
          <ac:chgData name="Kang Wallter" userId="d5c269cbe9dbe8bc" providerId="LiveId" clId="{19B148AA-2DF6-41F3-B444-B60E5DBA990E}" dt="2018-09-06T15:05:16.492" v="3186" actId="14100"/>
          <ac:spMkLst>
            <pc:docMk/>
            <pc:sldMk cId="3831481892" sldId="293"/>
            <ac:spMk id="5" creationId="{1A7A6800-78E5-4DFC-9436-71D7F0820902}"/>
          </ac:spMkLst>
        </pc:spChg>
      </pc:sldChg>
      <pc:sldChg chg="addSp delSp modSp add">
        <pc:chgData name="Kang Wallter" userId="d5c269cbe9dbe8bc" providerId="LiveId" clId="{19B148AA-2DF6-41F3-B444-B60E5DBA990E}" dt="2018-09-06T15:06:18.030" v="3251" actId="13822"/>
        <pc:sldMkLst>
          <pc:docMk/>
          <pc:sldMk cId="1708174856" sldId="294"/>
        </pc:sldMkLst>
        <pc:spChg chg="mod">
          <ac:chgData name="Kang Wallter" userId="d5c269cbe9dbe8bc" providerId="LiveId" clId="{19B148AA-2DF6-41F3-B444-B60E5DBA990E}" dt="2018-09-06T15:05:33.084" v="3234" actId="20577"/>
          <ac:spMkLst>
            <pc:docMk/>
            <pc:sldMk cId="1708174856" sldId="294"/>
            <ac:spMk id="2" creationId="{C64D7261-D980-4BF9-ADEC-96806201C479}"/>
          </ac:spMkLst>
        </pc:spChg>
        <pc:spChg chg="del">
          <ac:chgData name="Kang Wallter" userId="d5c269cbe9dbe8bc" providerId="LiveId" clId="{19B148AA-2DF6-41F3-B444-B60E5DBA990E}" dt="2018-09-06T15:05:35.659" v="3235" actId="478"/>
          <ac:spMkLst>
            <pc:docMk/>
            <pc:sldMk cId="1708174856" sldId="294"/>
            <ac:spMk id="3" creationId="{C42B1610-95B1-4B43-9989-4C8810983CF5}"/>
          </ac:spMkLst>
        </pc:spChg>
        <pc:spChg chg="add mod">
          <ac:chgData name="Kang Wallter" userId="d5c269cbe9dbe8bc" providerId="LiveId" clId="{19B148AA-2DF6-41F3-B444-B60E5DBA990E}" dt="2018-09-06T15:05:55.149" v="3244" actId="13822"/>
          <ac:spMkLst>
            <pc:docMk/>
            <pc:sldMk cId="1708174856" sldId="294"/>
            <ac:spMk id="4" creationId="{228A3859-B257-49F2-A0FE-B64BD1067E2E}"/>
          </ac:spMkLst>
        </pc:spChg>
        <pc:spChg chg="add mod">
          <ac:chgData name="Kang Wallter" userId="d5c269cbe9dbe8bc" providerId="LiveId" clId="{19B148AA-2DF6-41F3-B444-B60E5DBA990E}" dt="2018-09-06T15:06:18.030" v="3251" actId="13822"/>
          <ac:spMkLst>
            <pc:docMk/>
            <pc:sldMk cId="1708174856" sldId="294"/>
            <ac:spMk id="5" creationId="{D4553C88-BA32-4124-9B41-30539ABB65CB}"/>
          </ac:spMkLst>
        </pc:spChg>
      </pc:sldChg>
      <pc:sldChg chg="addSp modSp add">
        <pc:chgData name="Kang Wallter" userId="d5c269cbe9dbe8bc" providerId="LiveId" clId="{19B148AA-2DF6-41F3-B444-B60E5DBA990E}" dt="2018-09-06T15:10:25.336" v="3398"/>
        <pc:sldMkLst>
          <pc:docMk/>
          <pc:sldMk cId="2721777980" sldId="295"/>
        </pc:sldMkLst>
        <pc:spChg chg="mod">
          <ac:chgData name="Kang Wallter" userId="d5c269cbe9dbe8bc" providerId="LiveId" clId="{19B148AA-2DF6-41F3-B444-B60E5DBA990E}" dt="2018-09-06T15:06:32.485" v="3279" actId="20577"/>
          <ac:spMkLst>
            <pc:docMk/>
            <pc:sldMk cId="2721777980" sldId="295"/>
            <ac:spMk id="2" creationId="{34437CF4-1FA4-4E96-9A8E-6D79CD81D227}"/>
          </ac:spMkLst>
        </pc:spChg>
        <pc:spChg chg="mod">
          <ac:chgData name="Kang Wallter" userId="d5c269cbe9dbe8bc" providerId="LiveId" clId="{19B148AA-2DF6-41F3-B444-B60E5DBA990E}" dt="2018-09-06T15:10:25.336" v="3398"/>
          <ac:spMkLst>
            <pc:docMk/>
            <pc:sldMk cId="2721777980" sldId="295"/>
            <ac:spMk id="3" creationId="{D13411D9-8CDD-462C-9EF2-645147DEDF6E}"/>
          </ac:spMkLst>
        </pc:spChg>
        <pc:picChg chg="add mod">
          <ac:chgData name="Kang Wallter" userId="d5c269cbe9dbe8bc" providerId="LiveId" clId="{19B148AA-2DF6-41F3-B444-B60E5DBA990E}" dt="2018-09-06T15:09:54.745" v="3396" actId="1076"/>
          <ac:picMkLst>
            <pc:docMk/>
            <pc:sldMk cId="2721777980" sldId="295"/>
            <ac:picMk id="4" creationId="{45420810-A64C-4F12-9C33-A60737770E36}"/>
          </ac:picMkLst>
        </pc:picChg>
      </pc:sldChg>
      <pc:sldChg chg="addSp modSp add">
        <pc:chgData name="Kang Wallter" userId="d5c269cbe9dbe8bc" providerId="LiveId" clId="{19B148AA-2DF6-41F3-B444-B60E5DBA990E}" dt="2018-09-06T15:11:50.588" v="3615" actId="5793"/>
        <pc:sldMkLst>
          <pc:docMk/>
          <pc:sldMk cId="2753250805" sldId="296"/>
        </pc:sldMkLst>
        <pc:spChg chg="mod">
          <ac:chgData name="Kang Wallter" userId="d5c269cbe9dbe8bc" providerId="LiveId" clId="{19B148AA-2DF6-41F3-B444-B60E5DBA990E}" dt="2018-09-06T15:10:50.895" v="3427" actId="20577"/>
          <ac:spMkLst>
            <pc:docMk/>
            <pc:sldMk cId="2753250805" sldId="296"/>
            <ac:spMk id="2" creationId="{CB954AFB-E80F-41AA-B6F0-237536585A8E}"/>
          </ac:spMkLst>
        </pc:spChg>
        <pc:spChg chg="mod">
          <ac:chgData name="Kang Wallter" userId="d5c269cbe9dbe8bc" providerId="LiveId" clId="{19B148AA-2DF6-41F3-B444-B60E5DBA990E}" dt="2018-09-06T15:11:50.588" v="3615" actId="5793"/>
          <ac:spMkLst>
            <pc:docMk/>
            <pc:sldMk cId="2753250805" sldId="296"/>
            <ac:spMk id="3" creationId="{669E71A5-40B4-4E70-8A2A-734CE08087AB}"/>
          </ac:spMkLst>
        </pc:spChg>
        <pc:picChg chg="add mod">
          <ac:chgData name="Kang Wallter" userId="d5c269cbe9dbe8bc" providerId="LiveId" clId="{19B148AA-2DF6-41F3-B444-B60E5DBA990E}" dt="2018-09-06T15:10:57.310" v="3430" actId="14100"/>
          <ac:picMkLst>
            <pc:docMk/>
            <pc:sldMk cId="2753250805" sldId="296"/>
            <ac:picMk id="4" creationId="{ADF195A9-D09F-46D9-8541-229A821BAAB1}"/>
          </ac:picMkLst>
        </pc:picChg>
      </pc:sldChg>
      <pc:sldChg chg="addSp modSp add">
        <pc:chgData name="Kang Wallter" userId="d5c269cbe9dbe8bc" providerId="LiveId" clId="{19B148AA-2DF6-41F3-B444-B60E5DBA990E}" dt="2018-09-06T15:16:44.968" v="3872" actId="1076"/>
        <pc:sldMkLst>
          <pc:docMk/>
          <pc:sldMk cId="2170893829" sldId="297"/>
        </pc:sldMkLst>
        <pc:spChg chg="mod">
          <ac:chgData name="Kang Wallter" userId="d5c269cbe9dbe8bc" providerId="LiveId" clId="{19B148AA-2DF6-41F3-B444-B60E5DBA990E}" dt="2018-09-06T15:12:37.842" v="3653" actId="20577"/>
          <ac:spMkLst>
            <pc:docMk/>
            <pc:sldMk cId="2170893829" sldId="297"/>
            <ac:spMk id="2" creationId="{F7C46BEA-C754-419D-8342-0A34865CE824}"/>
          </ac:spMkLst>
        </pc:spChg>
        <pc:spChg chg="mod">
          <ac:chgData name="Kang Wallter" userId="d5c269cbe9dbe8bc" providerId="LiveId" clId="{19B148AA-2DF6-41F3-B444-B60E5DBA990E}" dt="2018-09-06T15:15:39.236" v="3867" actId="20577"/>
          <ac:spMkLst>
            <pc:docMk/>
            <pc:sldMk cId="2170893829" sldId="297"/>
            <ac:spMk id="3" creationId="{62F55520-3D07-49FE-A413-C9FF4C5E017D}"/>
          </ac:spMkLst>
        </pc:spChg>
        <pc:picChg chg="add mod">
          <ac:chgData name="Kang Wallter" userId="d5c269cbe9dbe8bc" providerId="LiveId" clId="{19B148AA-2DF6-41F3-B444-B60E5DBA990E}" dt="2018-09-06T15:16:44.968" v="3872" actId="1076"/>
          <ac:picMkLst>
            <pc:docMk/>
            <pc:sldMk cId="2170893829" sldId="297"/>
            <ac:picMk id="4" creationId="{B916113B-D1E9-4CED-AF0B-325AF184E44B}"/>
          </ac:picMkLst>
        </pc:picChg>
      </pc:sldChg>
      <pc:sldChg chg="addSp delSp modSp add">
        <pc:chgData name="Kang Wallter" userId="d5c269cbe9dbe8bc" providerId="LiveId" clId="{19B148AA-2DF6-41F3-B444-B60E5DBA990E}" dt="2018-09-06T15:17:58.843" v="3905" actId="20577"/>
        <pc:sldMkLst>
          <pc:docMk/>
          <pc:sldMk cId="576218108" sldId="298"/>
        </pc:sldMkLst>
        <pc:spChg chg="mod">
          <ac:chgData name="Kang Wallter" userId="d5c269cbe9dbe8bc" providerId="LiveId" clId="{19B148AA-2DF6-41F3-B444-B60E5DBA990E}" dt="2018-09-06T15:17:58.843" v="3905" actId="20577"/>
          <ac:spMkLst>
            <pc:docMk/>
            <pc:sldMk cId="576218108" sldId="298"/>
            <ac:spMk id="2" creationId="{DFB894F2-9940-4AA9-8B4D-04372F37CC7D}"/>
          </ac:spMkLst>
        </pc:spChg>
        <pc:spChg chg="add del">
          <ac:chgData name="Kang Wallter" userId="d5c269cbe9dbe8bc" providerId="LiveId" clId="{19B148AA-2DF6-41F3-B444-B60E5DBA990E}" dt="2018-09-06T15:17:46.079" v="3882" actId="478"/>
          <ac:spMkLst>
            <pc:docMk/>
            <pc:sldMk cId="576218108" sldId="298"/>
            <ac:spMk id="3" creationId="{D40983C0-4D25-481B-B7C3-373CB1B5FC85}"/>
          </ac:spMkLst>
        </pc:spChg>
        <pc:spChg chg="add mod">
          <ac:chgData name="Kang Wallter" userId="d5c269cbe9dbe8bc" providerId="LiveId" clId="{19B148AA-2DF6-41F3-B444-B60E5DBA990E}" dt="2018-09-06T15:17:51.041" v="3884" actId="13822"/>
          <ac:spMkLst>
            <pc:docMk/>
            <pc:sldMk cId="576218108" sldId="298"/>
            <ac:spMk id="5" creationId="{DACBBC56-59EC-47F4-814E-9F4F4A333F44}"/>
          </ac:spMkLst>
        </pc:spChg>
        <pc:graphicFrameChg chg="add del mod">
          <ac:chgData name="Kang Wallter" userId="d5c269cbe9dbe8bc" providerId="LiveId" clId="{19B148AA-2DF6-41F3-B444-B60E5DBA990E}" dt="2018-09-06T15:17:18.362" v="3875"/>
          <ac:graphicFrameMkLst>
            <pc:docMk/>
            <pc:sldMk cId="576218108" sldId="298"/>
            <ac:graphicFrameMk id="4" creationId="{0D7A6863-ADE2-48DF-A2F8-AFACF99CE81C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21:55.247" v="3951" actId="1076"/>
        <pc:sldMkLst>
          <pc:docMk/>
          <pc:sldMk cId="2147249767" sldId="299"/>
        </pc:sldMkLst>
        <pc:spChg chg="mod">
          <ac:chgData name="Kang Wallter" userId="d5c269cbe9dbe8bc" providerId="LiveId" clId="{19B148AA-2DF6-41F3-B444-B60E5DBA990E}" dt="2018-09-06T15:21:19.791" v="3944" actId="20577"/>
          <ac:spMkLst>
            <pc:docMk/>
            <pc:sldMk cId="2147249767" sldId="299"/>
            <ac:spMk id="2" creationId="{38987275-8707-4166-A597-430E9AE67B75}"/>
          </ac:spMkLst>
        </pc:spChg>
        <pc:spChg chg="del">
          <ac:chgData name="Kang Wallter" userId="d5c269cbe9dbe8bc" providerId="LiveId" clId="{19B148AA-2DF6-41F3-B444-B60E5DBA990E}" dt="2018-09-06T15:21:24.960" v="3945" actId="478"/>
          <ac:spMkLst>
            <pc:docMk/>
            <pc:sldMk cId="2147249767" sldId="299"/>
            <ac:spMk id="3" creationId="{9FA3756E-6311-451B-B471-6D6B33FE0246}"/>
          </ac:spMkLst>
        </pc:spChg>
        <pc:spChg chg="add mod">
          <ac:chgData name="Kang Wallter" userId="d5c269cbe9dbe8bc" providerId="LiveId" clId="{19B148AA-2DF6-41F3-B444-B60E5DBA990E}" dt="2018-09-06T15:21:55.247" v="3951" actId="1076"/>
          <ac:spMkLst>
            <pc:docMk/>
            <pc:sldMk cId="2147249767" sldId="299"/>
            <ac:spMk id="7" creationId="{E159E00A-45F4-4B0F-BA2C-71EC4F54CDAC}"/>
          </ac:spMkLst>
        </pc:spChg>
        <pc:picChg chg="add del mod">
          <ac:chgData name="Kang Wallter" userId="d5c269cbe9dbe8bc" providerId="LiveId" clId="{19B148AA-2DF6-41F3-B444-B60E5DBA990E}" dt="2018-09-06T15:21:41.796" v="3949"/>
          <ac:picMkLst>
            <pc:docMk/>
            <pc:sldMk cId="2147249767" sldId="299"/>
            <ac:picMk id="4" creationId="{AD04B504-0A8D-48A3-898C-73DBD0DC9844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5" creationId="{8D4AB58C-EDAC-4A43-9892-23FD7ABB3F43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6" creationId="{49D02C76-8055-4948-B529-1718B5877C7C}"/>
          </ac:picMkLst>
        </pc:picChg>
      </pc:sldChg>
      <pc:sldChg chg="addSp delSp modSp add">
        <pc:chgData name="Kang Wallter" userId="d5c269cbe9dbe8bc" providerId="LiveId" clId="{19B148AA-2DF6-41F3-B444-B60E5DBA990E}" dt="2018-09-06T15:22:44.112" v="3959" actId="13822"/>
        <pc:sldMkLst>
          <pc:docMk/>
          <pc:sldMk cId="3920348025" sldId="300"/>
        </pc:sldMkLst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2" creationId="{DAB93AB1-CE88-4CE2-B0DC-6CFE11126AB5}"/>
          </ac:spMkLst>
        </pc:spChg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3" creationId="{15A546C6-CAB7-4789-AFB1-CB52C726B748}"/>
          </ac:spMkLst>
        </pc:spChg>
        <pc:spChg chg="add mod">
          <ac:chgData name="Kang Wallter" userId="d5c269cbe9dbe8bc" providerId="LiveId" clId="{19B148AA-2DF6-41F3-B444-B60E5DBA990E}" dt="2018-09-06T15:22:44.112" v="3959" actId="13822"/>
          <ac:spMkLst>
            <pc:docMk/>
            <pc:sldMk cId="3920348025" sldId="300"/>
            <ac:spMk id="4" creationId="{52E11D14-CFFC-4327-83FA-98A26A3266E9}"/>
          </ac:spMkLst>
        </pc:spChg>
      </pc:sldChg>
      <pc:sldChg chg="addSp delSp modSp add">
        <pc:chgData name="Kang Wallter" userId="d5c269cbe9dbe8bc" providerId="LiveId" clId="{19B148AA-2DF6-41F3-B444-B60E5DBA990E}" dt="2018-09-06T15:38:47.296" v="4022" actId="14100"/>
        <pc:sldMkLst>
          <pc:docMk/>
          <pc:sldMk cId="1649669835" sldId="301"/>
        </pc:sldMkLst>
        <pc:spChg chg="mod">
          <ac:chgData name="Kang Wallter" userId="d5c269cbe9dbe8bc" providerId="LiveId" clId="{19B148AA-2DF6-41F3-B444-B60E5DBA990E}" dt="2018-09-06T15:37:19.999" v="3993" actId="20577"/>
          <ac:spMkLst>
            <pc:docMk/>
            <pc:sldMk cId="1649669835" sldId="301"/>
            <ac:spMk id="2" creationId="{0A4846A4-4121-4201-83F9-C3634CF3A35D}"/>
          </ac:spMkLst>
        </pc:spChg>
        <pc:spChg chg="del">
          <ac:chgData name="Kang Wallter" userId="d5c269cbe9dbe8bc" providerId="LiveId" clId="{19B148AA-2DF6-41F3-B444-B60E5DBA990E}" dt="2018-09-06T15:37:55.976" v="4002" actId="478"/>
          <ac:spMkLst>
            <pc:docMk/>
            <pc:sldMk cId="1649669835" sldId="301"/>
            <ac:spMk id="3" creationId="{C4CE1242-A7D5-44FC-B3E1-782A435C7A20}"/>
          </ac:spMkLst>
        </pc:spChg>
        <pc:spChg chg="add mod">
          <ac:chgData name="Kang Wallter" userId="d5c269cbe9dbe8bc" providerId="LiveId" clId="{19B148AA-2DF6-41F3-B444-B60E5DBA990E}" dt="2018-09-06T15:38:17.553" v="4017" actId="13822"/>
          <ac:spMkLst>
            <pc:docMk/>
            <pc:sldMk cId="1649669835" sldId="301"/>
            <ac:spMk id="4" creationId="{2AF94E40-CC35-46DF-BFEE-9F79EFCE9041}"/>
          </ac:spMkLst>
        </pc:spChg>
        <pc:picChg chg="add mod">
          <ac:chgData name="Kang Wallter" userId="d5c269cbe9dbe8bc" providerId="LiveId" clId="{19B148AA-2DF6-41F3-B444-B60E5DBA990E}" dt="2018-09-06T15:38:47.296" v="4022" actId="14100"/>
          <ac:picMkLst>
            <pc:docMk/>
            <pc:sldMk cId="1649669835" sldId="301"/>
            <ac:picMk id="5" creationId="{6DBCCCF1-C658-4752-9A08-604F44A92946}"/>
          </ac:picMkLst>
        </pc:picChg>
      </pc:sldChg>
      <pc:sldChg chg="addSp modSp add">
        <pc:chgData name="Kang Wallter" userId="d5c269cbe9dbe8bc" providerId="LiveId" clId="{19B148AA-2DF6-41F3-B444-B60E5DBA990E}" dt="2018-09-06T15:41:34.779" v="4311" actId="1076"/>
        <pc:sldMkLst>
          <pc:docMk/>
          <pc:sldMk cId="756050431" sldId="302"/>
        </pc:sldMkLst>
        <pc:spChg chg="mod">
          <ac:chgData name="Kang Wallter" userId="d5c269cbe9dbe8bc" providerId="LiveId" clId="{19B148AA-2DF6-41F3-B444-B60E5DBA990E}" dt="2018-09-06T15:39:52.538" v="4179"/>
          <ac:spMkLst>
            <pc:docMk/>
            <pc:sldMk cId="756050431" sldId="302"/>
            <ac:spMk id="2" creationId="{2E1B332B-B0BC-4713-8BBA-30E4CDE7D72E}"/>
          </ac:spMkLst>
        </pc:spChg>
        <pc:spChg chg="mod">
          <ac:chgData name="Kang Wallter" userId="d5c269cbe9dbe8bc" providerId="LiveId" clId="{19B148AA-2DF6-41F3-B444-B60E5DBA990E}" dt="2018-09-06T15:40:15.876" v="4296" actId="20577"/>
          <ac:spMkLst>
            <pc:docMk/>
            <pc:sldMk cId="756050431" sldId="302"/>
            <ac:spMk id="3" creationId="{9C154A8C-6946-4D02-A8C5-C247C2F64AB6}"/>
          </ac:spMkLst>
        </pc:spChg>
        <pc:spChg chg="add mod">
          <ac:chgData name="Kang Wallter" userId="d5c269cbe9dbe8bc" providerId="LiveId" clId="{19B148AA-2DF6-41F3-B444-B60E5DBA990E}" dt="2018-09-06T15:40:43.456" v="4303" actId="14100"/>
          <ac:spMkLst>
            <pc:docMk/>
            <pc:sldMk cId="756050431" sldId="302"/>
            <ac:spMk id="4" creationId="{5AA0D0CD-89C2-4E1F-9F9C-0B0D5167B4C0}"/>
          </ac:spMkLst>
        </pc:spChg>
        <pc:picChg chg="add mod">
          <ac:chgData name="Kang Wallter" userId="d5c269cbe9dbe8bc" providerId="LiveId" clId="{19B148AA-2DF6-41F3-B444-B60E5DBA990E}" dt="2018-09-06T15:41:04.615" v="4307" actId="14100"/>
          <ac:picMkLst>
            <pc:docMk/>
            <pc:sldMk cId="756050431" sldId="302"/>
            <ac:picMk id="5" creationId="{BA103A8B-9816-4C17-AFE1-75DDEE039C7D}"/>
          </ac:picMkLst>
        </pc:picChg>
        <pc:picChg chg="add mod">
          <ac:chgData name="Kang Wallter" userId="d5c269cbe9dbe8bc" providerId="LiveId" clId="{19B148AA-2DF6-41F3-B444-B60E5DBA990E}" dt="2018-09-06T15:41:34.779" v="4311" actId="1076"/>
          <ac:picMkLst>
            <pc:docMk/>
            <pc:sldMk cId="756050431" sldId="302"/>
            <ac:picMk id="6" creationId="{362DF992-8F89-4505-873A-73F39926E23F}"/>
          </ac:picMkLst>
        </pc:picChg>
      </pc:sldChg>
      <pc:sldChg chg="addSp delSp modSp add">
        <pc:chgData name="Kang Wallter" userId="d5c269cbe9dbe8bc" providerId="LiveId" clId="{19B148AA-2DF6-41F3-B444-B60E5DBA990E}" dt="2018-09-06T15:42:17.873" v="4356" actId="1076"/>
        <pc:sldMkLst>
          <pc:docMk/>
          <pc:sldMk cId="3151820914" sldId="303"/>
        </pc:sldMkLst>
        <pc:spChg chg="mod">
          <ac:chgData name="Kang Wallter" userId="d5c269cbe9dbe8bc" providerId="LiveId" clId="{19B148AA-2DF6-41F3-B444-B60E5DBA990E}" dt="2018-09-06T15:41:57.671" v="4353" actId="20577"/>
          <ac:spMkLst>
            <pc:docMk/>
            <pc:sldMk cId="3151820914" sldId="303"/>
            <ac:spMk id="2" creationId="{1C7119D2-9377-4D9A-8584-53FC8EB57E92}"/>
          </ac:spMkLst>
        </pc:spChg>
        <pc:spChg chg="del">
          <ac:chgData name="Kang Wallter" userId="d5c269cbe9dbe8bc" providerId="LiveId" clId="{19B148AA-2DF6-41F3-B444-B60E5DBA990E}" dt="2018-09-06T15:42:04.822" v="4354" actId="478"/>
          <ac:spMkLst>
            <pc:docMk/>
            <pc:sldMk cId="3151820914" sldId="303"/>
            <ac:spMk id="3" creationId="{68554DDE-6045-462D-940F-F0A96B88108A}"/>
          </ac:spMkLst>
        </pc:spChg>
        <pc:spChg chg="add mod">
          <ac:chgData name="Kang Wallter" userId="d5c269cbe9dbe8bc" providerId="LiveId" clId="{19B148AA-2DF6-41F3-B444-B60E5DBA990E}" dt="2018-09-06T15:42:17.873" v="4356" actId="1076"/>
          <ac:spMkLst>
            <pc:docMk/>
            <pc:sldMk cId="3151820914" sldId="303"/>
            <ac:spMk id="6" creationId="{7BF28E9C-1B3A-492D-836B-5B3D9C58FB54}"/>
          </ac:spMkLst>
        </pc:sp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4" creationId="{83AE5D9C-0E5B-4945-BCD7-DAEAA9AE68C8}"/>
          </ac:picMkLst>
        </pc:pic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5" creationId="{7DDC4F81-BF44-4741-8055-0E7ECDCE7C40}"/>
          </ac:picMkLst>
        </pc:picChg>
      </pc:sldChg>
      <pc:sldChg chg="addSp modSp add">
        <pc:chgData name="Kang Wallter" userId="d5c269cbe9dbe8bc" providerId="LiveId" clId="{19B148AA-2DF6-41F3-B444-B60E5DBA990E}" dt="2018-09-06T15:45:08.042" v="4449" actId="14100"/>
        <pc:sldMkLst>
          <pc:docMk/>
          <pc:sldMk cId="766846241" sldId="304"/>
        </pc:sldMkLst>
        <pc:spChg chg="mod">
          <ac:chgData name="Kang Wallter" userId="d5c269cbe9dbe8bc" providerId="LiveId" clId="{19B148AA-2DF6-41F3-B444-B60E5DBA990E}" dt="2018-09-06T15:42:41.565" v="4380" actId="20577"/>
          <ac:spMkLst>
            <pc:docMk/>
            <pc:sldMk cId="766846241" sldId="304"/>
            <ac:spMk id="2" creationId="{9B726A79-565A-4B64-ABB4-DFD09951734D}"/>
          </ac:spMkLst>
        </pc:spChg>
        <pc:spChg chg="mod">
          <ac:chgData name="Kang Wallter" userId="d5c269cbe9dbe8bc" providerId="LiveId" clId="{19B148AA-2DF6-41F3-B444-B60E5DBA990E}" dt="2018-09-06T15:44:12.476" v="4429" actId="20577"/>
          <ac:spMkLst>
            <pc:docMk/>
            <pc:sldMk cId="766846241" sldId="304"/>
            <ac:spMk id="3" creationId="{2A066CCF-7A7A-48BC-9C3D-F7D7542163ED}"/>
          </ac:spMkLst>
        </pc:spChg>
        <pc:spChg chg="add mod">
          <ac:chgData name="Kang Wallter" userId="d5c269cbe9dbe8bc" providerId="LiveId" clId="{19B148AA-2DF6-41F3-B444-B60E5DBA990E}" dt="2018-09-06T15:44:32.544" v="4438" actId="1076"/>
          <ac:spMkLst>
            <pc:docMk/>
            <pc:sldMk cId="766846241" sldId="304"/>
            <ac:spMk id="4" creationId="{AA1C9D79-F34B-4596-B38E-B8F1FF3BA692}"/>
          </ac:spMkLst>
        </pc:spChg>
        <pc:spChg chg="add mod">
          <ac:chgData name="Kang Wallter" userId="d5c269cbe9dbe8bc" providerId="LiveId" clId="{19B148AA-2DF6-41F3-B444-B60E5DBA990E}" dt="2018-09-06T15:45:08.042" v="4449" actId="14100"/>
          <ac:spMkLst>
            <pc:docMk/>
            <pc:sldMk cId="766846241" sldId="304"/>
            <ac:spMk id="5" creationId="{7BE4A3EA-A242-4021-8B6C-860EC725CD78}"/>
          </ac:spMkLst>
        </pc:spChg>
      </pc:sldChg>
      <pc:sldChg chg="addSp delSp modSp add">
        <pc:chgData name="Kang Wallter" userId="d5c269cbe9dbe8bc" providerId="LiveId" clId="{19B148AA-2DF6-41F3-B444-B60E5DBA990E}" dt="2018-09-06T15:52:14.582" v="4492" actId="1076"/>
        <pc:sldMkLst>
          <pc:docMk/>
          <pc:sldMk cId="3295302740" sldId="305"/>
        </pc:sldMkLst>
        <pc:spChg chg="mod">
          <ac:chgData name="Kang Wallter" userId="d5c269cbe9dbe8bc" providerId="LiveId" clId="{19B148AA-2DF6-41F3-B444-B60E5DBA990E}" dt="2018-09-06T15:45:28.513" v="4482" actId="20577"/>
          <ac:spMkLst>
            <pc:docMk/>
            <pc:sldMk cId="3295302740" sldId="305"/>
            <ac:spMk id="2" creationId="{4CF7E64C-0DF9-45F6-8269-C076579B7497}"/>
          </ac:spMkLst>
        </pc:spChg>
        <pc:spChg chg="del">
          <ac:chgData name="Kang Wallter" userId="d5c269cbe9dbe8bc" providerId="LiveId" clId="{19B148AA-2DF6-41F3-B444-B60E5DBA990E}" dt="2018-09-06T15:51:42.098" v="4483" actId="478"/>
          <ac:spMkLst>
            <pc:docMk/>
            <pc:sldMk cId="3295302740" sldId="305"/>
            <ac:spMk id="3" creationId="{8D8BC4B3-32C3-40D1-83FE-C378F3C2CC2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4" creationId="{1602B225-0E6D-4B48-9036-AE551464905D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5" creationId="{6F7387AA-0B82-42E9-8C7D-03B47853C284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9" creationId="{A1AF1663-6C7A-41BC-A602-B198BF2A473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1" creationId="{43AADBB8-CE40-465E-A24E-511D2AEB3106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3" creationId="{4B7E3D51-E432-4DF9-9C2A-47A417DC7970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5" creationId="{B8F39406-87D6-46CF-A45E-825CDDF78595}"/>
          </ac:spMkLst>
        </pc:sp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6" creationId="{A276F371-4740-40D4-9F93-27875E1923E2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7" creationId="{633DBC7E-9008-48D5-82A8-BE3C2EA6F99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8" creationId="{021719DA-4EB0-4F75-B963-C6C17E343C4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0" creationId="{2F29E303-FB3F-4338-93B4-02AE82CED7B1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2" creationId="{4A37457A-A8A8-431D-A61E-18C2CAB1B0F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4" creationId="{017F968D-1589-47A6-BFD5-8F70982EEC0B}"/>
          </ac:cxnSpMkLst>
        </pc:cxnChg>
      </pc:sldChg>
      <pc:sldChg chg="addSp modSp add">
        <pc:chgData name="Kang Wallter" userId="d5c269cbe9dbe8bc" providerId="LiveId" clId="{19B148AA-2DF6-41F3-B444-B60E5DBA990E}" dt="2018-09-08T15:21:18.113" v="5064" actId="13822"/>
        <pc:sldMkLst>
          <pc:docMk/>
          <pc:sldMk cId="2131896714" sldId="306"/>
        </pc:sldMkLst>
        <pc:spChg chg="mod">
          <ac:chgData name="Kang Wallter" userId="d5c269cbe9dbe8bc" providerId="LiveId" clId="{19B148AA-2DF6-41F3-B444-B60E5DBA990E}" dt="2018-09-08T15:16:37.414" v="4544" actId="20577"/>
          <ac:spMkLst>
            <pc:docMk/>
            <pc:sldMk cId="2131896714" sldId="306"/>
            <ac:spMk id="2" creationId="{06CE783A-1604-4D01-A7AE-5A0AE017DA6C}"/>
          </ac:spMkLst>
        </pc:spChg>
        <pc:spChg chg="mod">
          <ac:chgData name="Kang Wallter" userId="d5c269cbe9dbe8bc" providerId="LiveId" clId="{19B148AA-2DF6-41F3-B444-B60E5DBA990E}" dt="2018-09-08T15:20:06.930" v="5023" actId="20577"/>
          <ac:spMkLst>
            <pc:docMk/>
            <pc:sldMk cId="2131896714" sldId="306"/>
            <ac:spMk id="3" creationId="{4EC346BD-0B7B-49EB-8C92-5600E13B1268}"/>
          </ac:spMkLst>
        </pc:spChg>
        <pc:spChg chg="add mod">
          <ac:chgData name="Kang Wallter" userId="d5c269cbe9dbe8bc" providerId="LiveId" clId="{19B148AA-2DF6-41F3-B444-B60E5DBA990E}" dt="2018-09-08T15:21:18.113" v="5064" actId="13822"/>
          <ac:spMkLst>
            <pc:docMk/>
            <pc:sldMk cId="2131896714" sldId="306"/>
            <ac:spMk id="4" creationId="{6B6C308D-3BBB-44FF-B7D5-0590ADE2FE2A}"/>
          </ac:spMkLst>
        </pc:spChg>
      </pc:sldChg>
      <pc:sldChg chg="addSp delSp modSp add">
        <pc:chgData name="Kang Wallter" userId="d5c269cbe9dbe8bc" providerId="LiveId" clId="{19B148AA-2DF6-41F3-B444-B60E5DBA990E}" dt="2018-09-08T15:25:18.775" v="5279" actId="20577"/>
        <pc:sldMkLst>
          <pc:docMk/>
          <pc:sldMk cId="2002324513" sldId="307"/>
        </pc:sldMkLst>
        <pc:spChg chg="mod">
          <ac:chgData name="Kang Wallter" userId="d5c269cbe9dbe8bc" providerId="LiveId" clId="{19B148AA-2DF6-41F3-B444-B60E5DBA990E}" dt="2018-09-08T15:21:32.153" v="5083" actId="20577"/>
          <ac:spMkLst>
            <pc:docMk/>
            <pc:sldMk cId="2002324513" sldId="307"/>
            <ac:spMk id="2" creationId="{454D3978-0029-4AE6-8463-397C430E2829}"/>
          </ac:spMkLst>
        </pc:spChg>
        <pc:spChg chg="del">
          <ac:chgData name="Kang Wallter" userId="d5c269cbe9dbe8bc" providerId="LiveId" clId="{19B148AA-2DF6-41F3-B444-B60E5DBA990E}" dt="2018-09-08T15:22:47.539" v="5097" actId="478"/>
          <ac:spMkLst>
            <pc:docMk/>
            <pc:sldMk cId="2002324513" sldId="307"/>
            <ac:spMk id="3" creationId="{0D06585A-B1FD-4072-AE06-008282EC0DD1}"/>
          </ac:spMkLst>
        </pc:spChg>
        <pc:spChg chg="add mod">
          <ac:chgData name="Kang Wallter" userId="d5c269cbe9dbe8bc" providerId="LiveId" clId="{19B148AA-2DF6-41F3-B444-B60E5DBA990E}" dt="2018-09-08T15:23:38.556" v="5108" actId="1076"/>
          <ac:spMkLst>
            <pc:docMk/>
            <pc:sldMk cId="2002324513" sldId="307"/>
            <ac:spMk id="4" creationId="{7FF61C21-527B-4EA1-A5EF-2905EB1C6B60}"/>
          </ac:spMkLst>
        </pc:spChg>
        <pc:spChg chg="add mod">
          <ac:chgData name="Kang Wallter" userId="d5c269cbe9dbe8bc" providerId="LiveId" clId="{19B148AA-2DF6-41F3-B444-B60E5DBA990E}" dt="2018-09-08T15:24:49.580" v="5236" actId="20577"/>
          <ac:spMkLst>
            <pc:docMk/>
            <pc:sldMk cId="2002324513" sldId="307"/>
            <ac:spMk id="7" creationId="{E3C328A7-7B06-406B-B7F9-CC8177C988DE}"/>
          </ac:spMkLst>
        </pc:spChg>
        <pc:spChg chg="add mod">
          <ac:chgData name="Kang Wallter" userId="d5c269cbe9dbe8bc" providerId="LiveId" clId="{19B148AA-2DF6-41F3-B444-B60E5DBA990E}" dt="2018-09-08T15:25:18.775" v="5279" actId="20577"/>
          <ac:spMkLst>
            <pc:docMk/>
            <pc:sldMk cId="2002324513" sldId="307"/>
            <ac:spMk id="8" creationId="{41BE0449-F6B1-46DA-99D4-B7CE48C57F0C}"/>
          </ac:spMkLst>
        </pc:spChg>
        <pc:picChg chg="add mod">
          <ac:chgData name="Kang Wallter" userId="d5c269cbe9dbe8bc" providerId="LiveId" clId="{19B148AA-2DF6-41F3-B444-B60E5DBA990E}" dt="2018-09-08T15:23:24.667" v="5105" actId="1076"/>
          <ac:picMkLst>
            <pc:docMk/>
            <pc:sldMk cId="2002324513" sldId="307"/>
            <ac:picMk id="5" creationId="{0AFFDCAF-FF08-432C-A03F-5EE6F9C58608}"/>
          </ac:picMkLst>
        </pc:picChg>
        <pc:picChg chg="add mod">
          <ac:chgData name="Kang Wallter" userId="d5c269cbe9dbe8bc" providerId="LiveId" clId="{19B148AA-2DF6-41F3-B444-B60E5DBA990E}" dt="2018-09-08T15:23:34.142" v="5107" actId="14100"/>
          <ac:picMkLst>
            <pc:docMk/>
            <pc:sldMk cId="2002324513" sldId="307"/>
            <ac:picMk id="6" creationId="{2AF43F29-70DC-4C2C-BBB3-183E7AF42E26}"/>
          </ac:picMkLst>
        </pc:picChg>
      </pc:sldChg>
      <pc:sldChg chg="addSp modSp add">
        <pc:chgData name="Kang Wallter" userId="d5c269cbe9dbe8bc" providerId="LiveId" clId="{19B148AA-2DF6-41F3-B444-B60E5DBA990E}" dt="2018-09-08T15:28:18.433" v="5482" actId="6549"/>
        <pc:sldMkLst>
          <pc:docMk/>
          <pc:sldMk cId="1903169103" sldId="308"/>
        </pc:sldMkLst>
        <pc:spChg chg="mod">
          <ac:chgData name="Kang Wallter" userId="d5c269cbe9dbe8bc" providerId="LiveId" clId="{19B148AA-2DF6-41F3-B444-B60E5DBA990E}" dt="2018-09-08T15:25:54.887" v="5308" actId="20577"/>
          <ac:spMkLst>
            <pc:docMk/>
            <pc:sldMk cId="1903169103" sldId="308"/>
            <ac:spMk id="2" creationId="{847AC826-FDAC-498A-B126-7E6E78C6BCF7}"/>
          </ac:spMkLst>
        </pc:spChg>
        <pc:spChg chg="mod">
          <ac:chgData name="Kang Wallter" userId="d5c269cbe9dbe8bc" providerId="LiveId" clId="{19B148AA-2DF6-41F3-B444-B60E5DBA990E}" dt="2018-09-08T15:28:01.573" v="5480" actId="20577"/>
          <ac:spMkLst>
            <pc:docMk/>
            <pc:sldMk cId="1903169103" sldId="308"/>
            <ac:spMk id="3" creationId="{18117A79-909D-41E2-ABE1-ED43EB6D77B3}"/>
          </ac:spMkLst>
        </pc:spChg>
        <pc:spChg chg="add mod ord">
          <ac:chgData name="Kang Wallter" userId="d5c269cbe9dbe8bc" providerId="LiveId" clId="{19B148AA-2DF6-41F3-B444-B60E5DBA990E}" dt="2018-09-08T15:28:18.433" v="5482" actId="6549"/>
          <ac:spMkLst>
            <pc:docMk/>
            <pc:sldMk cId="1903169103" sldId="308"/>
            <ac:spMk id="5" creationId="{F5238687-6A04-403C-99A4-39917045C355}"/>
          </ac:spMkLst>
        </pc:spChg>
        <pc:picChg chg="add mod">
          <ac:chgData name="Kang Wallter" userId="d5c269cbe9dbe8bc" providerId="LiveId" clId="{19B148AA-2DF6-41F3-B444-B60E5DBA990E}" dt="2018-09-08T15:27:25.526" v="5470" actId="1076"/>
          <ac:picMkLst>
            <pc:docMk/>
            <pc:sldMk cId="1903169103" sldId="308"/>
            <ac:picMk id="4" creationId="{B0C91551-7B31-423C-8DDB-B12690C6CA43}"/>
          </ac:picMkLst>
        </pc:picChg>
      </pc:sldChg>
      <pc:sldChg chg="addSp modSp add">
        <pc:chgData name="Kang Wallter" userId="d5c269cbe9dbe8bc" providerId="LiveId" clId="{19B148AA-2DF6-41F3-B444-B60E5DBA990E}" dt="2018-09-08T15:31:50.369" v="5780" actId="20577"/>
        <pc:sldMkLst>
          <pc:docMk/>
          <pc:sldMk cId="513634870" sldId="309"/>
        </pc:sldMkLst>
        <pc:spChg chg="mod">
          <ac:chgData name="Kang Wallter" userId="d5c269cbe9dbe8bc" providerId="LiveId" clId="{19B148AA-2DF6-41F3-B444-B60E5DBA990E}" dt="2018-09-08T15:29:19.049" v="5563" actId="20577"/>
          <ac:spMkLst>
            <pc:docMk/>
            <pc:sldMk cId="513634870" sldId="309"/>
            <ac:spMk id="2" creationId="{54169449-F3AE-4D79-B841-C95812A36DCF}"/>
          </ac:spMkLst>
        </pc:spChg>
        <pc:spChg chg="mod">
          <ac:chgData name="Kang Wallter" userId="d5c269cbe9dbe8bc" providerId="LiveId" clId="{19B148AA-2DF6-41F3-B444-B60E5DBA990E}" dt="2018-09-08T15:31:50.369" v="5780" actId="20577"/>
          <ac:spMkLst>
            <pc:docMk/>
            <pc:sldMk cId="513634870" sldId="309"/>
            <ac:spMk id="3" creationId="{679EC3B3-A97A-44AD-9E60-8CB8F201B65A}"/>
          </ac:spMkLst>
        </pc:spChg>
        <pc:spChg chg="add mod">
          <ac:chgData name="Kang Wallter" userId="d5c269cbe9dbe8bc" providerId="LiveId" clId="{19B148AA-2DF6-41F3-B444-B60E5DBA990E}" dt="2018-09-08T15:31:36.421" v="5709" actId="1076"/>
          <ac:spMkLst>
            <pc:docMk/>
            <pc:sldMk cId="513634870" sldId="309"/>
            <ac:spMk id="4" creationId="{0EB24BC4-0E07-4DD7-AD65-15E9236745BB}"/>
          </ac:spMkLst>
        </pc:spChg>
      </pc:sldChg>
      <pc:sldChg chg="addSp delSp modSp add">
        <pc:chgData name="Kang Wallter" userId="d5c269cbe9dbe8bc" providerId="LiveId" clId="{19B148AA-2DF6-41F3-B444-B60E5DBA990E}" dt="2018-09-08T15:47:49.005" v="5840" actId="1076"/>
        <pc:sldMkLst>
          <pc:docMk/>
          <pc:sldMk cId="3157700215" sldId="310"/>
        </pc:sldMkLst>
        <pc:spChg chg="mod">
          <ac:chgData name="Kang Wallter" userId="d5c269cbe9dbe8bc" providerId="LiveId" clId="{19B148AA-2DF6-41F3-B444-B60E5DBA990E}" dt="2018-09-08T15:44:47.892" v="5834" actId="20577"/>
          <ac:spMkLst>
            <pc:docMk/>
            <pc:sldMk cId="3157700215" sldId="310"/>
            <ac:spMk id="2" creationId="{540A2400-8803-4FAA-A54C-F58BB96B9418}"/>
          </ac:spMkLst>
        </pc:spChg>
        <pc:spChg chg="del">
          <ac:chgData name="Kang Wallter" userId="d5c269cbe9dbe8bc" providerId="LiveId" clId="{19B148AA-2DF6-41F3-B444-B60E5DBA990E}" dt="2018-09-08T15:45:54.546" v="5835" actId="478"/>
          <ac:spMkLst>
            <pc:docMk/>
            <pc:sldMk cId="3157700215" sldId="310"/>
            <ac:spMk id="3" creationId="{87B0E801-65A8-4DF0-862F-3C91638CC7F8}"/>
          </ac:spMkLst>
        </pc:spChg>
        <pc:picChg chg="add mod">
          <ac:chgData name="Kang Wallter" userId="d5c269cbe9dbe8bc" providerId="LiveId" clId="{19B148AA-2DF6-41F3-B444-B60E5DBA990E}" dt="2018-09-08T15:47:49.005" v="5840" actId="1076"/>
          <ac:picMkLst>
            <pc:docMk/>
            <pc:sldMk cId="3157700215" sldId="310"/>
            <ac:picMk id="4" creationId="{3F51E00B-890E-4514-B6F2-484C6EDBC09D}"/>
          </ac:picMkLst>
        </pc:picChg>
      </pc:sldChg>
      <pc:sldChg chg="addSp delSp modSp add">
        <pc:chgData name="Kang Wallter" userId="d5c269cbe9dbe8bc" providerId="LiveId" clId="{19B148AA-2DF6-41F3-B444-B60E5DBA990E}" dt="2018-09-08T15:50:12.916" v="5847"/>
        <pc:sldMkLst>
          <pc:docMk/>
          <pc:sldMk cId="4200399107" sldId="311"/>
        </pc:sldMkLst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2" creationId="{BBB9DA04-0C6A-4318-A482-C3A1A8941483}"/>
          </ac:spMkLst>
        </pc:spChg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3" creationId="{8E6D111D-7DB3-465F-9C86-584688CB44F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7" creationId="{649458B9-06BA-4FC5-AAD0-A704E862D74D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1" creationId="{907021E7-4D1B-4322-804D-1E8577D8AAD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2" creationId="{486DCD70-58B9-4229-B7C2-4DAD5326CF0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6" creationId="{95559A46-F528-44BB-998D-C46B5D68A310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7" creationId="{3CF637E0-9020-4973-955D-4D6CCC42551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8" creationId="{1B177C61-F81E-4A81-8A7A-D55C512B283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2" creationId="{92C5AFF1-0551-4BAC-9B67-49A1ACB245F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3" creationId="{633D1ABA-1504-410B-8F30-D7DA56A64353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4" creationId="{3245451F-E8D7-4C2A-B965-0B16E79C163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5" creationId="{F5DBD22E-0C0F-491E-83B1-F565C796ED29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6" creationId="{653E0B2B-7277-42F9-B6CA-030511DB36E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7" creationId="{0A2FEFBA-E569-40A0-8F88-FE7BF2DF971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8" creationId="{2B0485F4-0A29-400B-95E1-E8715C0ABBC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9" creationId="{1CA12526-B743-476A-BFA8-AA420CE5878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0" creationId="{13EC7A04-DF5E-4AF1-84E1-A5EF10680C4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1" creationId="{E2AE95D3-EF7F-4284-84CA-222E0F30BB3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2" creationId="{68E95A61-6B88-49F8-9E8B-B4B384E3D72C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3" creationId="{90F017C9-451C-4E08-B108-D8AF604A072B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8" creationId="{0CC4B7D0-0B68-41C6-A7D7-400F8550CB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9" creationId="{4CD1B7AF-22F2-4E36-A18F-C908FF8866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0" creationId="{4A316980-E681-4FAC-B3E2-4AFC4584ED4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1" creationId="{B843C393-F9A3-43C4-AE7D-6B9D931C54F1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2" creationId="{4E79BFF2-CD3A-4567-B9D0-07CF69823E2E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3" creationId="{7718610F-1C6B-4B39-97F1-2796E9EF100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4" creationId="{AEB21257-EA32-49D2-9299-F12B21205FA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5" creationId="{F3AC6566-C199-4586-86FF-6B4F977EDE4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6" creationId="{3CABC618-CF66-4EC6-BAE9-6999E36AC2E3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7" creationId="{C4CC901F-3CCD-4B5D-8160-407EC4A901D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8" creationId="{939BC69A-EF8A-4557-81A7-BF175E48CCE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9" creationId="{E080B916-F89C-49C6-910D-60053862E1BF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0" creationId="{7FF4C7DC-F98B-48E0-B7F0-7D1DCE444BDD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1" creationId="{F5772706-1C9E-4B02-9562-528DED0DECFA}"/>
          </ac:spMkLst>
        </pc:sp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4" creationId="{7C7D644F-73C9-423A-8C3D-ABE93D9BA6AC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5" creationId="{BF98DB6F-E313-43C0-ADD1-9F09BCD4163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6" creationId="{7A6DA61F-850F-4EC3-8E25-4698D15F7CC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7" creationId="{79A8ABAF-1AE6-498A-B992-451429417B3D}"/>
          </ac:picMkLst>
        </pc:pic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4" creationId="{C1D15F48-A49D-4E90-B255-EC61C355E41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5" creationId="{0C3D8F60-B9AC-41A1-AF09-BA3794BB43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6" creationId="{9E8BC82B-66A5-4B32-811A-796BFFF6B12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8" creationId="{5ABA2D81-4E53-424C-8087-A5E07A7AA953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9" creationId="{B8CCB5C6-C23C-4E57-8357-AB0DBC0356B1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0" creationId="{F8FFCE89-771A-4582-9FF6-A3743C97438B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3" creationId="{8444F53A-14C7-4A6A-9E9E-121FED07D66A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4" creationId="{D02B64AF-3BFF-44D9-8788-24D9458D419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5" creationId="{03CC3FC7-63E0-4204-8786-F5432A4E5432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9" creationId="{7D29105B-4ACB-47E4-A194-8FC4882BB9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0" creationId="{E8DDD097-264E-49DB-AF7C-45701150D58F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1" creationId="{93CFB9BC-9A91-4239-97EE-824112418E6D}"/>
          </ac:cxnSpMkLst>
        </pc:cxnChg>
      </pc:sldChg>
      <pc:sldChg chg="addSp delSp modSp add">
        <pc:chgData name="Kang Wallter" userId="d5c269cbe9dbe8bc" providerId="LiveId" clId="{19B148AA-2DF6-41F3-B444-B60E5DBA990E}" dt="2018-09-08T15:50:50.378" v="5860" actId="1076"/>
        <pc:sldMkLst>
          <pc:docMk/>
          <pc:sldMk cId="2786550972" sldId="312"/>
        </pc:sldMkLst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2" creationId="{D800FFBA-5E86-49BC-AD9F-B82FC2E844DB}"/>
          </ac:spMkLst>
        </pc:spChg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3" creationId="{20CC606A-A9E3-41AE-9879-2311F4C9E1C4}"/>
          </ac:spMkLst>
        </pc:spChg>
        <pc:spChg chg="add mod">
          <ac:chgData name="Kang Wallter" userId="d5c269cbe9dbe8bc" providerId="LiveId" clId="{19B148AA-2DF6-41F3-B444-B60E5DBA990E}" dt="2018-09-08T15:50:33.554" v="5853" actId="1076"/>
          <ac:spMkLst>
            <pc:docMk/>
            <pc:sldMk cId="2786550972" sldId="312"/>
            <ac:spMk id="8" creationId="{F618CB86-0033-4D68-858D-97F549270016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9" creationId="{F54DF097-DBAF-40F0-93B0-2A63E6BD6773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0" creationId="{1ACEF08B-0447-40CC-BFA0-6AF71049B755}"/>
          </ac:spMkLst>
        </pc:spChg>
        <pc:spChg chg="add mod">
          <ac:chgData name="Kang Wallter" userId="d5c269cbe9dbe8bc" providerId="LiveId" clId="{19B148AA-2DF6-41F3-B444-B60E5DBA990E}" dt="2018-09-08T15:50:50.378" v="5860" actId="1076"/>
          <ac:spMkLst>
            <pc:docMk/>
            <pc:sldMk cId="2786550972" sldId="312"/>
            <ac:spMk id="11" creationId="{D0137FD3-F1C3-4445-BC3C-CCCEDC7CD11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2" creationId="{8B25C561-1177-4B17-A7EE-45418152142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3" creationId="{0D35AE9B-F00E-4220-A084-5803445460B2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4" creationId="{E092E5D3-CF0E-40FA-B921-82F4D19065D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5" creationId="{B799A788-F3D3-4DB4-ADF1-F90A69F80C5B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6" creationId="{3BBB494A-EEA4-4F1E-BD92-C5E74D4E7601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7" creationId="{9F4D6777-4348-4082-A508-18CB56AA9DF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8" creationId="{FF27009B-0B4A-4074-8154-960EE8661A3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9" creationId="{708F8C9B-7932-4DFD-8381-E8247ABD079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0" creationId="{1240D710-6B74-4970-A23D-204E5204808D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1" creationId="{6397AF10-95C5-4C29-A47D-955F318B6140}"/>
          </ac:spMkLst>
        </pc:spChg>
        <pc:picChg chg="add mod">
          <ac:chgData name="Kang Wallter" userId="d5c269cbe9dbe8bc" providerId="LiveId" clId="{19B148AA-2DF6-41F3-B444-B60E5DBA990E}" dt="2018-09-08T15:50:39.030" v="5855" actId="1076"/>
          <ac:picMkLst>
            <pc:docMk/>
            <pc:sldMk cId="2786550972" sldId="312"/>
            <ac:picMk id="4" creationId="{357B95B3-D10B-4E48-B829-C79548B9E518}"/>
          </ac:picMkLst>
        </pc:picChg>
        <pc:picChg chg="add mod">
          <ac:chgData name="Kang Wallter" userId="d5c269cbe9dbe8bc" providerId="LiveId" clId="{19B148AA-2DF6-41F3-B444-B60E5DBA990E}" dt="2018-09-08T15:50:22.424" v="5851" actId="1076"/>
          <ac:picMkLst>
            <pc:docMk/>
            <pc:sldMk cId="2786550972" sldId="312"/>
            <ac:picMk id="5" creationId="{D42A128C-789B-4A1A-97E3-5EED1B342E23}"/>
          </ac:picMkLst>
        </pc:picChg>
        <pc:picChg chg="add mod">
          <ac:chgData name="Kang Wallter" userId="d5c269cbe9dbe8bc" providerId="LiveId" clId="{19B148AA-2DF6-41F3-B444-B60E5DBA990E}" dt="2018-09-08T15:50:45.759" v="5859" actId="14100"/>
          <ac:picMkLst>
            <pc:docMk/>
            <pc:sldMk cId="2786550972" sldId="312"/>
            <ac:picMk id="6" creationId="{D8BB866D-743B-4018-A174-DCEBFD2F22FC}"/>
          </ac:picMkLst>
        </pc:picChg>
        <pc:picChg chg="add mod">
          <ac:chgData name="Kang Wallter" userId="d5c269cbe9dbe8bc" providerId="LiveId" clId="{19B148AA-2DF6-41F3-B444-B60E5DBA990E}" dt="2018-09-08T15:50:31.296" v="5852" actId="14100"/>
          <ac:picMkLst>
            <pc:docMk/>
            <pc:sldMk cId="2786550972" sldId="312"/>
            <ac:picMk id="7" creationId="{7237E191-5906-4D54-856C-D4EC7529865A}"/>
          </ac:picMkLst>
        </pc:picChg>
      </pc:sldChg>
      <pc:sldChg chg="addSp modSp add">
        <pc:chgData name="Kang Wallter" userId="d5c269cbe9dbe8bc" providerId="LiveId" clId="{19B148AA-2DF6-41F3-B444-B60E5DBA990E}" dt="2018-09-08T15:59:12.876" v="6108" actId="1076"/>
        <pc:sldMkLst>
          <pc:docMk/>
          <pc:sldMk cId="3954403158" sldId="313"/>
        </pc:sldMkLst>
        <pc:spChg chg="mod">
          <ac:chgData name="Kang Wallter" userId="d5c269cbe9dbe8bc" providerId="LiveId" clId="{19B148AA-2DF6-41F3-B444-B60E5DBA990E}" dt="2018-09-08T15:51:19.112" v="5897" actId="20577"/>
          <ac:spMkLst>
            <pc:docMk/>
            <pc:sldMk cId="3954403158" sldId="313"/>
            <ac:spMk id="2" creationId="{C660CBBB-A9E0-4293-B3D0-EED926651AC0}"/>
          </ac:spMkLst>
        </pc:spChg>
        <pc:spChg chg="mod">
          <ac:chgData name="Kang Wallter" userId="d5c269cbe9dbe8bc" providerId="LiveId" clId="{19B148AA-2DF6-41F3-B444-B60E5DBA990E}" dt="2018-09-08T15:59:00.358" v="6102" actId="404"/>
          <ac:spMkLst>
            <pc:docMk/>
            <pc:sldMk cId="3954403158" sldId="313"/>
            <ac:spMk id="3" creationId="{073904CC-5672-4C49-8DE8-FE4470692FA9}"/>
          </ac:spMkLst>
        </pc:spChg>
        <pc:spChg chg="add mod">
          <ac:chgData name="Kang Wallter" userId="d5c269cbe9dbe8bc" providerId="LiveId" clId="{19B148AA-2DF6-41F3-B444-B60E5DBA990E}" dt="2018-09-08T15:59:12.876" v="6108" actId="1076"/>
          <ac:spMkLst>
            <pc:docMk/>
            <pc:sldMk cId="3954403158" sldId="313"/>
            <ac:spMk id="5" creationId="{A9266E09-B42B-4B75-9448-C803E6046366}"/>
          </ac:spMkLst>
        </pc:spChg>
        <pc:picChg chg="add mod">
          <ac:chgData name="Kang Wallter" userId="d5c269cbe9dbe8bc" providerId="LiveId" clId="{19B148AA-2DF6-41F3-B444-B60E5DBA990E}" dt="2018-09-08T15:58:08.871" v="6084" actId="14100"/>
          <ac:picMkLst>
            <pc:docMk/>
            <pc:sldMk cId="3954403158" sldId="313"/>
            <ac:picMk id="4" creationId="{B6A300E7-2A8F-46AA-854A-73241DAE9DB7}"/>
          </ac:picMkLst>
        </pc:picChg>
      </pc:sldChg>
      <pc:sldChg chg="addSp modSp add">
        <pc:chgData name="Kang Wallter" userId="d5c269cbe9dbe8bc" providerId="LiveId" clId="{19B148AA-2DF6-41F3-B444-B60E5DBA990E}" dt="2018-09-08T16:05:26.453" v="6555" actId="20577"/>
        <pc:sldMkLst>
          <pc:docMk/>
          <pc:sldMk cId="3194679512" sldId="314"/>
        </pc:sldMkLst>
        <pc:spChg chg="mod">
          <ac:chgData name="Kang Wallter" userId="d5c269cbe9dbe8bc" providerId="LiveId" clId="{19B148AA-2DF6-41F3-B444-B60E5DBA990E}" dt="2018-09-08T16:01:18.140" v="6204" actId="20577"/>
          <ac:spMkLst>
            <pc:docMk/>
            <pc:sldMk cId="3194679512" sldId="314"/>
            <ac:spMk id="2" creationId="{0A18A2C8-51E1-4967-AF53-EA3AC98DBB9B}"/>
          </ac:spMkLst>
        </pc:spChg>
        <pc:spChg chg="mod">
          <ac:chgData name="Kang Wallter" userId="d5c269cbe9dbe8bc" providerId="LiveId" clId="{19B148AA-2DF6-41F3-B444-B60E5DBA990E}" dt="2018-09-08T16:05:26.453" v="6555" actId="20577"/>
          <ac:spMkLst>
            <pc:docMk/>
            <pc:sldMk cId="3194679512" sldId="314"/>
            <ac:spMk id="3" creationId="{31BCAB06-DC8B-4E86-B2AA-57D06383FBA4}"/>
          </ac:spMkLst>
        </pc:spChg>
        <pc:picChg chg="add mod">
          <ac:chgData name="Kang Wallter" userId="d5c269cbe9dbe8bc" providerId="LiveId" clId="{19B148AA-2DF6-41F3-B444-B60E5DBA990E}" dt="2018-09-08T16:05:04.762" v="6453" actId="1076"/>
          <ac:picMkLst>
            <pc:docMk/>
            <pc:sldMk cId="3194679512" sldId="314"/>
            <ac:picMk id="4" creationId="{85710131-896C-4CD9-A452-CDA22FDF19C2}"/>
          </ac:picMkLst>
        </pc:picChg>
      </pc:sldChg>
      <pc:sldChg chg="addSp delSp modSp add ord">
        <pc:chgData name="Kang Wallter" userId="d5c269cbe9dbe8bc" providerId="LiveId" clId="{19B148AA-2DF6-41F3-B444-B60E5DBA990E}" dt="2018-09-08T16:01:01.414" v="6174" actId="478"/>
        <pc:sldMkLst>
          <pc:docMk/>
          <pc:sldMk cId="1082737749" sldId="315"/>
        </pc:sldMkLst>
        <pc:spChg chg="mod">
          <ac:chgData name="Kang Wallter" userId="d5c269cbe9dbe8bc" providerId="LiveId" clId="{19B148AA-2DF6-41F3-B444-B60E5DBA990E}" dt="2018-09-08T16:00:53.459" v="6172" actId="14100"/>
          <ac:spMkLst>
            <pc:docMk/>
            <pc:sldMk cId="1082737749" sldId="315"/>
            <ac:spMk id="2" creationId="{2EEFBACF-BF3B-4C2B-A8AA-46E85265C58C}"/>
          </ac:spMkLst>
        </pc:spChg>
        <pc:spChg chg="del">
          <ac:chgData name="Kang Wallter" userId="d5c269cbe9dbe8bc" providerId="LiveId" clId="{19B148AA-2DF6-41F3-B444-B60E5DBA990E}" dt="2018-09-08T16:00:57.046" v="6173" actId="478"/>
          <ac:spMkLst>
            <pc:docMk/>
            <pc:sldMk cId="1082737749" sldId="315"/>
            <ac:spMk id="3" creationId="{3E0E96B2-6C68-4BD9-BDE4-0C9908C5E3F0}"/>
          </ac:spMkLst>
        </pc:spChg>
        <pc:spChg chg="add del mod">
          <ac:chgData name="Kang Wallter" userId="d5c269cbe9dbe8bc" providerId="LiveId" clId="{19B148AA-2DF6-41F3-B444-B60E5DBA990E}" dt="2018-09-08T16:01:01.414" v="6174" actId="478"/>
          <ac:spMkLst>
            <pc:docMk/>
            <pc:sldMk cId="1082737749" sldId="315"/>
            <ac:spMk id="5" creationId="{4A7C73A0-2D25-4014-8C5C-74342E9C411B}"/>
          </ac:spMkLst>
        </pc:spChg>
      </pc:sldChg>
      <pc:sldChg chg="addSp delSp modSp add">
        <pc:chgData name="Kang Wallter" userId="d5c269cbe9dbe8bc" providerId="LiveId" clId="{19B148AA-2DF6-41F3-B444-B60E5DBA990E}" dt="2018-09-08T16:11:35.185" v="6634" actId="13822"/>
        <pc:sldMkLst>
          <pc:docMk/>
          <pc:sldMk cId="3573971413" sldId="316"/>
        </pc:sldMkLst>
        <pc:spChg chg="mod">
          <ac:chgData name="Kang Wallter" userId="d5c269cbe9dbe8bc" providerId="LiveId" clId="{19B148AA-2DF6-41F3-B444-B60E5DBA990E}" dt="2018-09-08T16:09:19.097" v="6608" actId="20577"/>
          <ac:spMkLst>
            <pc:docMk/>
            <pc:sldMk cId="3573971413" sldId="316"/>
            <ac:spMk id="2" creationId="{5D74DC7F-AAA7-4297-BA3B-9559AAAD5825}"/>
          </ac:spMkLst>
        </pc:spChg>
        <pc:spChg chg="del">
          <ac:chgData name="Kang Wallter" userId="d5c269cbe9dbe8bc" providerId="LiveId" clId="{19B148AA-2DF6-41F3-B444-B60E5DBA990E}" dt="2018-09-08T16:09:35.103" v="6609"/>
          <ac:spMkLst>
            <pc:docMk/>
            <pc:sldMk cId="3573971413" sldId="316"/>
            <ac:spMk id="3" creationId="{B64AF9FE-59C0-4451-B97E-E200DDD8529F}"/>
          </ac:spMkLst>
        </pc:spChg>
        <pc:spChg chg="add del mod">
          <ac:chgData name="Kang Wallter" userId="d5c269cbe9dbe8bc" providerId="LiveId" clId="{19B148AA-2DF6-41F3-B444-B60E5DBA990E}" dt="2018-09-08T16:10:51.848" v="6626"/>
          <ac:spMkLst>
            <pc:docMk/>
            <pc:sldMk cId="3573971413" sldId="316"/>
            <ac:spMk id="6" creationId="{8854BE2F-3C86-4A7D-908A-8C6FCBBEFB42}"/>
          </ac:spMkLst>
        </pc:spChg>
        <pc:spChg chg="add mod">
          <ac:chgData name="Kang Wallter" userId="d5c269cbe9dbe8bc" providerId="LiveId" clId="{19B148AA-2DF6-41F3-B444-B60E5DBA990E}" dt="2018-09-08T16:11:01.481" v="6629" actId="478"/>
          <ac:spMkLst>
            <pc:docMk/>
            <pc:sldMk cId="3573971413" sldId="316"/>
            <ac:spMk id="9" creationId="{EC7C605B-1FF3-401B-9DAA-EE8256869108}"/>
          </ac:spMkLst>
        </pc:spChg>
        <pc:graphicFrameChg chg="add del mod modGraphic">
          <ac:chgData name="Kang Wallter" userId="d5c269cbe9dbe8bc" providerId="LiveId" clId="{19B148AA-2DF6-41F3-B444-B60E5DBA990E}" dt="2018-09-08T16:11:01.481" v="6629" actId="478"/>
          <ac:graphicFrameMkLst>
            <pc:docMk/>
            <pc:sldMk cId="3573971413" sldId="316"/>
            <ac:graphicFrameMk id="4" creationId="{CD29CDF0-57DA-4D1E-A964-69F005A22F44}"/>
          </ac:graphicFrameMkLst>
        </pc:graphicFrameChg>
        <pc:picChg chg="add mod or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5" creationId="{2BF877B8-314A-4E4C-96A4-710B262AB71E}"/>
          </ac:picMkLst>
        </pc:picChg>
        <pc:picChg chg="add mo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7" creationId="{FED58A5F-3253-423E-BF7F-0E9827546577}"/>
          </ac:picMkLst>
        </pc:picChg>
      </pc:sldChg>
      <pc:sldChg chg="addSp modSp add">
        <pc:chgData name="Kang Wallter" userId="d5c269cbe9dbe8bc" providerId="LiveId" clId="{19B148AA-2DF6-41F3-B444-B60E5DBA990E}" dt="2018-09-08T16:12:47.160" v="6752" actId="1076"/>
        <pc:sldMkLst>
          <pc:docMk/>
          <pc:sldMk cId="398456436" sldId="317"/>
        </pc:sldMkLst>
        <pc:spChg chg="mod">
          <ac:chgData name="Kang Wallter" userId="d5c269cbe9dbe8bc" providerId="LiveId" clId="{19B148AA-2DF6-41F3-B444-B60E5DBA990E}" dt="2018-09-08T16:12:15.262" v="6673" actId="20577"/>
          <ac:spMkLst>
            <pc:docMk/>
            <pc:sldMk cId="398456436" sldId="317"/>
            <ac:spMk id="2" creationId="{F0B31607-C29E-49BD-AA93-57C5852EA9B5}"/>
          </ac:spMkLst>
        </pc:spChg>
        <pc:spChg chg="mod">
          <ac:chgData name="Kang Wallter" userId="d5c269cbe9dbe8bc" providerId="LiveId" clId="{19B148AA-2DF6-41F3-B444-B60E5DBA990E}" dt="2018-09-08T16:12:33.106" v="6750" actId="20577"/>
          <ac:spMkLst>
            <pc:docMk/>
            <pc:sldMk cId="398456436" sldId="317"/>
            <ac:spMk id="3" creationId="{F4708627-CCA7-4528-ABD0-79A704E5A808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2" creationId="{396A68DA-D0A7-4786-901C-77FA0BF2321F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3" creationId="{98ADAF16-338A-4752-A860-72C9EDDF426F}"/>
          </ac:spMkLst>
        </pc:sp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4" creationId="{7C01832E-FB10-4719-8970-0CE33D227009}"/>
          </ac:graphicFrameMkLst>
        </pc:graphicFrame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5" creationId="{ABD08D4E-E47C-4FB2-A251-0AEFB6D0EFC8}"/>
          </ac:graphicFrameMkLst>
        </pc:graphicFrame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6" creationId="{39D7B707-DAB9-4D5E-88AB-94D81416F06F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7" creationId="{06B795E6-A787-4709-8918-5A15DA4D2806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8" creationId="{343C4558-DBDA-46EA-A968-10A5861633E1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9" creationId="{F22D6937-0504-49BF-8FAF-1B6E611C2A24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0" creationId="{6261DCEC-99E3-473E-BA03-94634E341733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1" creationId="{76125C6D-44B1-4BD2-A2C3-E31AFE0C4B78}"/>
          </ac:cxnSpMkLst>
        </pc:cxnChg>
      </pc:sldChg>
      <pc:sldChg chg="addSp delSp modSp add">
        <pc:chgData name="Kang Wallter" userId="d5c269cbe9dbe8bc" providerId="LiveId" clId="{19B148AA-2DF6-41F3-B444-B60E5DBA990E}" dt="2018-09-08T16:22:32.715" v="6808"/>
        <pc:sldMkLst>
          <pc:docMk/>
          <pc:sldMk cId="423737440" sldId="318"/>
        </pc:sldMkLst>
        <pc:spChg chg="mod">
          <ac:chgData name="Kang Wallter" userId="d5c269cbe9dbe8bc" providerId="LiveId" clId="{19B148AA-2DF6-41F3-B444-B60E5DBA990E}" dt="2018-09-08T16:21:04.567" v="6793" actId="20577"/>
          <ac:spMkLst>
            <pc:docMk/>
            <pc:sldMk cId="423737440" sldId="318"/>
            <ac:spMk id="2" creationId="{43B0546A-CA57-4B3E-AA42-0C240FFF2031}"/>
          </ac:spMkLst>
        </pc:spChg>
        <pc:spChg chg="del">
          <ac:chgData name="Kang Wallter" userId="d5c269cbe9dbe8bc" providerId="LiveId" clId="{19B148AA-2DF6-41F3-B444-B60E5DBA990E}" dt="2018-09-08T16:21:10.236" v="6794" actId="478"/>
          <ac:spMkLst>
            <pc:docMk/>
            <pc:sldMk cId="423737440" sldId="318"/>
            <ac:spMk id="3" creationId="{35FC19EA-06DB-40AE-BAA3-98474EB5160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6" creationId="{8F60DD18-E629-4684-83ED-4F9F4A5C4036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7" creationId="{38C430EF-D03F-423C-81C2-C44F8E4BC9D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13" creationId="{1503887A-1C8B-460E-B8DF-36194BCFDCCB}"/>
          </ac:spMkLst>
        </pc:spChg>
        <pc:graphicFrameChg chg="add mod">
          <ac:chgData name="Kang Wallter" userId="d5c269cbe9dbe8bc" providerId="LiveId" clId="{19B148AA-2DF6-41F3-B444-B60E5DBA990E}" dt="2018-09-08T16:21:40.054" v="6800" actId="1076"/>
          <ac:graphicFrameMkLst>
            <pc:docMk/>
            <pc:sldMk cId="423737440" sldId="318"/>
            <ac:graphicFrameMk id="5" creationId="{116C5961-1454-444E-B648-BEC5CE1A3021}"/>
          </ac:graphicFrameMkLst>
        </pc:graphicFrameChg>
        <pc:picChg chg="add del mod">
          <ac:chgData name="Kang Wallter" userId="d5c269cbe9dbe8bc" providerId="LiveId" clId="{19B148AA-2DF6-41F3-B444-B60E5DBA990E}" dt="2018-09-08T16:21:25.066" v="6798" actId="478"/>
          <ac:picMkLst>
            <pc:docMk/>
            <pc:sldMk cId="423737440" sldId="318"/>
            <ac:picMk id="4" creationId="{2941EA54-1571-4974-BCFE-0ECBE8FC613B}"/>
          </ac:picMkLst>
        </pc:picChg>
        <pc:picChg chg="add del mod">
          <ac:chgData name="Kang Wallter" userId="d5c269cbe9dbe8bc" providerId="LiveId" clId="{19B148AA-2DF6-41F3-B444-B60E5DBA990E}" dt="2018-09-08T16:22:00.164" v="6803" actId="478"/>
          <ac:picMkLst>
            <pc:docMk/>
            <pc:sldMk cId="423737440" sldId="318"/>
            <ac:picMk id="14" creationId="{B6D1006C-4854-4AED-86BC-220EC9610282}"/>
          </ac:picMkLst>
        </pc:picChg>
        <pc:picChg chg="add mod">
          <ac:chgData name="Kang Wallter" userId="d5c269cbe9dbe8bc" providerId="LiveId" clId="{19B148AA-2DF6-41F3-B444-B60E5DBA990E}" dt="2018-09-08T16:22:22.327" v="6807" actId="1076"/>
          <ac:picMkLst>
            <pc:docMk/>
            <pc:sldMk cId="423737440" sldId="318"/>
            <ac:picMk id="15" creationId="{BD724339-D785-42B5-B7C9-F97CA349F094}"/>
          </ac:picMkLst>
        </pc:picChg>
        <pc:picChg chg="add">
          <ac:chgData name="Kang Wallter" userId="d5c269cbe9dbe8bc" providerId="LiveId" clId="{19B148AA-2DF6-41F3-B444-B60E5DBA990E}" dt="2018-09-08T16:22:32.715" v="6808"/>
          <ac:picMkLst>
            <pc:docMk/>
            <pc:sldMk cId="423737440" sldId="318"/>
            <ac:picMk id="16" creationId="{E7B796EB-C698-474F-915C-4EA09F7CC771}"/>
          </ac:picMkLst>
        </pc:pic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8" creationId="{399FB8CF-482D-4B82-9DCA-4E953FAAA8E8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9" creationId="{CFA92866-20FF-40BA-A778-7442D175F54E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0" creationId="{20B13C34-4E78-4B2D-89A7-4EA3E35F5A1D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1" creationId="{39629BBE-98DD-4767-BE8C-477654D44594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2" creationId="{EDD825D2-C0C7-47B5-B224-AFB2B31685C3}"/>
          </ac:cxnSpMkLst>
        </pc:cxnChg>
      </pc:sldChg>
      <pc:sldChg chg="addSp delSp modSp add">
        <pc:chgData name="Kang Wallter" userId="d5c269cbe9dbe8bc" providerId="LiveId" clId="{19B148AA-2DF6-41F3-B444-B60E5DBA990E}" dt="2018-09-09T14:20:36.926" v="7729" actId="1076"/>
        <pc:sldMkLst>
          <pc:docMk/>
          <pc:sldMk cId="1241778220" sldId="319"/>
        </pc:sldMkLst>
        <pc:spChg chg="mod">
          <ac:chgData name="Kang Wallter" userId="d5c269cbe9dbe8bc" providerId="LiveId" clId="{19B148AA-2DF6-41F3-B444-B60E5DBA990E}" dt="2018-09-09T14:19:00.254" v="7707" actId="20577"/>
          <ac:spMkLst>
            <pc:docMk/>
            <pc:sldMk cId="1241778220" sldId="319"/>
            <ac:spMk id="2" creationId="{33BD295B-7A69-4307-9158-08679443238B}"/>
          </ac:spMkLst>
        </pc:spChg>
        <pc:spChg chg="del">
          <ac:chgData name="Kang Wallter" userId="d5c269cbe9dbe8bc" providerId="LiveId" clId="{19B148AA-2DF6-41F3-B444-B60E5DBA990E}" dt="2018-09-09T14:19:34.533" v="7714" actId="478"/>
          <ac:spMkLst>
            <pc:docMk/>
            <pc:sldMk cId="1241778220" sldId="319"/>
            <ac:spMk id="3" creationId="{8589D9DF-422D-4F20-A916-509425CED1A9}"/>
          </ac:spMkLst>
        </pc:spChg>
        <pc:spChg chg="add mod">
          <ac:chgData name="Kang Wallter" userId="d5c269cbe9dbe8bc" providerId="LiveId" clId="{19B148AA-2DF6-41F3-B444-B60E5DBA990E}" dt="2018-09-09T14:19:30.491" v="7713" actId="1076"/>
          <ac:spMkLst>
            <pc:docMk/>
            <pc:sldMk cId="1241778220" sldId="319"/>
            <ac:spMk id="4" creationId="{7BB53255-EAC1-4EA4-8CF9-BEDD7AC8DABE}"/>
          </ac:spMkLst>
        </pc:spChg>
        <pc:spChg chg="add del mod">
          <ac:chgData name="Kang Wallter" userId="d5c269cbe9dbe8bc" providerId="LiveId" clId="{19B148AA-2DF6-41F3-B444-B60E5DBA990E}" dt="2018-09-09T14:20:14.453" v="7724"/>
          <ac:spMkLst>
            <pc:docMk/>
            <pc:sldMk cId="1241778220" sldId="319"/>
            <ac:spMk id="6" creationId="{21F8EF02-9FAB-4DD5-AF62-73C21D838230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7" creationId="{D860ED06-2E28-47AC-93BE-C87E529F677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8" creationId="{5A5F68E2-8334-4CCE-BC49-1A56C7E852C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9" creationId="{A04D0393-F59D-46BE-93BD-604CB41318F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0" creationId="{D6D0ADC0-FE7E-43CE-9DBC-BA1F4EC14BF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1" creationId="{F2E58955-ECB8-4C8A-9768-FE142DB1A53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2" creationId="{0FCAE9D1-0F39-430A-A8B3-C430760880D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3" creationId="{8A807E9D-837B-45B9-8A0E-EF39D7F6A15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4" creationId="{426632A7-6685-4108-A4EC-5349CBD7F04F}"/>
          </ac:spMkLst>
        </pc:spChg>
        <pc:picChg chg="add mod">
          <ac:chgData name="Kang Wallter" userId="d5c269cbe9dbe8bc" providerId="LiveId" clId="{19B148AA-2DF6-41F3-B444-B60E5DBA990E}" dt="2018-09-09T14:19:46.613" v="7718" actId="1076"/>
          <ac:picMkLst>
            <pc:docMk/>
            <pc:sldMk cId="1241778220" sldId="319"/>
            <ac:picMk id="5" creationId="{1687A4F6-F3BB-417D-A354-6F7365003BDA}"/>
          </ac:picMkLst>
        </pc:picChg>
      </pc:sldChg>
      <pc:sldChg chg="addSp modSp add">
        <pc:chgData name="Kang Wallter" userId="d5c269cbe9dbe8bc" providerId="LiveId" clId="{19B148AA-2DF6-41F3-B444-B60E5DBA990E}" dt="2018-09-09T13:46:51.936" v="7254" actId="20577"/>
        <pc:sldMkLst>
          <pc:docMk/>
          <pc:sldMk cId="709487975" sldId="320"/>
        </pc:sldMkLst>
        <pc:spChg chg="mod">
          <ac:chgData name="Kang Wallter" userId="d5c269cbe9dbe8bc" providerId="LiveId" clId="{19B148AA-2DF6-41F3-B444-B60E5DBA990E}" dt="2018-09-09T13:35:58.751" v="6859"/>
          <ac:spMkLst>
            <pc:docMk/>
            <pc:sldMk cId="709487975" sldId="320"/>
            <ac:spMk id="2" creationId="{6F1C786E-660D-4BB5-A141-57661123B9D4}"/>
          </ac:spMkLst>
        </pc:spChg>
        <pc:spChg chg="mod">
          <ac:chgData name="Kang Wallter" userId="d5c269cbe9dbe8bc" providerId="LiveId" clId="{19B148AA-2DF6-41F3-B444-B60E5DBA990E}" dt="2018-09-09T13:46:51.936" v="7254" actId="20577"/>
          <ac:spMkLst>
            <pc:docMk/>
            <pc:sldMk cId="709487975" sldId="320"/>
            <ac:spMk id="3" creationId="{881CA4E2-90C5-4A96-B4BE-4342590A3B96}"/>
          </ac:spMkLst>
        </pc:spChg>
        <pc:picChg chg="add mod">
          <ac:chgData name="Kang Wallter" userId="d5c269cbe9dbe8bc" providerId="LiveId" clId="{19B148AA-2DF6-41F3-B444-B60E5DBA990E}" dt="2018-09-09T13:46:16.712" v="7174" actId="1076"/>
          <ac:picMkLst>
            <pc:docMk/>
            <pc:sldMk cId="709487975" sldId="320"/>
            <ac:picMk id="4" creationId="{A28203A3-83C7-45EB-8CC2-CF1133416DDA}"/>
          </ac:picMkLst>
        </pc:picChg>
      </pc:sldChg>
      <pc:sldChg chg="addSp modSp add">
        <pc:chgData name="Kang Wallter" userId="d5c269cbe9dbe8bc" providerId="LiveId" clId="{19B148AA-2DF6-41F3-B444-B60E5DBA990E}" dt="2018-09-09T14:17:14.335" v="7559" actId="1076"/>
        <pc:sldMkLst>
          <pc:docMk/>
          <pc:sldMk cId="2939684929" sldId="321"/>
        </pc:sldMkLst>
        <pc:spChg chg="mod">
          <ac:chgData name="Kang Wallter" userId="d5c269cbe9dbe8bc" providerId="LiveId" clId="{19B148AA-2DF6-41F3-B444-B60E5DBA990E}" dt="2018-09-09T14:03:12.768" v="7287" actId="20577"/>
          <ac:spMkLst>
            <pc:docMk/>
            <pc:sldMk cId="2939684929" sldId="321"/>
            <ac:spMk id="2" creationId="{357D4250-66A1-421E-8D39-3EC884A144AE}"/>
          </ac:spMkLst>
        </pc:spChg>
        <pc:spChg chg="mod">
          <ac:chgData name="Kang Wallter" userId="d5c269cbe9dbe8bc" providerId="LiveId" clId="{19B148AA-2DF6-41F3-B444-B60E5DBA990E}" dt="2018-09-09T14:05:18.752" v="7539" actId="20577"/>
          <ac:spMkLst>
            <pc:docMk/>
            <pc:sldMk cId="2939684929" sldId="321"/>
            <ac:spMk id="3" creationId="{E45F141C-2533-4382-9C96-A838DA97B86A}"/>
          </ac:spMkLst>
        </pc:spChg>
        <pc:spChg chg="add mod">
          <ac:chgData name="Kang Wallter" userId="d5c269cbe9dbe8bc" providerId="LiveId" clId="{19B148AA-2DF6-41F3-B444-B60E5DBA990E}" dt="2018-09-09T14:16:23.062" v="7545" actId="1076"/>
          <ac:spMkLst>
            <pc:docMk/>
            <pc:sldMk cId="2939684929" sldId="321"/>
            <ac:spMk id="4" creationId="{213A2783-743A-4457-83B7-AE0B8E189197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6" creationId="{0EC46634-C487-45D4-B854-CC8399B1755F}"/>
          </ac:spMkLst>
        </pc:spChg>
        <pc:spChg chg="add mod">
          <ac:chgData name="Kang Wallter" userId="d5c269cbe9dbe8bc" providerId="LiveId" clId="{19B148AA-2DF6-41F3-B444-B60E5DBA990E}" dt="2018-09-09T14:17:14.335" v="7559" actId="1076"/>
          <ac:spMkLst>
            <pc:docMk/>
            <pc:sldMk cId="2939684929" sldId="321"/>
            <ac:spMk id="7" creationId="{43BA1C82-44E5-4BA0-A11F-77FA79A67830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9" creationId="{43ECD369-54BA-4405-9996-D8CAF766AD7A}"/>
          </ac:spMkLst>
        </pc:spChg>
        <pc:graphicFrameChg chg="add mod modGraphic">
          <ac:chgData name="Kang Wallter" userId="d5c269cbe9dbe8bc" providerId="LiveId" clId="{19B148AA-2DF6-41F3-B444-B60E5DBA990E}" dt="2018-09-09T14:17:10.119" v="7558" actId="404"/>
          <ac:graphicFrameMkLst>
            <pc:docMk/>
            <pc:sldMk cId="2939684929" sldId="321"/>
            <ac:graphicFrameMk id="5" creationId="{A12C1ACF-F52F-468D-A948-FF8AA53FA8FB}"/>
          </ac:graphicFrameMkLst>
        </pc:graphicFrameChg>
        <pc:picChg chg="add mod">
          <ac:chgData name="Kang Wallter" userId="d5c269cbe9dbe8bc" providerId="LiveId" clId="{19B148AA-2DF6-41F3-B444-B60E5DBA990E}" dt="2018-09-09T14:16:56.622" v="7552" actId="14100"/>
          <ac:picMkLst>
            <pc:docMk/>
            <pc:sldMk cId="2939684929" sldId="321"/>
            <ac:picMk id="8" creationId="{F3F0C502-C7FD-4943-AFE3-5F7491C79B02}"/>
          </ac:picMkLst>
        </pc:picChg>
        <pc:picChg chg="add mod">
          <ac:chgData name="Kang Wallter" userId="d5c269cbe9dbe8bc" providerId="LiveId" clId="{19B148AA-2DF6-41F3-B444-B60E5DBA990E}" dt="2018-09-09T14:17:01.764" v="7554" actId="1076"/>
          <ac:picMkLst>
            <pc:docMk/>
            <pc:sldMk cId="2939684929" sldId="321"/>
            <ac:picMk id="10" creationId="{A8366C63-029F-40A8-B671-ED4DD400C25A}"/>
          </ac:picMkLst>
        </pc:picChg>
      </pc:sldChg>
      <pc:sldChg chg="addSp modSp add ord">
        <pc:chgData name="Kang Wallter" userId="d5c269cbe9dbe8bc" providerId="LiveId" clId="{19B148AA-2DF6-41F3-B444-B60E5DBA990E}" dt="2018-09-09T14:18:27.128" v="7610"/>
        <pc:sldMkLst>
          <pc:docMk/>
          <pc:sldMk cId="138870577" sldId="322"/>
        </pc:sldMkLst>
        <pc:spChg chg="mod">
          <ac:chgData name="Kang Wallter" userId="d5c269cbe9dbe8bc" providerId="LiveId" clId="{19B148AA-2DF6-41F3-B444-B60E5DBA990E}" dt="2018-09-09T14:17:28.670" v="7599" actId="20577"/>
          <ac:spMkLst>
            <pc:docMk/>
            <pc:sldMk cId="138870577" sldId="322"/>
            <ac:spMk id="2" creationId="{3804BED2-223F-4A22-BCCF-C96555E6ED1C}"/>
          </ac:spMkLst>
        </pc:spChg>
        <pc:spChg chg="add mod">
          <ac:chgData name="Kang Wallter" userId="d5c269cbe9dbe8bc" providerId="LiveId" clId="{19B148AA-2DF6-41F3-B444-B60E5DBA990E}" dt="2018-09-09T14:18:00.072" v="7607" actId="1076"/>
          <ac:spMkLst>
            <pc:docMk/>
            <pc:sldMk cId="138870577" sldId="322"/>
            <ac:spMk id="4" creationId="{A72A8F14-21E2-44ED-B338-46407B4D8F12}"/>
          </ac:spMkLst>
        </pc:sp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5" creationId="{981E2FEC-4A91-484B-B1B5-C188644D844A}"/>
          </ac:picMkLst>
        </pc:pic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6" creationId="{3BD9B811-6B4E-4122-89F4-E96E52F18449}"/>
          </ac:picMkLst>
        </pc:picChg>
      </pc:sldChg>
      <pc:sldChg chg="addSp delSp modSp add">
        <pc:chgData name="Kang Wallter" userId="d5c269cbe9dbe8bc" providerId="LiveId" clId="{19B148AA-2DF6-41F3-B444-B60E5DBA990E}" dt="2018-09-09T14:37:59.905" v="7747" actId="1076"/>
        <pc:sldMkLst>
          <pc:docMk/>
          <pc:sldMk cId="2063264888" sldId="323"/>
        </pc:sldMkLst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2" creationId="{A7B5228A-FAE1-4EC1-90FE-68AA3F37CD84}"/>
          </ac:spMkLst>
        </pc:spChg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3" creationId="{6B6448CE-07E5-4682-B715-335D7D15906E}"/>
          </ac:spMkLst>
        </pc:spChg>
        <pc:spChg chg="add mod">
          <ac:chgData name="Kang Wallter" userId="d5c269cbe9dbe8bc" providerId="LiveId" clId="{19B148AA-2DF6-41F3-B444-B60E5DBA990E}" dt="2018-09-09T14:21:19.016" v="7741" actId="1076"/>
          <ac:spMkLst>
            <pc:docMk/>
            <pc:sldMk cId="2063264888" sldId="323"/>
            <ac:spMk id="4" creationId="{A72D42CE-E180-4E0A-B2CC-3AC03CF45B9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9" creationId="{38AA3838-3D5C-4801-8652-A3AAD1CE5C7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0" creationId="{87FA8340-1712-4392-AF25-E46745382A79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1" creationId="{9F194CF1-4EDD-4A38-B7E0-802DC5696392}"/>
          </ac:spMkLst>
        </pc:spChg>
        <pc:picChg chg="add del mod">
          <ac:chgData name="Kang Wallter" userId="d5c269cbe9dbe8bc" providerId="LiveId" clId="{19B148AA-2DF6-41F3-B444-B60E5DBA990E}" dt="2018-09-09T14:37:54.941" v="7746" actId="478"/>
          <ac:picMkLst>
            <pc:docMk/>
            <pc:sldMk cId="2063264888" sldId="323"/>
            <ac:picMk id="5" creationId="{E627260A-A2B3-488F-8791-94083CCB67D4}"/>
          </ac:picMkLst>
        </pc:picChg>
        <pc:picChg chg="add mod">
          <ac:chgData name="Kang Wallter" userId="d5c269cbe9dbe8bc" providerId="LiveId" clId="{19B148AA-2DF6-41F3-B444-B60E5DBA990E}" dt="2018-09-09T14:37:59.905" v="7747" actId="1076"/>
          <ac:picMkLst>
            <pc:docMk/>
            <pc:sldMk cId="2063264888" sldId="323"/>
            <ac:picMk id="6" creationId="{8D007A47-2099-41DE-BDF6-2383DDE8FBBB}"/>
          </ac:picMkLst>
        </pc:picChg>
        <pc:picChg chg="add del">
          <ac:chgData name="Kang Wallter" userId="d5c269cbe9dbe8bc" providerId="LiveId" clId="{19B148AA-2DF6-41F3-B444-B60E5DBA990E}" dt="2018-09-09T14:37:54.301" v="7745" actId="478"/>
          <ac:picMkLst>
            <pc:docMk/>
            <pc:sldMk cId="2063264888" sldId="323"/>
            <ac:picMk id="12" creationId="{C2959033-D009-4AAC-9BC9-32D0C638E679}"/>
          </ac:picMkLst>
        </pc:pic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7" creationId="{AEFDE97D-1BE0-4008-800D-4FE82BCC7792}"/>
          </ac:cxnSpMkLst>
        </pc:cxn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8" creationId="{3D63B0B6-E8C2-40BB-B5B8-607082705B78}"/>
          </ac:cxnSpMkLst>
        </pc:cxnChg>
      </pc:sldChg>
      <pc:sldChg chg="addSp delSp modSp add">
        <pc:chgData name="Kang Wallter" userId="d5c269cbe9dbe8bc" providerId="LiveId" clId="{19B148AA-2DF6-41F3-B444-B60E5DBA990E}" dt="2018-09-09T15:10:32.886" v="8307" actId="1076"/>
        <pc:sldMkLst>
          <pc:docMk/>
          <pc:sldMk cId="1484707069" sldId="324"/>
        </pc:sldMkLst>
        <pc:spChg chg="mod">
          <ac:chgData name="Kang Wallter" userId="d5c269cbe9dbe8bc" providerId="LiveId" clId="{19B148AA-2DF6-41F3-B444-B60E5DBA990E}" dt="2018-09-09T15:07:59.740" v="8112" actId="20577"/>
          <ac:spMkLst>
            <pc:docMk/>
            <pc:sldMk cId="1484707069" sldId="324"/>
            <ac:spMk id="2" creationId="{0A309D79-787C-4C4E-BBA2-56856DDC3497}"/>
          </ac:spMkLst>
        </pc:spChg>
        <pc:spChg chg="del">
          <ac:chgData name="Kang Wallter" userId="d5c269cbe9dbe8bc" providerId="LiveId" clId="{19B148AA-2DF6-41F3-B444-B60E5DBA990E}" dt="2018-09-09T15:08:04.147" v="8113" actId="478"/>
          <ac:spMkLst>
            <pc:docMk/>
            <pc:sldMk cId="1484707069" sldId="324"/>
            <ac:spMk id="3" creationId="{42840BB7-BF7F-41D8-A6E6-A61EB39294DC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7" creationId="{D0D6A772-DA72-480D-A608-48A84D6AEB38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8" creationId="{3B9BD2DE-338C-43F9-9A7A-4DC858B7273B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9" creationId="{A13DF4DA-EC9E-40A5-8BF4-55800890CB39}"/>
          </ac:spMkLst>
        </pc:spChg>
        <pc:spChg chg="add mod">
          <ac:chgData name="Kang Wallter" userId="d5c269cbe9dbe8bc" providerId="LiveId" clId="{19B148AA-2DF6-41F3-B444-B60E5DBA990E}" dt="2018-09-09T15:10:32.886" v="8307" actId="1076"/>
          <ac:spMkLst>
            <pc:docMk/>
            <pc:sldMk cId="1484707069" sldId="324"/>
            <ac:spMk id="12" creationId="{65B9771F-3CFC-41E4-8400-DD430439E0D5}"/>
          </ac:spMkLst>
        </pc:sp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4" creationId="{ADD585BA-F36B-4D2E-AE68-38BCEA4C5878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5" creationId="{763B31A3-FB8F-495C-8843-03008CBD53F4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6" creationId="{1195D139-E5D7-47AA-83CA-CC0A89E62A6A}"/>
          </ac:picMkLst>
        </pc:pic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0" creationId="{D6BC14D8-72F5-4BD0-AFB0-5C37A0DD1D64}"/>
          </ac:cxnSpMkLst>
        </pc:cxn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1" creationId="{A8C7DD67-5569-4C51-BB01-CCD67DE0BB59}"/>
          </ac:cxnSpMkLst>
        </pc:cxnChg>
      </pc:sldChg>
      <pc:sldChg chg="modSp add">
        <pc:chgData name="Kang Wallter" userId="d5c269cbe9dbe8bc" providerId="LiveId" clId="{19B148AA-2DF6-41F3-B444-B60E5DBA990E}" dt="2018-09-09T14:38:40.630" v="7801" actId="20577"/>
        <pc:sldMkLst>
          <pc:docMk/>
          <pc:sldMk cId="1820529153" sldId="325"/>
        </pc:sldMkLst>
        <pc:spChg chg="mod">
          <ac:chgData name="Kang Wallter" userId="d5c269cbe9dbe8bc" providerId="LiveId" clId="{19B148AA-2DF6-41F3-B444-B60E5DBA990E}" dt="2018-09-09T14:38:40.630" v="7801" actId="20577"/>
          <ac:spMkLst>
            <pc:docMk/>
            <pc:sldMk cId="1820529153" sldId="325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4:39:41.081" v="7992" actId="1076"/>
        <pc:sldMkLst>
          <pc:docMk/>
          <pc:sldMk cId="2613861065" sldId="326"/>
        </pc:sldMkLst>
        <pc:spChg chg="mod">
          <ac:chgData name="Kang Wallter" userId="d5c269cbe9dbe8bc" providerId="LiveId" clId="{19B148AA-2DF6-41F3-B444-B60E5DBA990E}" dt="2018-09-09T14:39:07.841" v="7879"/>
          <ac:spMkLst>
            <pc:docMk/>
            <pc:sldMk cId="2613861065" sldId="326"/>
            <ac:spMk id="2" creationId="{E6D62555-1B3F-41EF-888C-14159154D2B7}"/>
          </ac:spMkLst>
        </pc:spChg>
        <pc:spChg chg="mod">
          <ac:chgData name="Kang Wallter" userId="d5c269cbe9dbe8bc" providerId="LiveId" clId="{19B148AA-2DF6-41F3-B444-B60E5DBA990E}" dt="2018-09-09T14:39:22.479" v="7983" actId="20577"/>
          <ac:spMkLst>
            <pc:docMk/>
            <pc:sldMk cId="2613861065" sldId="326"/>
            <ac:spMk id="3" creationId="{13D6637C-5434-4369-B77D-161AFE6854F6}"/>
          </ac:spMkLst>
        </pc:spChg>
        <pc:spChg chg="add mod">
          <ac:chgData name="Kang Wallter" userId="d5c269cbe9dbe8bc" providerId="LiveId" clId="{19B148AA-2DF6-41F3-B444-B60E5DBA990E}" dt="2018-09-09T14:39:41.081" v="7992" actId="1076"/>
          <ac:spMkLst>
            <pc:docMk/>
            <pc:sldMk cId="2613861065" sldId="326"/>
            <ac:spMk id="4" creationId="{42F01AD6-60CF-4610-B268-2CC4BEB3E76C}"/>
          </ac:spMkLst>
        </pc:spChg>
      </pc:sldChg>
      <pc:sldChg chg="addSp delSp modSp add">
        <pc:chgData name="Kang Wallter" userId="d5c269cbe9dbe8bc" providerId="LiveId" clId="{19B148AA-2DF6-41F3-B444-B60E5DBA990E}" dt="2018-09-09T15:07:20.965" v="8068" actId="1076"/>
        <pc:sldMkLst>
          <pc:docMk/>
          <pc:sldMk cId="3906059461" sldId="327"/>
        </pc:sldMkLst>
        <pc:spChg chg="mod">
          <ac:chgData name="Kang Wallter" userId="d5c269cbe9dbe8bc" providerId="LiveId" clId="{19B148AA-2DF6-41F3-B444-B60E5DBA990E}" dt="2018-09-09T15:05:37.268" v="8044" actId="20577"/>
          <ac:spMkLst>
            <pc:docMk/>
            <pc:sldMk cId="3906059461" sldId="327"/>
            <ac:spMk id="2" creationId="{52D7A884-AD35-4BC5-87EF-63BCB4AE0054}"/>
          </ac:spMkLst>
        </pc:spChg>
        <pc:spChg chg="del">
          <ac:chgData name="Kang Wallter" userId="d5c269cbe9dbe8bc" providerId="LiveId" clId="{19B148AA-2DF6-41F3-B444-B60E5DBA990E}" dt="2018-09-09T15:05:41.439" v="8045" actId="478"/>
          <ac:spMkLst>
            <pc:docMk/>
            <pc:sldMk cId="3906059461" sldId="327"/>
            <ac:spMk id="3" creationId="{4615DE7E-7819-4E40-B2CC-EA799A690A65}"/>
          </ac:spMkLst>
        </pc:spChg>
        <pc:spChg chg="add mod">
          <ac:chgData name="Kang Wallter" userId="d5c269cbe9dbe8bc" providerId="LiveId" clId="{19B148AA-2DF6-41F3-B444-B60E5DBA990E}" dt="2018-09-09T15:06:30.521" v="8060" actId="1076"/>
          <ac:spMkLst>
            <pc:docMk/>
            <pc:sldMk cId="3906059461" sldId="327"/>
            <ac:spMk id="4" creationId="{F0798DC6-713C-4E3F-8090-0D0368F9BBF9}"/>
          </ac:spMkLst>
        </pc:spChg>
        <pc:spChg chg="add mod">
          <ac:chgData name="Kang Wallter" userId="d5c269cbe9dbe8bc" providerId="LiveId" clId="{19B148AA-2DF6-41F3-B444-B60E5DBA990E}" dt="2018-09-09T15:07:20.965" v="8068" actId="1076"/>
          <ac:spMkLst>
            <pc:docMk/>
            <pc:sldMk cId="3906059461" sldId="327"/>
            <ac:spMk id="5" creationId="{119A6618-B2D3-4CD5-BC14-054C21E40386}"/>
          </ac:spMkLst>
        </pc:spChg>
      </pc:sldChg>
      <pc:sldChg chg="addSp modSp add">
        <pc:chgData name="Kang Wallter" userId="d5c269cbe9dbe8bc" providerId="LiveId" clId="{19B148AA-2DF6-41F3-B444-B60E5DBA990E}" dt="2018-09-09T15:11:46.040" v="8323" actId="1076"/>
        <pc:sldMkLst>
          <pc:docMk/>
          <pc:sldMk cId="3978577147" sldId="328"/>
        </pc:sldMkLst>
        <pc:spChg chg="mod">
          <ac:chgData name="Kang Wallter" userId="d5c269cbe9dbe8bc" providerId="LiveId" clId="{19B148AA-2DF6-41F3-B444-B60E5DBA990E}" dt="2018-09-09T15:09:14.388" v="8206"/>
          <ac:spMkLst>
            <pc:docMk/>
            <pc:sldMk cId="3978577147" sldId="328"/>
            <ac:spMk id="2" creationId="{A481E136-2BDE-467D-9AA6-46D5612116ED}"/>
          </ac:spMkLst>
        </pc:spChg>
        <pc:spChg chg="mod">
          <ac:chgData name="Kang Wallter" userId="d5c269cbe9dbe8bc" providerId="LiveId" clId="{19B148AA-2DF6-41F3-B444-B60E5DBA990E}" dt="2018-09-09T15:09:42.493" v="8298" actId="20577"/>
          <ac:spMkLst>
            <pc:docMk/>
            <pc:sldMk cId="3978577147" sldId="328"/>
            <ac:spMk id="3" creationId="{414B5E0F-50BE-45BE-8DEE-FAEFF178A421}"/>
          </ac:spMkLst>
        </pc:spChg>
        <pc:picChg chg="add mod">
          <ac:chgData name="Kang Wallter" userId="d5c269cbe9dbe8bc" providerId="LiveId" clId="{19B148AA-2DF6-41F3-B444-B60E5DBA990E}" dt="2018-09-09T15:11:46.040" v="8323" actId="1076"/>
          <ac:picMkLst>
            <pc:docMk/>
            <pc:sldMk cId="3978577147" sldId="328"/>
            <ac:picMk id="4" creationId="{D30D2185-8CAE-46C6-AADB-EF5ABD9840D1}"/>
          </ac:picMkLst>
        </pc:picChg>
      </pc:sldChg>
      <pc:sldChg chg="modSp add ord">
        <pc:chgData name="Kang Wallter" userId="d5c269cbe9dbe8bc" providerId="LiveId" clId="{19B148AA-2DF6-41F3-B444-B60E5DBA990E}" dt="2018-09-10T17:50:29.164" v="8784" actId="20577"/>
        <pc:sldMkLst>
          <pc:docMk/>
          <pc:sldMk cId="3639765149" sldId="329"/>
        </pc:sldMkLst>
        <pc:spChg chg="mod">
          <ac:chgData name="Kang Wallter" userId="d5c269cbe9dbe8bc" providerId="LiveId" clId="{19B148AA-2DF6-41F3-B444-B60E5DBA990E}" dt="2018-09-10T17:50:29.164" v="8784" actId="20577"/>
          <ac:spMkLst>
            <pc:docMk/>
            <pc:sldMk cId="3639765149" sldId="32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5:13:20.878" v="8392" actId="1076"/>
        <pc:sldMkLst>
          <pc:docMk/>
          <pc:sldMk cId="3640960846" sldId="330"/>
        </pc:sldMkLst>
        <pc:spChg chg="mod">
          <ac:chgData name="Kang Wallter" userId="d5c269cbe9dbe8bc" providerId="LiveId" clId="{19B148AA-2DF6-41F3-B444-B60E5DBA990E}" dt="2018-09-09T15:12:10.493" v="8366" actId="20577"/>
          <ac:spMkLst>
            <pc:docMk/>
            <pc:sldMk cId="3640960846" sldId="330"/>
            <ac:spMk id="2" creationId="{5870466A-C5AD-43CD-A49C-0EF9B5E5F00D}"/>
          </ac:spMkLst>
        </pc:spChg>
        <pc:spChg chg="mod">
          <ac:chgData name="Kang Wallter" userId="d5c269cbe9dbe8bc" providerId="LiveId" clId="{19B148AA-2DF6-41F3-B444-B60E5DBA990E}" dt="2018-09-09T15:12:12.879" v="8367"/>
          <ac:spMkLst>
            <pc:docMk/>
            <pc:sldMk cId="3640960846" sldId="330"/>
            <ac:spMk id="3" creationId="{39B0EDB4-2651-4C37-B5C2-707AF90A491C}"/>
          </ac:spMkLst>
        </pc:spChg>
        <pc:graphicFrameChg chg="add mod modGraphic">
          <ac:chgData name="Kang Wallter" userId="d5c269cbe9dbe8bc" providerId="LiveId" clId="{19B148AA-2DF6-41F3-B444-B60E5DBA990E}" dt="2018-09-09T15:13:14.485" v="8390" actId="1076"/>
          <ac:graphicFrameMkLst>
            <pc:docMk/>
            <pc:sldMk cId="3640960846" sldId="330"/>
            <ac:graphicFrameMk id="4" creationId="{F08AE3E4-4ED9-4598-B738-6003AD2EA636}"/>
          </ac:graphicFrameMkLst>
        </pc:graphicFrameChg>
        <pc:graphicFrameChg chg="add mod modGraphic">
          <ac:chgData name="Kang Wallter" userId="d5c269cbe9dbe8bc" providerId="LiveId" clId="{19B148AA-2DF6-41F3-B444-B60E5DBA990E}" dt="2018-09-09T15:13:17.642" v="8391" actId="1076"/>
          <ac:graphicFrameMkLst>
            <pc:docMk/>
            <pc:sldMk cId="3640960846" sldId="330"/>
            <ac:graphicFrameMk id="5" creationId="{BC1F60A9-9771-4701-A155-97960319CAF1}"/>
          </ac:graphicFrameMkLst>
        </pc:graphicFrameChg>
        <pc:graphicFrameChg chg="add mod modGraphic">
          <ac:chgData name="Kang Wallter" userId="d5c269cbe9dbe8bc" providerId="LiveId" clId="{19B148AA-2DF6-41F3-B444-B60E5DBA990E}" dt="2018-09-09T15:13:20.878" v="8392" actId="1076"/>
          <ac:graphicFrameMkLst>
            <pc:docMk/>
            <pc:sldMk cId="3640960846" sldId="330"/>
            <ac:graphicFrameMk id="6" creationId="{80BED269-2656-4578-99FD-8FC3C7F00868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6:34.776" v="8456" actId="13822"/>
        <pc:sldMkLst>
          <pc:docMk/>
          <pc:sldMk cId="508093919" sldId="331"/>
        </pc:sldMkLst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2" creationId="{9E6E8320-C15A-4670-B304-725B3B37472D}"/>
          </ac:spMkLst>
        </pc:spChg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3" creationId="{AD15DD33-0A55-4421-BFB7-1E6952F900D7}"/>
          </ac:spMkLst>
        </pc:spChg>
        <pc:spChg chg="add mod">
          <ac:chgData name="Kang Wallter" userId="d5c269cbe9dbe8bc" providerId="LiveId" clId="{19B148AA-2DF6-41F3-B444-B60E5DBA990E}" dt="2018-09-09T15:16:34.776" v="8456" actId="13822"/>
          <ac:spMkLst>
            <pc:docMk/>
            <pc:sldMk cId="508093919" sldId="331"/>
            <ac:spMk id="6" creationId="{EF06F949-0532-4550-83A0-8A01A69C7B7F}"/>
          </ac:spMkLst>
        </pc:spChg>
        <pc:graphicFrameChg chg="add mod modGraphic">
          <ac:chgData name="Kang Wallter" userId="d5c269cbe9dbe8bc" providerId="LiveId" clId="{19B148AA-2DF6-41F3-B444-B60E5DBA990E}" dt="2018-09-09T15:13:43.171" v="8401" actId="403"/>
          <ac:graphicFrameMkLst>
            <pc:docMk/>
            <pc:sldMk cId="508093919" sldId="331"/>
            <ac:graphicFrameMk id="4" creationId="{8E9C76ED-8E53-4D5B-BB3F-B1D3CD60BA8D}"/>
          </ac:graphicFrameMkLst>
        </pc:graphicFrameChg>
        <pc:graphicFrameChg chg="add mod modGraphic">
          <ac:chgData name="Kang Wallter" userId="d5c269cbe9dbe8bc" providerId="LiveId" clId="{19B148AA-2DF6-41F3-B444-B60E5DBA990E}" dt="2018-09-09T15:13:57.907" v="8408" actId="403"/>
          <ac:graphicFrameMkLst>
            <pc:docMk/>
            <pc:sldMk cId="508093919" sldId="331"/>
            <ac:graphicFrameMk id="5" creationId="{D483442F-589D-428D-9205-B2F08C0A556F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7:26.262" v="8509" actId="13822"/>
        <pc:sldMkLst>
          <pc:docMk/>
          <pc:sldMk cId="2153868751" sldId="332"/>
        </pc:sldMkLst>
        <pc:spChg chg="mod">
          <ac:chgData name="Kang Wallter" userId="d5c269cbe9dbe8bc" providerId="LiveId" clId="{19B148AA-2DF6-41F3-B444-B60E5DBA990E}" dt="2018-09-09T15:16:55.868" v="8498" actId="20577"/>
          <ac:spMkLst>
            <pc:docMk/>
            <pc:sldMk cId="2153868751" sldId="332"/>
            <ac:spMk id="2" creationId="{B280B5EE-F571-461A-A678-B3C2DC085A05}"/>
          </ac:spMkLst>
        </pc:spChg>
        <pc:spChg chg="del">
          <ac:chgData name="Kang Wallter" userId="d5c269cbe9dbe8bc" providerId="LiveId" clId="{19B148AA-2DF6-41F3-B444-B60E5DBA990E}" dt="2018-09-09T15:17:20.348" v="8507" actId="478"/>
          <ac:spMkLst>
            <pc:docMk/>
            <pc:sldMk cId="2153868751" sldId="332"/>
            <ac:spMk id="3" creationId="{D1C6A975-BA95-4F49-8122-0B3BAC1A5431}"/>
          </ac:spMkLst>
        </pc:spChg>
        <pc:spChg chg="add mod">
          <ac:chgData name="Kang Wallter" userId="d5c269cbe9dbe8bc" providerId="LiveId" clId="{19B148AA-2DF6-41F3-B444-B60E5DBA990E}" dt="2018-09-09T15:17:26.262" v="8509" actId="13822"/>
          <ac:spMkLst>
            <pc:docMk/>
            <pc:sldMk cId="2153868751" sldId="332"/>
            <ac:spMk id="4" creationId="{89EE8A0A-DEEC-47E8-AC3C-E8A4CAAB1BEB}"/>
          </ac:spMkLst>
        </pc:spChg>
      </pc:sldChg>
      <pc:sldChg chg="addSp delSp modSp add">
        <pc:chgData name="Kang Wallter" userId="d5c269cbe9dbe8bc" providerId="LiveId" clId="{19B148AA-2DF6-41F3-B444-B60E5DBA990E}" dt="2018-09-09T15:18:16.608" v="8515" actId="1076"/>
        <pc:sldMkLst>
          <pc:docMk/>
          <pc:sldMk cId="4082480403" sldId="333"/>
        </pc:sldMkLst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2" creationId="{6C2F8924-3624-4410-8ECC-CA2043757BDC}"/>
          </ac:spMkLst>
        </pc:spChg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3" creationId="{03580564-7CAE-49F4-B907-701A4874CC29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6" creationId="{6ACE68D6-C465-4C48-98F9-E7DFD1D24837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7" creationId="{1A2D21C2-04DF-48A6-A78F-21593E8A9BD1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8" creationId="{A0B49304-0D13-4B4C-8AF2-CE8A991AAFD5}"/>
          </ac:spMkLst>
        </pc:spChg>
        <pc:spChg chg="add mod">
          <ac:chgData name="Kang Wallter" userId="d5c269cbe9dbe8bc" providerId="LiveId" clId="{19B148AA-2DF6-41F3-B444-B60E5DBA990E}" dt="2018-09-09T15:18:16.608" v="8515" actId="1076"/>
          <ac:spMkLst>
            <pc:docMk/>
            <pc:sldMk cId="4082480403" sldId="333"/>
            <ac:spMk id="9" creationId="{629C4AC5-C6A9-42DF-AC7C-40CB3BB0D1D0}"/>
          </ac:spMkLst>
        </pc:spChg>
        <pc:picChg chg="add mod">
          <ac:chgData name="Kang Wallter" userId="d5c269cbe9dbe8bc" providerId="LiveId" clId="{19B148AA-2DF6-41F3-B444-B60E5DBA990E}" dt="2018-09-09T15:18:12.822" v="8514" actId="14100"/>
          <ac:picMkLst>
            <pc:docMk/>
            <pc:sldMk cId="4082480403" sldId="333"/>
            <ac:picMk id="4" creationId="{E1CF67A1-5BB9-4394-A8D2-D186B0B9FC3D}"/>
          </ac:picMkLst>
        </pc:picChg>
        <pc:picChg chg="add mod">
          <ac:chgData name="Kang Wallter" userId="d5c269cbe9dbe8bc" providerId="LiveId" clId="{19B148AA-2DF6-41F3-B444-B60E5DBA990E}" dt="2018-09-09T15:18:04.973" v="8513" actId="1076"/>
          <ac:picMkLst>
            <pc:docMk/>
            <pc:sldMk cId="4082480403" sldId="333"/>
            <ac:picMk id="5" creationId="{3CCFD2FA-A1E6-4391-B365-628D451A12EA}"/>
          </ac:picMkLst>
        </pc:picChg>
      </pc:sldChg>
      <pc:sldChg chg="addSp modSp add">
        <pc:chgData name="Kang Wallter" userId="d5c269cbe9dbe8bc" providerId="LiveId" clId="{19B148AA-2DF6-41F3-B444-B60E5DBA990E}" dt="2018-09-10T17:52:54.689" v="8911" actId="20577"/>
        <pc:sldMkLst>
          <pc:docMk/>
          <pc:sldMk cId="1104512756" sldId="334"/>
        </pc:sldMkLst>
        <pc:spChg chg="mod">
          <ac:chgData name="Kang Wallter" userId="d5c269cbe9dbe8bc" providerId="LiveId" clId="{19B148AA-2DF6-41F3-B444-B60E5DBA990E}" dt="2018-09-09T15:18:43.820" v="8582" actId="20577"/>
          <ac:spMkLst>
            <pc:docMk/>
            <pc:sldMk cId="1104512756" sldId="334"/>
            <ac:spMk id="2" creationId="{616A8FB7-1692-4D92-BF88-F9B2F66858BE}"/>
          </ac:spMkLst>
        </pc:spChg>
        <pc:spChg chg="mod">
          <ac:chgData name="Kang Wallter" userId="d5c269cbe9dbe8bc" providerId="LiveId" clId="{19B148AA-2DF6-41F3-B444-B60E5DBA990E}" dt="2018-09-10T17:51:15.362" v="8786"/>
          <ac:spMkLst>
            <pc:docMk/>
            <pc:sldMk cId="1104512756" sldId="334"/>
            <ac:spMk id="3" creationId="{CE211102-83C9-44FA-A3BA-4E7FDEBA2FB4}"/>
          </ac:spMkLst>
        </pc:spChg>
        <pc:spChg chg="add mod">
          <ac:chgData name="Kang Wallter" userId="d5c269cbe9dbe8bc" providerId="LiveId" clId="{19B148AA-2DF6-41F3-B444-B60E5DBA990E}" dt="2018-09-09T15:20:05.112" v="8783" actId="1076"/>
          <ac:spMkLst>
            <pc:docMk/>
            <pc:sldMk cId="1104512756" sldId="334"/>
            <ac:spMk id="4" creationId="{7C5CC821-BF8C-4607-AFCA-CA952D3659B1}"/>
          </ac:spMkLst>
        </pc:spChg>
        <pc:spChg chg="add mod">
          <ac:chgData name="Kang Wallter" userId="d5c269cbe9dbe8bc" providerId="LiveId" clId="{19B148AA-2DF6-41F3-B444-B60E5DBA990E}" dt="2018-09-10T17:52:54.689" v="8911" actId="20577"/>
          <ac:spMkLst>
            <pc:docMk/>
            <pc:sldMk cId="1104512756" sldId="334"/>
            <ac:spMk id="5" creationId="{53F22F19-C7EC-4F21-A291-9EB1ACFB32A8}"/>
          </ac:spMkLst>
        </pc:spChg>
      </pc:sldChg>
      <pc:sldChg chg="addSp delSp modSp add">
        <pc:chgData name="Kang Wallter" userId="d5c269cbe9dbe8bc" providerId="LiveId" clId="{19B148AA-2DF6-41F3-B444-B60E5DBA990E}" dt="2018-09-10T18:05:19.195" v="9082" actId="1076"/>
        <pc:sldMkLst>
          <pc:docMk/>
          <pc:sldMk cId="3316536681" sldId="335"/>
        </pc:sldMkLst>
        <pc:spChg chg="mod">
          <ac:chgData name="Kang Wallter" userId="d5c269cbe9dbe8bc" providerId="LiveId" clId="{19B148AA-2DF6-41F3-B444-B60E5DBA990E}" dt="2018-09-10T18:04:09.437" v="8945"/>
          <ac:spMkLst>
            <pc:docMk/>
            <pc:sldMk cId="3316536681" sldId="335"/>
            <ac:spMk id="2" creationId="{19BFACCC-E140-467D-9E4D-6493AFCEE7A1}"/>
          </ac:spMkLst>
        </pc:spChg>
        <pc:spChg chg="mod">
          <ac:chgData name="Kang Wallter" userId="d5c269cbe9dbe8bc" providerId="LiveId" clId="{19B148AA-2DF6-41F3-B444-B60E5DBA990E}" dt="2018-09-10T18:04:29.343" v="9076" actId="20577"/>
          <ac:spMkLst>
            <pc:docMk/>
            <pc:sldMk cId="3316536681" sldId="335"/>
            <ac:spMk id="3" creationId="{6BE31D72-44B9-4D86-B5B3-DC5202BA189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8" creationId="{A80B0102-3C6D-4543-8844-C5A5D2521D0D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9" creationId="{69BB651D-E5AB-4ED6-AA22-970A89BB7BC4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0" creationId="{1794F0B2-6D01-472B-A4E4-FB5A0EF9A65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1" creationId="{93B8890A-51A3-4F98-8975-F5CA12BF90A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2" creationId="{800D7A87-72BE-4934-9537-DE009C426E7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3" creationId="{17D39D3A-5F53-4A84-9CD3-B407E60716F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4" creationId="{BD381882-A547-4330-BC1F-3E223C7B219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5" creationId="{F6365E1C-464C-436A-921A-9BBD55808DA2}"/>
          </ac:spMkLst>
        </pc:spChg>
        <pc:picChg chg="add del">
          <ac:chgData name="Kang Wallter" userId="d5c269cbe9dbe8bc" providerId="LiveId" clId="{19B148AA-2DF6-41F3-B444-B60E5DBA990E}" dt="2018-09-10T18:04:51.161" v="9078" actId="478"/>
          <ac:picMkLst>
            <pc:docMk/>
            <pc:sldMk cId="3316536681" sldId="335"/>
            <ac:picMk id="4" creationId="{0E4B1923-7FF2-42C2-9926-C9975F19910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5" creationId="{D376D93C-20FA-4F1F-81BB-87725FBD619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6" creationId="{9AC41BA5-BAA3-45C6-8417-34F0B100FBD5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7" creationId="{AD98D0BF-5CF0-4363-AD1B-48F5EFBF4503}"/>
          </ac:picMkLst>
        </pc:picChg>
        <pc:picChg chg="add mod">
          <ac:chgData name="Kang Wallter" userId="d5c269cbe9dbe8bc" providerId="LiveId" clId="{19B148AA-2DF6-41F3-B444-B60E5DBA990E}" dt="2018-09-10T18:05:19.195" v="9082" actId="1076"/>
          <ac:picMkLst>
            <pc:docMk/>
            <pc:sldMk cId="3316536681" sldId="335"/>
            <ac:picMk id="16" creationId="{34D32BB4-6165-4368-9FFB-B933C3E05A4A}"/>
          </ac:picMkLst>
        </pc:picChg>
      </pc:sldChg>
      <pc:sldChg chg="addSp delSp modSp add">
        <pc:chgData name="Kang Wallter" userId="d5c269cbe9dbe8bc" providerId="LiveId" clId="{19B148AA-2DF6-41F3-B444-B60E5DBA990E}" dt="2018-09-10T18:06:46.905" v="9103" actId="1076"/>
        <pc:sldMkLst>
          <pc:docMk/>
          <pc:sldMk cId="176524227" sldId="336"/>
        </pc:sldMkLst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2" creationId="{EFD7BC03-D652-4753-970C-A15126D051E1}"/>
          </ac:spMkLst>
        </pc:spChg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3" creationId="{313FDBB2-A808-4F7D-8790-4220EB732421}"/>
          </ac:spMkLst>
        </pc:spChg>
        <pc:graphicFrameChg chg="add mod modGraphic">
          <ac:chgData name="Kang Wallter" userId="d5c269cbe9dbe8bc" providerId="LiveId" clId="{19B148AA-2DF6-41F3-B444-B60E5DBA990E}" dt="2018-09-10T18:06:01.004" v="9091" actId="403"/>
          <ac:graphicFrameMkLst>
            <pc:docMk/>
            <pc:sldMk cId="176524227" sldId="336"/>
            <ac:graphicFrameMk id="4" creationId="{0D8E82A4-CD8A-4633-AF6A-B34A215672DA}"/>
          </ac:graphicFrameMkLst>
        </pc:graphicFrameChg>
        <pc:graphicFrameChg chg="add mod modGraphic">
          <ac:chgData name="Kang Wallter" userId="d5c269cbe9dbe8bc" providerId="LiveId" clId="{19B148AA-2DF6-41F3-B444-B60E5DBA990E}" dt="2018-09-10T18:06:44.187" v="9101" actId="1076"/>
          <ac:graphicFrameMkLst>
            <pc:docMk/>
            <pc:sldMk cId="176524227" sldId="336"/>
            <ac:graphicFrameMk id="6" creationId="{45D790D6-519B-4A8A-A076-3AF867930F41}"/>
          </ac:graphicFrameMkLst>
        </pc:graphicFrameChg>
        <pc:picChg chg="add mod">
          <ac:chgData name="Kang Wallter" userId="d5c269cbe9dbe8bc" providerId="LiveId" clId="{19B148AA-2DF6-41F3-B444-B60E5DBA990E}" dt="2018-09-10T18:06:37.629" v="9100" actId="1076"/>
          <ac:picMkLst>
            <pc:docMk/>
            <pc:sldMk cId="176524227" sldId="336"/>
            <ac:picMk id="5" creationId="{3FEDD4F5-D486-42D4-BEF8-E30C5109D182}"/>
          </ac:picMkLst>
        </pc:picChg>
        <pc:picChg chg="add mod">
          <ac:chgData name="Kang Wallter" userId="d5c269cbe9dbe8bc" providerId="LiveId" clId="{19B148AA-2DF6-41F3-B444-B60E5DBA990E}" dt="2018-09-10T18:06:46.905" v="9103" actId="1076"/>
          <ac:picMkLst>
            <pc:docMk/>
            <pc:sldMk cId="176524227" sldId="336"/>
            <ac:picMk id="7" creationId="{EF1FF73E-82A6-4B71-A287-4B1FA34D1C9D}"/>
          </ac:picMkLst>
        </pc:picChg>
      </pc:sldChg>
      <pc:sldChg chg="addSp modSp add">
        <pc:chgData name="Kang Wallter" userId="d5c269cbe9dbe8bc" providerId="LiveId" clId="{19B148AA-2DF6-41F3-B444-B60E5DBA990E}" dt="2018-09-10T18:08:15.036" v="9260" actId="1076"/>
        <pc:sldMkLst>
          <pc:docMk/>
          <pc:sldMk cId="2778469366" sldId="337"/>
        </pc:sldMkLst>
        <pc:spChg chg="mod">
          <ac:chgData name="Kang Wallter" userId="d5c269cbe9dbe8bc" providerId="LiveId" clId="{19B148AA-2DF6-41F3-B444-B60E5DBA990E}" dt="2018-09-10T18:07:03.239" v="9147" actId="20577"/>
          <ac:spMkLst>
            <pc:docMk/>
            <pc:sldMk cId="2778469366" sldId="337"/>
            <ac:spMk id="2" creationId="{164EC3F9-B3D4-4886-910E-1B7EC62FFEC0}"/>
          </ac:spMkLst>
        </pc:spChg>
        <pc:spChg chg="mod">
          <ac:chgData name="Kang Wallter" userId="d5c269cbe9dbe8bc" providerId="LiveId" clId="{19B148AA-2DF6-41F3-B444-B60E5DBA990E}" dt="2018-09-10T18:07:35.209" v="9246" actId="20577"/>
          <ac:spMkLst>
            <pc:docMk/>
            <pc:sldMk cId="2778469366" sldId="337"/>
            <ac:spMk id="3" creationId="{1748F0DE-AD52-43B8-9B45-BAF9FC2BB593}"/>
          </ac:spMkLst>
        </pc:spChg>
        <pc:graphicFrameChg chg="add mod modGraphic">
          <ac:chgData name="Kang Wallter" userId="d5c269cbe9dbe8bc" providerId="LiveId" clId="{19B148AA-2DF6-41F3-B444-B60E5DBA990E}" dt="2018-09-10T18:07:56.418" v="9256" actId="1076"/>
          <ac:graphicFrameMkLst>
            <pc:docMk/>
            <pc:sldMk cId="2778469366" sldId="337"/>
            <ac:graphicFrameMk id="4" creationId="{E1B85FD2-DB53-4AD1-B765-673C02A88580}"/>
          </ac:graphicFrameMkLst>
        </pc:graphicFrameChg>
        <pc:picChg chg="add mod">
          <ac:chgData name="Kang Wallter" userId="d5c269cbe9dbe8bc" providerId="LiveId" clId="{19B148AA-2DF6-41F3-B444-B60E5DBA990E}" dt="2018-09-10T18:08:15.036" v="9260" actId="1076"/>
          <ac:picMkLst>
            <pc:docMk/>
            <pc:sldMk cId="2778469366" sldId="337"/>
            <ac:picMk id="5" creationId="{39F68B86-18B0-4762-9D70-CD41AD3A8A4E}"/>
          </ac:picMkLst>
        </pc:picChg>
      </pc:sldChg>
      <pc:sldChg chg="addSp modSp add">
        <pc:chgData name="Kang Wallter" userId="d5c269cbe9dbe8bc" providerId="LiveId" clId="{19B148AA-2DF6-41F3-B444-B60E5DBA990E}" dt="2018-09-10T18:09:08.846" v="9421" actId="1076"/>
        <pc:sldMkLst>
          <pc:docMk/>
          <pc:sldMk cId="2558199006" sldId="338"/>
        </pc:sldMkLst>
        <pc:spChg chg="mod">
          <ac:chgData name="Kang Wallter" userId="d5c269cbe9dbe8bc" providerId="LiveId" clId="{19B148AA-2DF6-41F3-B444-B60E5DBA990E}" dt="2018-09-10T18:08:46.905" v="9326"/>
          <ac:spMkLst>
            <pc:docMk/>
            <pc:sldMk cId="2558199006" sldId="338"/>
            <ac:spMk id="2" creationId="{43673567-0B6A-4E25-B4F0-1D5FEFC23011}"/>
          </ac:spMkLst>
        </pc:spChg>
        <pc:spChg chg="mod">
          <ac:chgData name="Kang Wallter" userId="d5c269cbe9dbe8bc" providerId="LiveId" clId="{19B148AA-2DF6-41F3-B444-B60E5DBA990E}" dt="2018-09-10T18:09:02.293" v="9419"/>
          <ac:spMkLst>
            <pc:docMk/>
            <pc:sldMk cId="2558199006" sldId="338"/>
            <ac:spMk id="3" creationId="{F10FDB71-4285-46E5-9ACC-B9C4E0841830}"/>
          </ac:spMkLst>
        </pc:spChg>
        <pc:picChg chg="add mod">
          <ac:chgData name="Kang Wallter" userId="d5c269cbe9dbe8bc" providerId="LiveId" clId="{19B148AA-2DF6-41F3-B444-B60E5DBA990E}" dt="2018-09-10T18:09:08.846" v="9421" actId="1076"/>
          <ac:picMkLst>
            <pc:docMk/>
            <pc:sldMk cId="2558199006" sldId="338"/>
            <ac:picMk id="4" creationId="{DBEE9E5B-3654-4BDD-8098-08D9E4C881C3}"/>
          </ac:picMkLst>
        </pc:picChg>
      </pc:sldChg>
      <pc:sldChg chg="addSp delSp modSp add">
        <pc:chgData name="Kang Wallter" userId="d5c269cbe9dbe8bc" providerId="LiveId" clId="{19B148AA-2DF6-41F3-B444-B60E5DBA990E}" dt="2018-09-10T18:10:34.849" v="9467" actId="1076"/>
        <pc:sldMkLst>
          <pc:docMk/>
          <pc:sldMk cId="803786774" sldId="339"/>
        </pc:sldMkLst>
        <pc:spChg chg="mod">
          <ac:chgData name="Kang Wallter" userId="d5c269cbe9dbe8bc" providerId="LiveId" clId="{19B148AA-2DF6-41F3-B444-B60E5DBA990E}" dt="2018-09-10T18:09:45.726" v="9453" actId="20577"/>
          <ac:spMkLst>
            <pc:docMk/>
            <pc:sldMk cId="803786774" sldId="339"/>
            <ac:spMk id="2" creationId="{D4A53A7C-A687-44E1-B8E5-3E6D6532F086}"/>
          </ac:spMkLst>
        </pc:spChg>
        <pc:spChg chg="del">
          <ac:chgData name="Kang Wallter" userId="d5c269cbe9dbe8bc" providerId="LiveId" clId="{19B148AA-2DF6-41F3-B444-B60E5DBA990E}" dt="2018-09-10T18:10:09.047" v="9460" actId="478"/>
          <ac:spMkLst>
            <pc:docMk/>
            <pc:sldMk cId="803786774" sldId="339"/>
            <ac:spMk id="3" creationId="{6D08407A-BA8B-4682-8BBD-157C408B47A9}"/>
          </ac:spMkLst>
        </pc:spChg>
        <pc:spChg chg="add mod">
          <ac:chgData name="Kang Wallter" userId="d5c269cbe9dbe8bc" providerId="LiveId" clId="{19B148AA-2DF6-41F3-B444-B60E5DBA990E}" dt="2018-09-10T18:10:19.142" v="9463" actId="13822"/>
          <ac:spMkLst>
            <pc:docMk/>
            <pc:sldMk cId="803786774" sldId="339"/>
            <ac:spMk id="4" creationId="{9196F17E-1A44-429A-B93C-655C9F254428}"/>
          </ac:spMkLst>
        </pc:spChg>
        <pc:picChg chg="add mod">
          <ac:chgData name="Kang Wallter" userId="d5c269cbe9dbe8bc" providerId="LiveId" clId="{19B148AA-2DF6-41F3-B444-B60E5DBA990E}" dt="2018-09-10T18:10:34.849" v="9467" actId="1076"/>
          <ac:picMkLst>
            <pc:docMk/>
            <pc:sldMk cId="803786774" sldId="339"/>
            <ac:picMk id="5" creationId="{521054FF-4486-42E1-93B9-7749403795E2}"/>
          </ac:picMkLst>
        </pc:picChg>
      </pc:sldChg>
      <pc:sldChg chg="addSp delSp modSp add">
        <pc:chgData name="Kang Wallter" userId="d5c269cbe9dbe8bc" providerId="LiveId" clId="{19B148AA-2DF6-41F3-B444-B60E5DBA990E}" dt="2018-09-10T18:14:13.690" v="9531" actId="1076"/>
        <pc:sldMkLst>
          <pc:docMk/>
          <pc:sldMk cId="353479183" sldId="340"/>
        </pc:sldMkLst>
        <pc:spChg chg="mod">
          <ac:chgData name="Kang Wallter" userId="d5c269cbe9dbe8bc" providerId="LiveId" clId="{19B148AA-2DF6-41F3-B444-B60E5DBA990E}" dt="2018-09-10T18:12:30.104" v="9508" actId="20577"/>
          <ac:spMkLst>
            <pc:docMk/>
            <pc:sldMk cId="353479183" sldId="340"/>
            <ac:spMk id="2" creationId="{EDFBB4F1-6DCF-4DEF-886C-5AC91AFF6A48}"/>
          </ac:spMkLst>
        </pc:spChg>
        <pc:spChg chg="del">
          <ac:chgData name="Kang Wallter" userId="d5c269cbe9dbe8bc" providerId="LiveId" clId="{19B148AA-2DF6-41F3-B444-B60E5DBA990E}" dt="2018-09-10T18:13:52.294" v="9522"/>
          <ac:spMkLst>
            <pc:docMk/>
            <pc:sldMk cId="353479183" sldId="340"/>
            <ac:spMk id="3" creationId="{729E8301-35A6-45AD-B65F-19EA937B9821}"/>
          </ac:spMkLst>
        </pc:spChg>
        <pc:spChg chg="add mod">
          <ac:chgData name="Kang Wallter" userId="d5c269cbe9dbe8bc" providerId="LiveId" clId="{19B148AA-2DF6-41F3-B444-B60E5DBA990E}" dt="2018-09-10T18:13:56.684" v="9524" actId="1076"/>
          <ac:spMkLst>
            <pc:docMk/>
            <pc:sldMk cId="353479183" sldId="340"/>
            <ac:spMk id="4" creationId="{95A3CF94-1CE5-4071-A99F-4A9268302E2B}"/>
          </ac:spMkLst>
        </pc:spChg>
        <pc:spChg chg="add mod">
          <ac:chgData name="Kang Wallter" userId="d5c269cbe9dbe8bc" providerId="LiveId" clId="{19B148AA-2DF6-41F3-B444-B60E5DBA990E}" dt="2018-09-10T18:13:21.414" v="9521" actId="1076"/>
          <ac:spMkLst>
            <pc:docMk/>
            <pc:sldMk cId="353479183" sldId="340"/>
            <ac:spMk id="5" creationId="{B84836A1-8CDB-4F97-BA1F-77177D0A79EB}"/>
          </ac:spMkLst>
        </pc:spChg>
        <pc:graphicFrameChg chg="add mod modGraphic">
          <ac:chgData name="Kang Wallter" userId="d5c269cbe9dbe8bc" providerId="LiveId" clId="{19B148AA-2DF6-41F3-B444-B60E5DBA990E}" dt="2018-09-10T18:14:13.690" v="9531" actId="1076"/>
          <ac:graphicFrameMkLst>
            <pc:docMk/>
            <pc:sldMk cId="353479183" sldId="340"/>
            <ac:graphicFrameMk id="6" creationId="{7058FB1D-1C52-4AEC-BEF9-3A7A0D0A5872}"/>
          </ac:graphicFrameMkLst>
        </pc:graphicFrameChg>
      </pc:sldChg>
      <pc:sldChg chg="modSp add">
        <pc:chgData name="Kang Wallter" userId="d5c269cbe9dbe8bc" providerId="LiveId" clId="{19B148AA-2DF6-41F3-B444-B60E5DBA990E}" dt="2018-09-10T18:27:11.736" v="9904"/>
        <pc:sldMkLst>
          <pc:docMk/>
          <pc:sldMk cId="3327435798" sldId="341"/>
        </pc:sldMkLst>
        <pc:spChg chg="mod">
          <ac:chgData name="Kang Wallter" userId="d5c269cbe9dbe8bc" providerId="LiveId" clId="{19B148AA-2DF6-41F3-B444-B60E5DBA990E}" dt="2018-09-10T18:15:11.975" v="9566"/>
          <ac:spMkLst>
            <pc:docMk/>
            <pc:sldMk cId="3327435798" sldId="341"/>
            <ac:spMk id="2" creationId="{BB3B21D8-4CAB-4846-B055-47C80B4DAADC}"/>
          </ac:spMkLst>
        </pc:spChg>
        <pc:spChg chg="mod">
          <ac:chgData name="Kang Wallter" userId="d5c269cbe9dbe8bc" providerId="LiveId" clId="{19B148AA-2DF6-41F3-B444-B60E5DBA990E}" dt="2018-09-10T18:27:11.736" v="9904"/>
          <ac:spMkLst>
            <pc:docMk/>
            <pc:sldMk cId="3327435798" sldId="341"/>
            <ac:spMk id="3" creationId="{39A1E08D-999D-47F6-86C5-3FB6932C0DD4}"/>
          </ac:spMkLst>
        </pc:spChg>
      </pc:sldChg>
      <pc:sldChg chg="modSp add ord">
        <pc:chgData name="Kang Wallter" userId="d5c269cbe9dbe8bc" providerId="LiveId" clId="{19B148AA-2DF6-41F3-B444-B60E5DBA990E}" dt="2018-09-10T18:14:46.759" v="9542"/>
        <pc:sldMkLst>
          <pc:docMk/>
          <pc:sldMk cId="2499034573" sldId="342"/>
        </pc:sldMkLst>
        <pc:spChg chg="mod">
          <ac:chgData name="Kang Wallter" userId="d5c269cbe9dbe8bc" providerId="LiveId" clId="{19B148AA-2DF6-41F3-B444-B60E5DBA990E}" dt="2018-09-10T18:14:46.759" v="9542"/>
          <ac:spMkLst>
            <pc:docMk/>
            <pc:sldMk cId="2499034573" sldId="342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29:05.637" v="9949"/>
        <pc:sldMkLst>
          <pc:docMk/>
          <pc:sldMk cId="273346312" sldId="343"/>
        </pc:sldMkLst>
        <pc:spChg chg="mod">
          <ac:chgData name="Kang Wallter" userId="d5c269cbe9dbe8bc" providerId="LiveId" clId="{19B148AA-2DF6-41F3-B444-B60E5DBA990E}" dt="2018-09-10T18:27:35.081" v="9936" actId="20577"/>
          <ac:spMkLst>
            <pc:docMk/>
            <pc:sldMk cId="273346312" sldId="343"/>
            <ac:spMk id="2" creationId="{68737664-B6AC-476C-83AD-1E44ACD1CF3D}"/>
          </ac:spMkLst>
        </pc:spChg>
        <pc:spChg chg="mod">
          <ac:chgData name="Kang Wallter" userId="d5c269cbe9dbe8bc" providerId="LiveId" clId="{19B148AA-2DF6-41F3-B444-B60E5DBA990E}" dt="2018-09-10T18:29:05.637" v="9949"/>
          <ac:spMkLst>
            <pc:docMk/>
            <pc:sldMk cId="273346312" sldId="343"/>
            <ac:spMk id="3" creationId="{C4EB1436-D4E4-4FEB-9A1A-3BA8CFDEAD50}"/>
          </ac:spMkLst>
        </pc:spChg>
      </pc:sldChg>
      <pc:sldChg chg="addSp delSp modSp add">
        <pc:chgData name="Kang Wallter" userId="d5c269cbe9dbe8bc" providerId="LiveId" clId="{19B148AA-2DF6-41F3-B444-B60E5DBA990E}" dt="2018-09-10T18:30:52.262" v="9994" actId="1076"/>
        <pc:sldMkLst>
          <pc:docMk/>
          <pc:sldMk cId="1527963299" sldId="344"/>
        </pc:sldMkLst>
        <pc:spChg chg="mod">
          <ac:chgData name="Kang Wallter" userId="d5c269cbe9dbe8bc" providerId="LiveId" clId="{19B148AA-2DF6-41F3-B444-B60E5DBA990E}" dt="2018-09-10T18:30:00.018" v="9969"/>
          <ac:spMkLst>
            <pc:docMk/>
            <pc:sldMk cId="1527963299" sldId="344"/>
            <ac:spMk id="2" creationId="{D33E6FF4-6DE6-4E6C-8571-ED45254F42E6}"/>
          </ac:spMkLst>
        </pc:spChg>
        <pc:spChg chg="del">
          <ac:chgData name="Kang Wallter" userId="d5c269cbe9dbe8bc" providerId="LiveId" clId="{19B148AA-2DF6-41F3-B444-B60E5DBA990E}" dt="2018-09-10T18:30:41.534" v="9987" actId="478"/>
          <ac:spMkLst>
            <pc:docMk/>
            <pc:sldMk cId="1527963299" sldId="344"/>
            <ac:spMk id="3" creationId="{240A75C1-ECEC-4EAD-9303-B387E116EF92}"/>
          </ac:spMkLst>
        </pc:spChg>
        <pc:spChg chg="add mod">
          <ac:chgData name="Kang Wallter" userId="d5c269cbe9dbe8bc" providerId="LiveId" clId="{19B148AA-2DF6-41F3-B444-B60E5DBA990E}" dt="2018-09-10T18:30:47.797" v="9993" actId="20577"/>
          <ac:spMkLst>
            <pc:docMk/>
            <pc:sldMk cId="1527963299" sldId="344"/>
            <ac:spMk id="4" creationId="{F6D7E936-5021-427A-B608-06D2710E2BA9}"/>
          </ac:spMkLst>
        </pc:spChg>
        <pc:spChg chg="add mod">
          <ac:chgData name="Kang Wallter" userId="d5c269cbe9dbe8bc" providerId="LiveId" clId="{19B148AA-2DF6-41F3-B444-B60E5DBA990E}" dt="2018-09-10T18:30:52.262" v="9994" actId="1076"/>
          <ac:spMkLst>
            <pc:docMk/>
            <pc:sldMk cId="1527963299" sldId="344"/>
            <ac:spMk id="5" creationId="{3A394202-9B45-4CA4-9D38-137BE7AA2B0C}"/>
          </ac:spMkLst>
        </pc:spChg>
      </pc:sldChg>
      <pc:sldChg chg="addSp modSp add">
        <pc:chgData name="Kang Wallter" userId="d5c269cbe9dbe8bc" providerId="LiveId" clId="{19B148AA-2DF6-41F3-B444-B60E5DBA990E}" dt="2018-09-10T18:32:14.783" v="10154" actId="13822"/>
        <pc:sldMkLst>
          <pc:docMk/>
          <pc:sldMk cId="2732736189" sldId="345"/>
        </pc:sldMkLst>
        <pc:spChg chg="mod">
          <ac:chgData name="Kang Wallter" userId="d5c269cbe9dbe8bc" providerId="LiveId" clId="{19B148AA-2DF6-41F3-B444-B60E5DBA990E}" dt="2018-09-10T18:31:21.089" v="10076"/>
          <ac:spMkLst>
            <pc:docMk/>
            <pc:sldMk cId="2732736189" sldId="345"/>
            <ac:spMk id="2" creationId="{C7F6A62B-8AEF-4206-915C-9B0C1BD0F237}"/>
          </ac:spMkLst>
        </pc:spChg>
        <pc:spChg chg="mod">
          <ac:chgData name="Kang Wallter" userId="d5c269cbe9dbe8bc" providerId="LiveId" clId="{19B148AA-2DF6-41F3-B444-B60E5DBA990E}" dt="2018-09-10T18:31:54.045" v="10147" actId="20577"/>
          <ac:spMkLst>
            <pc:docMk/>
            <pc:sldMk cId="2732736189" sldId="345"/>
            <ac:spMk id="3" creationId="{A80A65EF-D050-4428-94EA-D3CFBD1E81B0}"/>
          </ac:spMkLst>
        </pc:spChg>
        <pc:spChg chg="add mod">
          <ac:chgData name="Kang Wallter" userId="d5c269cbe9dbe8bc" providerId="LiveId" clId="{19B148AA-2DF6-41F3-B444-B60E5DBA990E}" dt="2018-09-10T18:32:14.783" v="10154" actId="13822"/>
          <ac:spMkLst>
            <pc:docMk/>
            <pc:sldMk cId="2732736189" sldId="345"/>
            <ac:spMk id="4" creationId="{F656035B-3FA9-49F8-A4F7-C73BEFB420BD}"/>
          </ac:spMkLst>
        </pc:spChg>
      </pc:sldChg>
      <pc:sldChg chg="addSp delSp modSp add">
        <pc:chgData name="Kang Wallter" userId="d5c269cbe9dbe8bc" providerId="LiveId" clId="{19B148AA-2DF6-41F3-B444-B60E5DBA990E}" dt="2018-09-10T18:33:51.085" v="10262" actId="13822"/>
        <pc:sldMkLst>
          <pc:docMk/>
          <pc:sldMk cId="566845537" sldId="346"/>
        </pc:sldMkLst>
        <pc:spChg chg="mod">
          <ac:chgData name="Kang Wallter" userId="d5c269cbe9dbe8bc" providerId="LiveId" clId="{19B148AA-2DF6-41F3-B444-B60E5DBA990E}" dt="2018-09-10T18:32:32.937" v="10183" actId="20577"/>
          <ac:spMkLst>
            <pc:docMk/>
            <pc:sldMk cId="566845537" sldId="346"/>
            <ac:spMk id="2" creationId="{05F245DC-3931-4CCC-9836-7B3172D81413}"/>
          </ac:spMkLst>
        </pc:spChg>
        <pc:spChg chg="del">
          <ac:chgData name="Kang Wallter" userId="d5c269cbe9dbe8bc" providerId="LiveId" clId="{19B148AA-2DF6-41F3-B444-B60E5DBA990E}" dt="2018-09-10T18:32:49.697" v="10184" actId="478"/>
          <ac:spMkLst>
            <pc:docMk/>
            <pc:sldMk cId="566845537" sldId="346"/>
            <ac:spMk id="3" creationId="{30097F19-DC03-490D-9AFE-1B41CC1CD86C}"/>
          </ac:spMkLst>
        </pc:spChg>
        <pc:spChg chg="add mod">
          <ac:chgData name="Kang Wallter" userId="d5c269cbe9dbe8bc" providerId="LiveId" clId="{19B148AA-2DF6-41F3-B444-B60E5DBA990E}" dt="2018-09-10T18:33:51.085" v="10262" actId="13822"/>
          <ac:spMkLst>
            <pc:docMk/>
            <pc:sldMk cId="566845537" sldId="346"/>
            <ac:spMk id="4" creationId="{5E898016-889A-40B6-9FAC-F7E394181EF5}"/>
          </ac:spMkLst>
        </pc:spChg>
      </pc:sldChg>
      <pc:sldChg chg="addSp delSp modSp add">
        <pc:chgData name="Kang Wallter" userId="d5c269cbe9dbe8bc" providerId="LiveId" clId="{19B148AA-2DF6-41F3-B444-B60E5DBA990E}" dt="2018-09-10T18:35:32.243" v="10317" actId="1076"/>
        <pc:sldMkLst>
          <pc:docMk/>
          <pc:sldMk cId="1686085907" sldId="347"/>
        </pc:sldMkLst>
        <pc:spChg chg="mod">
          <ac:chgData name="Kang Wallter" userId="d5c269cbe9dbe8bc" providerId="LiveId" clId="{19B148AA-2DF6-41F3-B444-B60E5DBA990E}" dt="2018-09-10T18:34:11.414" v="10301" actId="20577"/>
          <ac:spMkLst>
            <pc:docMk/>
            <pc:sldMk cId="1686085907" sldId="347"/>
            <ac:spMk id="2" creationId="{97258D7C-FD5C-40B0-B2CA-09117C535612}"/>
          </ac:spMkLst>
        </pc:spChg>
        <pc:spChg chg="del">
          <ac:chgData name="Kang Wallter" userId="d5c269cbe9dbe8bc" providerId="LiveId" clId="{19B148AA-2DF6-41F3-B444-B60E5DBA990E}" dt="2018-09-10T18:34:43.326" v="10302" actId="478"/>
          <ac:spMkLst>
            <pc:docMk/>
            <pc:sldMk cId="1686085907" sldId="347"/>
            <ac:spMk id="3" creationId="{99152A6A-8E71-445B-B58A-24604AABE8E6}"/>
          </ac:spMkLst>
        </pc:spChg>
        <pc:spChg chg="add mod">
          <ac:chgData name="Kang Wallter" userId="d5c269cbe9dbe8bc" providerId="LiveId" clId="{19B148AA-2DF6-41F3-B444-B60E5DBA990E}" dt="2018-09-10T18:35:24.915" v="10316" actId="13822"/>
          <ac:spMkLst>
            <pc:docMk/>
            <pc:sldMk cId="1686085907" sldId="347"/>
            <ac:spMk id="5" creationId="{A53593C9-A236-471E-BD29-82989E661927}"/>
          </ac:spMkLst>
        </pc:spChg>
        <pc:picChg chg="add mod">
          <ac:chgData name="Kang Wallter" userId="d5c269cbe9dbe8bc" providerId="LiveId" clId="{19B148AA-2DF6-41F3-B444-B60E5DBA990E}" dt="2018-09-10T18:35:32.243" v="10317" actId="1076"/>
          <ac:picMkLst>
            <pc:docMk/>
            <pc:sldMk cId="1686085907" sldId="347"/>
            <ac:picMk id="4" creationId="{274A1C38-D1C8-4D4A-979F-2090C8CD6ED5}"/>
          </ac:picMkLst>
        </pc:picChg>
      </pc:sldChg>
      <pc:sldChg chg="addSp modSp add">
        <pc:chgData name="Kang Wallter" userId="d5c269cbe9dbe8bc" providerId="LiveId" clId="{19B148AA-2DF6-41F3-B444-B60E5DBA990E}" dt="2018-09-10T18:38:20.621" v="10599" actId="13822"/>
        <pc:sldMkLst>
          <pc:docMk/>
          <pc:sldMk cId="290992422" sldId="348"/>
        </pc:sldMkLst>
        <pc:spChg chg="mod">
          <ac:chgData name="Kang Wallter" userId="d5c269cbe9dbe8bc" providerId="LiveId" clId="{19B148AA-2DF6-41F3-B444-B60E5DBA990E}" dt="2018-09-10T18:35:58.532" v="10349" actId="20577"/>
          <ac:spMkLst>
            <pc:docMk/>
            <pc:sldMk cId="290992422" sldId="348"/>
            <ac:spMk id="2" creationId="{FCD5D7AD-D105-4610-AC27-9A7235D80965}"/>
          </ac:spMkLst>
        </pc:spChg>
        <pc:spChg chg="mod">
          <ac:chgData name="Kang Wallter" userId="d5c269cbe9dbe8bc" providerId="LiveId" clId="{19B148AA-2DF6-41F3-B444-B60E5DBA990E}" dt="2018-09-10T18:36:52.060" v="10549" actId="20577"/>
          <ac:spMkLst>
            <pc:docMk/>
            <pc:sldMk cId="290992422" sldId="348"/>
            <ac:spMk id="3" creationId="{D645D462-41FF-43E8-A42B-480944D9F1AA}"/>
          </ac:spMkLst>
        </pc:spChg>
        <pc:spChg chg="add mod">
          <ac:chgData name="Kang Wallter" userId="d5c269cbe9dbe8bc" providerId="LiveId" clId="{19B148AA-2DF6-41F3-B444-B60E5DBA990E}" dt="2018-09-10T18:37:27.983" v="10572" actId="13822"/>
          <ac:spMkLst>
            <pc:docMk/>
            <pc:sldMk cId="290992422" sldId="348"/>
            <ac:spMk id="4" creationId="{7A565792-595C-41C4-8756-FC712C4B0DB0}"/>
          </ac:spMkLst>
        </pc:spChg>
        <pc:spChg chg="add mod">
          <ac:chgData name="Kang Wallter" userId="d5c269cbe9dbe8bc" providerId="LiveId" clId="{19B148AA-2DF6-41F3-B444-B60E5DBA990E}" dt="2018-09-10T18:38:20.621" v="10599" actId="13822"/>
          <ac:spMkLst>
            <pc:docMk/>
            <pc:sldMk cId="290992422" sldId="348"/>
            <ac:spMk id="5" creationId="{A2F448FA-0526-4928-B96A-61CBAD18AF9D}"/>
          </ac:spMkLst>
        </pc:spChg>
      </pc:sldChg>
      <pc:sldChg chg="add del">
        <pc:chgData name="Kang Wallter" userId="d5c269cbe9dbe8bc" providerId="LiveId" clId="{19B148AA-2DF6-41F3-B444-B60E5DBA990E}" dt="2018-09-10T18:35:37.087" v="10319"/>
        <pc:sldMkLst>
          <pc:docMk/>
          <pc:sldMk cId="2338792162" sldId="348"/>
        </pc:sldMkLst>
      </pc:sldChg>
      <pc:sldChg chg="addSp modSp add">
        <pc:chgData name="Kang Wallter" userId="d5c269cbe9dbe8bc" providerId="LiveId" clId="{19B148AA-2DF6-41F3-B444-B60E5DBA990E}" dt="2018-09-10T18:39:27.125" v="10647" actId="1076"/>
        <pc:sldMkLst>
          <pc:docMk/>
          <pc:sldMk cId="3526128517" sldId="349"/>
        </pc:sldMkLst>
        <pc:spChg chg="mod">
          <ac:chgData name="Kang Wallter" userId="d5c269cbe9dbe8bc" providerId="LiveId" clId="{19B148AA-2DF6-41F3-B444-B60E5DBA990E}" dt="2018-09-10T18:38:35.253" v="10641" actId="20577"/>
          <ac:spMkLst>
            <pc:docMk/>
            <pc:sldMk cId="3526128517" sldId="349"/>
            <ac:spMk id="2" creationId="{F6C56DFA-A649-4296-8B2A-2E1F4934C23E}"/>
          </ac:spMkLst>
        </pc:spChg>
        <pc:picChg chg="add mod">
          <ac:chgData name="Kang Wallter" userId="d5c269cbe9dbe8bc" providerId="LiveId" clId="{19B148AA-2DF6-41F3-B444-B60E5DBA990E}" dt="2018-09-10T18:39:11.941" v="10643" actId="1076"/>
          <ac:picMkLst>
            <pc:docMk/>
            <pc:sldMk cId="3526128517" sldId="349"/>
            <ac:picMk id="4" creationId="{CE8C9E0D-FA26-4677-914B-5BE99B6771F8}"/>
          </ac:picMkLst>
        </pc:picChg>
        <pc:picChg chg="add mod">
          <ac:chgData name="Kang Wallter" userId="d5c269cbe9dbe8bc" providerId="LiveId" clId="{19B148AA-2DF6-41F3-B444-B60E5DBA990E}" dt="2018-09-10T18:39:27.125" v="10647" actId="1076"/>
          <ac:picMkLst>
            <pc:docMk/>
            <pc:sldMk cId="3526128517" sldId="349"/>
            <ac:picMk id="5" creationId="{D8BE20A6-53A0-47E4-ABA1-194D607FF584}"/>
          </ac:picMkLst>
        </pc:picChg>
      </pc:sldChg>
      <pc:sldChg chg="addSp delSp modSp add">
        <pc:chgData name="Kang Wallter" userId="d5c269cbe9dbe8bc" providerId="LiveId" clId="{19B148AA-2DF6-41F3-B444-B60E5DBA990E}" dt="2018-09-10T18:40:16.829" v="10686" actId="1076"/>
        <pc:sldMkLst>
          <pc:docMk/>
          <pc:sldMk cId="1122398389" sldId="350"/>
        </pc:sldMkLst>
        <pc:spChg chg="mod">
          <ac:chgData name="Kang Wallter" userId="d5c269cbe9dbe8bc" providerId="LiveId" clId="{19B148AA-2DF6-41F3-B444-B60E5DBA990E}" dt="2018-09-10T18:39:45.491" v="10677" actId="20577"/>
          <ac:spMkLst>
            <pc:docMk/>
            <pc:sldMk cId="1122398389" sldId="350"/>
            <ac:spMk id="2" creationId="{41AC984C-D540-41FE-B243-60115894A3D1}"/>
          </ac:spMkLst>
        </pc:spChg>
        <pc:spChg chg="del">
          <ac:chgData name="Kang Wallter" userId="d5c269cbe9dbe8bc" providerId="LiveId" clId="{19B148AA-2DF6-41F3-B444-B60E5DBA990E}" dt="2018-09-10T18:40:04.727" v="10683" actId="478"/>
          <ac:spMkLst>
            <pc:docMk/>
            <pc:sldMk cId="1122398389" sldId="350"/>
            <ac:spMk id="3" creationId="{42540FA1-6668-401E-AEE4-E96207EEEB5E}"/>
          </ac:spMkLst>
        </pc:spChg>
        <pc:spChg chg="add mod">
          <ac:chgData name="Kang Wallter" userId="d5c269cbe9dbe8bc" providerId="LiveId" clId="{19B148AA-2DF6-41F3-B444-B60E5DBA990E}" dt="2018-09-10T18:40:16.829" v="10686" actId="1076"/>
          <ac:spMkLst>
            <pc:docMk/>
            <pc:sldMk cId="1122398389" sldId="350"/>
            <ac:spMk id="4" creationId="{ECF89D0A-470E-4E2B-BD37-7426ED4E3064}"/>
          </ac:spMkLst>
        </pc:spChg>
      </pc:sldChg>
      <pc:sldChg chg="addSp delSp modSp add">
        <pc:chgData name="Kang Wallter" userId="d5c269cbe9dbe8bc" providerId="LiveId" clId="{19B148AA-2DF6-41F3-B444-B60E5DBA990E}" dt="2018-09-10T18:51:47.581" v="10881" actId="20577"/>
        <pc:sldMkLst>
          <pc:docMk/>
          <pc:sldMk cId="3758714674" sldId="351"/>
        </pc:sldMkLst>
        <pc:spChg chg="mod">
          <ac:chgData name="Kang Wallter" userId="d5c269cbe9dbe8bc" providerId="LiveId" clId="{19B148AA-2DF6-41F3-B444-B60E5DBA990E}" dt="2018-09-10T18:51:47.581" v="10881" actId="20577"/>
          <ac:spMkLst>
            <pc:docMk/>
            <pc:sldMk cId="3758714674" sldId="351"/>
            <ac:spMk id="2" creationId="{58EF4221-7C66-4236-B0E9-C6ADB9E8ADBE}"/>
          </ac:spMkLst>
        </pc:spChg>
        <pc:spChg chg="mod">
          <ac:chgData name="Kang Wallter" userId="d5c269cbe9dbe8bc" providerId="LiveId" clId="{19B148AA-2DF6-41F3-B444-B60E5DBA990E}" dt="2018-09-10T18:51:28.535" v="10872" actId="20577"/>
          <ac:spMkLst>
            <pc:docMk/>
            <pc:sldMk cId="3758714674" sldId="351"/>
            <ac:spMk id="3" creationId="{6DB4D15E-072E-4863-9AD8-361AA4B23EA1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8" creationId="{C2680B9C-8951-4F49-8D3C-6CDA3203A18F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9" creationId="{6B815FCB-D97F-45E7-BCD5-2591EEF80D87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10" creationId="{42FB9DA1-E521-4445-93C1-77AE0A2C8EFC}"/>
          </ac:spMkLst>
        </pc:spChg>
        <pc:picChg chg="add del mod">
          <ac:chgData name="Kang Wallter" userId="d5c269cbe9dbe8bc" providerId="LiveId" clId="{19B148AA-2DF6-41F3-B444-B60E5DBA990E}" dt="2018-09-10T18:50:56.796" v="10728" actId="478"/>
          <ac:picMkLst>
            <pc:docMk/>
            <pc:sldMk cId="3758714674" sldId="351"/>
            <ac:picMk id="4" creationId="{EB17C7B9-56F6-4DB7-ACC3-D77C9A3A76E6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5" creationId="{635D24A0-A608-4F8D-B659-EA95C8489DE7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6" creationId="{69BE4C93-D75C-4598-B6BC-06A3B9F52AB0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7" creationId="{DAFC67D0-D92C-4101-8E74-442522422116}"/>
          </ac:picMkLst>
        </pc:picChg>
      </pc:sldChg>
      <pc:sldChg chg="addSp modSp add">
        <pc:chgData name="Kang Wallter" userId="d5c269cbe9dbe8bc" providerId="LiveId" clId="{19B148AA-2DF6-41F3-B444-B60E5DBA990E}" dt="2018-09-10T18:54:39.983" v="11242" actId="1076"/>
        <pc:sldMkLst>
          <pc:docMk/>
          <pc:sldMk cId="832711682" sldId="352"/>
        </pc:sldMkLst>
        <pc:spChg chg="mod">
          <ac:chgData name="Kang Wallter" userId="d5c269cbe9dbe8bc" providerId="LiveId" clId="{19B148AA-2DF6-41F3-B444-B60E5DBA990E}" dt="2018-09-10T18:52:44.018" v="10949" actId="20577"/>
          <ac:spMkLst>
            <pc:docMk/>
            <pc:sldMk cId="832711682" sldId="352"/>
            <ac:spMk id="2" creationId="{9528CF60-D95D-4559-8E43-1ADBC5C3164D}"/>
          </ac:spMkLst>
        </pc:spChg>
        <pc:spChg chg="mod">
          <ac:chgData name="Kang Wallter" userId="d5c269cbe9dbe8bc" providerId="LiveId" clId="{19B148AA-2DF6-41F3-B444-B60E5DBA990E}" dt="2018-09-10T18:54:23.811" v="11236" actId="20577"/>
          <ac:spMkLst>
            <pc:docMk/>
            <pc:sldMk cId="832711682" sldId="352"/>
            <ac:spMk id="3" creationId="{A4A839C2-AAAA-48AA-A7BB-7367B128547C}"/>
          </ac:spMkLst>
        </pc:spChg>
        <pc:graphicFrameChg chg="add mod modGraphic">
          <ac:chgData name="Kang Wallter" userId="d5c269cbe9dbe8bc" providerId="LiveId" clId="{19B148AA-2DF6-41F3-B444-B60E5DBA990E}" dt="2018-09-10T18:54:39.983" v="11242" actId="1076"/>
          <ac:graphicFrameMkLst>
            <pc:docMk/>
            <pc:sldMk cId="832711682" sldId="352"/>
            <ac:graphicFrameMk id="4" creationId="{3AB9A5BA-92EE-49A3-AF13-C2C73E6FFE8D}"/>
          </ac:graphicFrameMkLst>
        </pc:graphicFrameChg>
      </pc:sldChg>
      <pc:sldChg chg="modSp add">
        <pc:chgData name="Kang Wallter" userId="d5c269cbe9dbe8bc" providerId="LiveId" clId="{19B148AA-2DF6-41F3-B444-B60E5DBA990E}" dt="2018-09-10T18:56:15.873" v="11257"/>
        <pc:sldMkLst>
          <pc:docMk/>
          <pc:sldMk cId="2060441732" sldId="353"/>
        </pc:sldMkLst>
        <pc:spChg chg="mod">
          <ac:chgData name="Kang Wallter" userId="d5c269cbe9dbe8bc" providerId="LiveId" clId="{19B148AA-2DF6-41F3-B444-B60E5DBA990E}" dt="2018-09-10T18:56:15.873" v="11257"/>
          <ac:spMkLst>
            <pc:docMk/>
            <pc:sldMk cId="2060441732" sldId="353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05.702" v="11267" actId="403"/>
        <pc:sldMkLst>
          <pc:docMk/>
          <pc:sldMk cId="501559395" sldId="354"/>
        </pc:sldMkLst>
        <pc:spChg chg="mod">
          <ac:chgData name="Kang Wallter" userId="d5c269cbe9dbe8bc" providerId="LiveId" clId="{19B148AA-2DF6-41F3-B444-B60E5DBA990E}" dt="2018-09-10T18:57:05.702" v="11267" actId="403"/>
          <ac:spMkLst>
            <pc:docMk/>
            <pc:sldMk cId="501559395" sldId="354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39.203" v="11335" actId="20577"/>
        <pc:sldMkLst>
          <pc:docMk/>
          <pc:sldMk cId="866169352" sldId="355"/>
        </pc:sldMkLst>
        <pc:spChg chg="mod">
          <ac:chgData name="Kang Wallter" userId="d5c269cbe9dbe8bc" providerId="LiveId" clId="{19B148AA-2DF6-41F3-B444-B60E5DBA990E}" dt="2018-09-10T18:57:39.203" v="11335" actId="20577"/>
          <ac:spMkLst>
            <pc:docMk/>
            <pc:sldMk cId="866169352" sldId="355"/>
            <ac:spMk id="2" creationId="{2EEFBACF-BF3B-4C2B-A8AA-46E85265C58C}"/>
          </ac:spMkLst>
        </pc:spChg>
      </pc:sldChg>
      <pc:sldChg chg="modSp add ord">
        <pc:chgData name="Kang Wallter" userId="d5c269cbe9dbe8bc" providerId="LiveId" clId="{19B148AA-2DF6-41F3-B444-B60E5DBA990E}" dt="2018-09-10T18:58:01.314" v="11350"/>
        <pc:sldMkLst>
          <pc:docMk/>
          <pc:sldMk cId="4166973023" sldId="356"/>
        </pc:sldMkLst>
        <pc:spChg chg="mod">
          <ac:chgData name="Kang Wallter" userId="d5c269cbe9dbe8bc" providerId="LiveId" clId="{19B148AA-2DF6-41F3-B444-B60E5DBA990E}" dt="2018-09-10T18:58:01.314" v="11350"/>
          <ac:spMkLst>
            <pc:docMk/>
            <pc:sldMk cId="4166973023" sldId="356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8:28.703" v="11382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0T18:58:28.703" v="11382" actId="20577"/>
          <ac:spMkLst>
            <pc:docMk/>
            <pc:sldMk cId="3322828700" sldId="357"/>
            <ac:spMk id="2" creationId="{2EEFBACF-BF3B-4C2B-A8AA-46E85265C5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board/list" TargetMode="External"/><Relationship Id="rId4" Type="http://schemas.openxmlformats.org/officeDocument/2006/relationships/hyperlink" Target="http://localhost:8080/boards/list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mybatis-3/ko/dynamic-sql.html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3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44977" y="4429919"/>
            <a:ext cx="6716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A53D-2168-44AE-AF8C-60F8871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구성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169)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94A3-A891-4CE1-914A-74889CE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Legacy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의 생성 </a:t>
            </a:r>
            <a:r>
              <a:rPr lang="en-US" altLang="ko-KR" dirty="0" smtClean="0"/>
              <a:t>(ex02)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에서 스프링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자바 버전 </a:t>
            </a:r>
            <a:r>
              <a:rPr lang="ko-KR" altLang="en-US" dirty="0"/>
              <a:t>변경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(ex01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로 수정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spring-</a:t>
            </a:r>
            <a:r>
              <a:rPr lang="en-US" altLang="ko-KR" dirty="0" err="1"/>
              <a:t>test,spring</a:t>
            </a:r>
            <a:r>
              <a:rPr lang="en-US" altLang="ko-KR" dirty="0"/>
              <a:t>-</a:t>
            </a:r>
            <a:r>
              <a:rPr lang="en-US" altLang="ko-KR" dirty="0" err="1"/>
              <a:t>jdbc,spring-tx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err="1"/>
              <a:t>HikariCP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-spring, Log4jdbc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 err="1"/>
              <a:t>junit</a:t>
            </a:r>
            <a:r>
              <a:rPr lang="ko-KR" altLang="en-US" dirty="0"/>
              <a:t>버전 변경 </a:t>
            </a:r>
            <a:r>
              <a:rPr lang="en-US" altLang="ko-KR" dirty="0" smtClean="0"/>
              <a:t>(4.10)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en-US" altLang="ko-KR" dirty="0"/>
              <a:t>Servlet</a:t>
            </a:r>
            <a:r>
              <a:rPr lang="ko-KR" altLang="en-US" dirty="0"/>
              <a:t> 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(3.1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4,0)</a:t>
            </a:r>
            <a:r>
              <a:rPr lang="ko-KR" altLang="en-US" dirty="0" smtClean="0"/>
              <a:t>  </a:t>
            </a:r>
            <a:endParaRPr lang="en-US" altLang="ko-KR" dirty="0"/>
          </a:p>
          <a:p>
            <a:r>
              <a:rPr lang="en-US" altLang="ko-KR" dirty="0" smtClean="0"/>
              <a:t>JDBC</a:t>
            </a:r>
            <a:r>
              <a:rPr lang="ko-KR" altLang="en-US" dirty="0"/>
              <a:t>드라이버 프로젝트내 추가 </a:t>
            </a:r>
            <a:r>
              <a:rPr lang="en-US" altLang="ko-KR" dirty="0" smtClean="0"/>
              <a:t>(ojdbc8.jar)</a:t>
            </a:r>
          </a:p>
          <a:p>
            <a:endParaRPr lang="en-US" altLang="ko-KR" dirty="0"/>
          </a:p>
          <a:p>
            <a:r>
              <a:rPr lang="en-US" altLang="ko-KR" dirty="0" smtClean="0"/>
              <a:t>Maven </a:t>
            </a:r>
            <a:r>
              <a:rPr lang="en-US" altLang="ko-KR" dirty="0" smtClean="0">
                <a:sym typeface="Wingdings" panose="05000000000000000000" pitchFamily="2" charset="2"/>
              </a:rPr>
              <a:t>-- &gt; update project</a:t>
            </a:r>
            <a:r>
              <a:rPr lang="ko-KR" altLang="en-US" dirty="0" smtClean="0">
                <a:sym typeface="Wingdings" panose="05000000000000000000" pitchFamily="2" charset="2"/>
              </a:rPr>
              <a:t>후 </a:t>
            </a:r>
            <a:r>
              <a:rPr lang="en-US" altLang="ko-KR" dirty="0" smtClean="0">
                <a:sym typeface="Wingdings" panose="05000000000000000000" pitchFamily="2" charset="2"/>
              </a:rPr>
              <a:t>project clean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Root-context.xml, servlet-context.xml, web.xml</a:t>
            </a:r>
            <a:r>
              <a:rPr lang="ko-KR" altLang="en-US" dirty="0" smtClean="0"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ex01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우선 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Mybatis</a:t>
            </a:r>
            <a:r>
              <a:rPr lang="en-US" altLang="ko-KR" dirty="0" smtClean="0">
                <a:sym typeface="Wingdings" panose="05000000000000000000" pitchFamily="2" charset="2"/>
              </a:rPr>
              <a:t> log4j </a:t>
            </a:r>
            <a:r>
              <a:rPr lang="ko-KR" altLang="en-US" dirty="0" smtClean="0">
                <a:sym typeface="Wingdings" panose="05000000000000000000" pitchFamily="2" charset="2"/>
              </a:rPr>
              <a:t>사용시 수정사항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log4jdbc.log4j2.properties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/main/resources</a:t>
            </a:r>
            <a:r>
              <a:rPr lang="ko-KR" altLang="en-US" dirty="0" smtClean="0">
                <a:sym typeface="Wingdings" panose="05000000000000000000" pitchFamily="2" charset="2"/>
              </a:rPr>
              <a:t>에 넣어준다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5063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BoardController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(p300)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List()</a:t>
            </a:r>
            <a:r>
              <a:rPr lang="ko-KR" altLang="en-US" smtClean="0"/>
              <a:t>메서드 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public void list(Criteria cri,Model model) </a:t>
            </a:r>
            <a:br>
              <a:rPr lang="en-US" altLang="ko-KR" smtClean="0"/>
            </a:br>
            <a:r>
              <a:rPr lang="en-US" altLang="ko-KR" smtClean="0"/>
              <a:t>  log.info(“list : “ + cri);</a:t>
            </a:r>
            <a:br>
              <a:rPr lang="en-US" altLang="ko-KR" smtClean="0"/>
            </a:br>
            <a:r>
              <a:rPr lang="en-US" altLang="ko-KR" smtClean="0"/>
              <a:t>  model.addAttribute(“list”,service.getList(cri));</a:t>
            </a:r>
          </a:p>
          <a:p>
            <a:r>
              <a:rPr lang="en-US" altLang="ko-KR" smtClean="0"/>
              <a:t>Criteria</a:t>
            </a:r>
            <a:r>
              <a:rPr lang="ko-KR" altLang="en-US" smtClean="0"/>
              <a:t>값이 미설정시는 기본형설정값을 따른다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.BoardControllerTests</a:t>
            </a:r>
            <a:r>
              <a:rPr lang="ko-KR" altLang="en-US" smtClean="0"/>
              <a:t>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 </a:t>
            </a:r>
            <a:r>
              <a:rPr lang="ko-KR" altLang="en-US" smtClean="0"/>
              <a:t>추가하고 </a:t>
            </a:r>
            <a:r>
              <a:rPr lang="en-US" altLang="ko-KR" smtClean="0"/>
              <a:t>testList</a:t>
            </a:r>
            <a:r>
              <a:rPr lang="ko-KR" altLang="en-US" smtClean="0"/>
              <a:t>메서드는 주석 처리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       @</a:t>
            </a:r>
            <a:r>
              <a:rPr lang="en-US" altLang="ko-KR"/>
              <a:t>Test</a:t>
            </a:r>
          </a:p>
          <a:p>
            <a:pPr marL="0" indent="0">
              <a:buNone/>
            </a:pPr>
            <a:r>
              <a:rPr lang="en-US" altLang="ko-KR"/>
              <a:t>	public void testListPaging() throws Exception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log.info(mockMvc.perform(</a:t>
            </a:r>
          </a:p>
          <a:p>
            <a:pPr marL="0" indent="0">
              <a:buNone/>
            </a:pPr>
            <a:r>
              <a:rPr lang="en-US" altLang="ko-KR"/>
              <a:t>				MockMvcRequestBuilders.get("/board/list")</a:t>
            </a:r>
          </a:p>
          <a:p>
            <a:pPr marL="0" indent="0">
              <a:buNone/>
            </a:pPr>
            <a:r>
              <a:rPr lang="en-US" altLang="ko-KR"/>
              <a:t>				.param("pageNum", "2")</a:t>
            </a:r>
          </a:p>
          <a:p>
            <a:pPr marL="0" indent="0">
              <a:buNone/>
            </a:pPr>
            <a:r>
              <a:rPr lang="en-US" altLang="ko-KR"/>
              <a:t>				.param("amount", "50"))</a:t>
            </a:r>
          </a:p>
          <a:p>
            <a:pPr marL="0" indent="0">
              <a:buNone/>
            </a:pPr>
            <a:r>
              <a:rPr lang="en-US" altLang="ko-KR"/>
              <a:t>				.andReturn().getModelAndView().getModelMap());</a:t>
            </a:r>
          </a:p>
          <a:p>
            <a:pPr marL="0" indent="0">
              <a:buNone/>
            </a:pPr>
            <a:r>
              <a:rPr lang="en-US" altLang="ko-KR"/>
              <a:t>	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9604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화면 페이징 처리 </a:t>
            </a:r>
          </a:p>
        </p:txBody>
      </p:sp>
    </p:spTree>
    <p:extLst>
      <p:ext uri="{BB962C8B-B14F-4D97-AF65-F5344CB8AC3E}">
        <p14:creationId xmlns:p14="http://schemas.microsoft.com/office/powerpoint/2010/main" val="36397651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7528"/>
            <a:ext cx="7886700" cy="5659436"/>
          </a:xfrm>
        </p:spPr>
        <p:txBody>
          <a:bodyPr/>
          <a:lstStyle/>
          <a:p>
            <a:r>
              <a:rPr lang="ko-KR" altLang="en-US" smtClean="0"/>
              <a:t>페이지 번호를 전달하여 결과 확인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JSP</a:t>
            </a:r>
            <a:r>
              <a:rPr lang="ko-KR" altLang="en-US" smtClean="0"/>
              <a:t>에 페이지 번호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페이지 번호의 클릭 이벤트 처리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전체 데이터 개수를 반영하여 페이지 번호 조정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81050" y="5175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163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E136-2BDE-467D-9AA6-46D5612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5E0F-50BE-45BE-8DEE-FAEFF17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BoardController/BoardService/BoardServiceImpl </a:t>
            </a:r>
            <a:r>
              <a:rPr lang="ko-KR" altLang="en-US"/>
              <a:t>처리 </a:t>
            </a:r>
            <a:endParaRPr lang="en-US" altLang="ko-KR"/>
          </a:p>
          <a:p>
            <a:r>
              <a:rPr lang="en-US" altLang="ko-KR"/>
              <a:t>list.jsp</a:t>
            </a:r>
            <a:r>
              <a:rPr lang="ko-KR" altLang="en-US"/>
              <a:t>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D2185-8CAE-46C6-AADB-EF5ABD9840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17" y="2115504"/>
            <a:ext cx="4033488" cy="4187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5771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0466A-C5AD-43CD-A49C-0EF9B5E5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처리에 필요한 </a:t>
            </a:r>
            <a:r>
              <a:rPr lang="ko-KR" altLang="en-US" dirty="0" smtClean="0"/>
              <a:t>정보들</a:t>
            </a:r>
            <a:r>
              <a:rPr lang="en-US" altLang="ko-KR" dirty="0" smtClean="0"/>
              <a:t>(p303)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EDB4-2651-4C37-B5C2-707AF90A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현재 페이지 번호</a:t>
            </a:r>
            <a:r>
              <a:rPr lang="en-US" altLang="ko-KR" dirty="0"/>
              <a:t>(page) </a:t>
            </a:r>
            <a:endParaRPr lang="ko-KR" altLang="ko-KR" dirty="0"/>
          </a:p>
          <a:p>
            <a:pPr lvl="0"/>
            <a:r>
              <a:rPr lang="ko-KR" altLang="ko-KR" dirty="0"/>
              <a:t>이전과 다음으로 이동 가능한 링크의 표시 여부</a:t>
            </a:r>
            <a:r>
              <a:rPr lang="en-US" altLang="ko-KR" dirty="0"/>
              <a:t>(</a:t>
            </a:r>
            <a:r>
              <a:rPr lang="en-US" altLang="ko-KR" dirty="0" err="1"/>
              <a:t>prev</a:t>
            </a:r>
            <a:r>
              <a:rPr lang="en-US" altLang="ko-KR" dirty="0"/>
              <a:t>, next)</a:t>
            </a:r>
            <a:endParaRPr lang="ko-KR" altLang="ko-KR" dirty="0"/>
          </a:p>
          <a:p>
            <a:pPr lvl="0"/>
            <a:r>
              <a:rPr lang="ko-KR" altLang="ko-KR" dirty="0"/>
              <a:t>화면에서 보여지는 페이지의 시작 번호와 끝 번호</a:t>
            </a:r>
            <a:r>
              <a:rPr lang="en-US" altLang="ko-KR" dirty="0"/>
              <a:t>(</a:t>
            </a:r>
            <a:r>
              <a:rPr lang="en-US" altLang="ko-KR" dirty="0" err="1"/>
              <a:t>startPage</a:t>
            </a:r>
            <a:r>
              <a:rPr lang="en-US" altLang="ko-KR" dirty="0"/>
              <a:t>, </a:t>
            </a:r>
            <a:r>
              <a:rPr lang="en-US" altLang="ko-KR" dirty="0" err="1"/>
              <a:t>endPage</a:t>
            </a:r>
            <a:r>
              <a:rPr lang="en-US" altLang="ko-KR" dirty="0"/>
              <a:t>) 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8AE3E4-4ED9-4598-B738-6003AD2E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56520"/>
              </p:ext>
            </p:extLst>
          </p:nvPr>
        </p:nvGraphicFramePr>
        <p:xfrm>
          <a:off x="962800" y="274740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31381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끝 번호</a:t>
                      </a:r>
                      <a:r>
                        <a:rPr lang="en-US" sz="1200">
                          <a:effectLst/>
                        </a:rPr>
                        <a:t>(endPage)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03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this.endPage = (int)(Math.ceil(</a:t>
                      </a:r>
                      <a:r>
                        <a:rPr lang="ko-KR" sz="1200">
                          <a:effectLst/>
                        </a:rPr>
                        <a:t>페이지번호</a:t>
                      </a:r>
                      <a:r>
                        <a:rPr lang="en-US" sz="1200">
                          <a:effectLst/>
                        </a:rPr>
                        <a:t> / 10.0)) * 10;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759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1F60A9-9771-4701-A155-97960319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3083"/>
              </p:ext>
            </p:extLst>
          </p:nvPr>
        </p:nvGraphicFramePr>
        <p:xfrm>
          <a:off x="962800" y="372284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03545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시작 번호</a:t>
                      </a:r>
                      <a:r>
                        <a:rPr lang="en-US" sz="1200">
                          <a:effectLst/>
                        </a:rPr>
                        <a:t>(startPage)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8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this.startPage = this.endPage - 9;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28975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BED269-2656-4578-99FD-8FC3C7F0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6928"/>
              </p:ext>
            </p:extLst>
          </p:nvPr>
        </p:nvGraphicFramePr>
        <p:xfrm>
          <a:off x="962800" y="4698286"/>
          <a:ext cx="572516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85065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r>
                        <a:rPr lang="ko-KR" sz="1100">
                          <a:effectLst/>
                        </a:rPr>
                        <a:t>을 통한 </a:t>
                      </a:r>
                      <a:r>
                        <a:rPr lang="en-US" sz="1100">
                          <a:effectLst/>
                        </a:rPr>
                        <a:t>endPage</a:t>
                      </a:r>
                      <a:r>
                        <a:rPr lang="ko-KR" sz="1100">
                          <a:effectLst/>
                        </a:rPr>
                        <a:t>의 재계산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02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realEnd = (int) (Math.ceil((total * 1.0) / amount) 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if(realEnd  &lt; this.endPage)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this.endPage = realEnd;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4423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96725" y="311371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Ceil</a:t>
            </a:r>
            <a:r>
              <a:rPr lang="ko-KR" altLang="en-US" smtClean="0"/>
              <a:t>은 </a:t>
            </a:r>
            <a:r>
              <a:rPr lang="en-US" altLang="ko-KR" smtClean="0"/>
              <a:t>.0</a:t>
            </a:r>
            <a:r>
              <a:rPr lang="ko-KR" altLang="en-US" smtClean="0"/>
              <a:t>인 윗수로 올림</a:t>
            </a:r>
            <a:endParaRPr lang="en-US" altLang="ko-KR" smtClean="0"/>
          </a:p>
          <a:p>
            <a:r>
              <a:rPr lang="en-US" altLang="ko-KR" smtClean="0"/>
              <a:t>Floor</a:t>
            </a:r>
            <a:r>
              <a:rPr lang="ko-KR" altLang="en-US" smtClean="0"/>
              <a:t>는 </a:t>
            </a:r>
            <a:r>
              <a:rPr lang="en-US" altLang="ko-KR" smtClean="0"/>
              <a:t>.0</a:t>
            </a:r>
            <a:r>
              <a:rPr lang="ko-KR" altLang="en-US" smtClean="0"/>
              <a:t>인 아래수로 내림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608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9C76ED-8E53-4D5B-BB3F-B1D3CD60B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32347"/>
              </p:ext>
            </p:extLst>
          </p:nvPr>
        </p:nvGraphicFramePr>
        <p:xfrm>
          <a:off x="685963" y="395193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7748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이전</a:t>
                      </a:r>
                      <a:r>
                        <a:rPr lang="en-US" sz="1200">
                          <a:effectLst/>
                        </a:rPr>
                        <a:t>(prev)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60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this.prev = this.startPage &gt; 1;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4436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83442F-589D-428D-9205-B2F08C0A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277"/>
              </p:ext>
            </p:extLst>
          </p:nvPr>
        </p:nvGraphicFramePr>
        <p:xfrm>
          <a:off x="685963" y="1519317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8036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다음</a:t>
                      </a:r>
                      <a:r>
                        <a:rPr lang="en-US" sz="1200">
                          <a:effectLst/>
                        </a:rPr>
                        <a:t>(next)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82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this.next = this.endPage &lt; realEnd;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535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F06F949-0532-4550-83A0-8A01A69C7B7F}"/>
              </a:ext>
            </a:extLst>
          </p:cNvPr>
          <p:cNvSpPr/>
          <p:nvPr/>
        </p:nvSpPr>
        <p:spPr>
          <a:xfrm>
            <a:off x="593684" y="2475080"/>
            <a:ext cx="775562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800"/>
              <a:t>@Getter</a:t>
            </a:r>
          </a:p>
          <a:p>
            <a:r>
              <a:rPr lang="en-US" altLang="ko-KR" sz="800"/>
              <a:t>@ToString</a:t>
            </a:r>
          </a:p>
          <a:p>
            <a:r>
              <a:rPr lang="en-US" altLang="ko-KR" sz="800" b="1"/>
              <a:t>public class PageDTO {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private int startPage;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int endPage;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boolean prev, next;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private int total;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Criteria cri;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public PageDTO(Criteria cri, int total) {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this.cri = cri;</a:t>
            </a:r>
          </a:p>
          <a:p>
            <a:r>
              <a:rPr lang="en-US" altLang="ko-KR" sz="800"/>
              <a:t>    </a:t>
            </a:r>
            <a:r>
              <a:rPr lang="en-US" altLang="ko-KR" sz="800" b="1"/>
              <a:t>this.total = total;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this.endPage = (int) (Math.</a:t>
            </a:r>
            <a:r>
              <a:rPr lang="en-US" altLang="ko-KR" sz="800" b="1" i="1"/>
              <a:t>ceil(cri.getPageNum() / 10.0)) * 10;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this.startPage = this.endPage - 9;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int realEnd = (int) (Math.</a:t>
            </a:r>
            <a:r>
              <a:rPr lang="en-US" altLang="ko-KR" sz="800" b="1" i="1"/>
              <a:t>ceil((total * 1.0) / cri.getAmount()));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if (realEnd &lt;= this.endPage) {</a:t>
            </a:r>
          </a:p>
          <a:p>
            <a:r>
              <a:rPr lang="en-US" altLang="ko-KR" sz="800"/>
              <a:t>      </a:t>
            </a:r>
            <a:r>
              <a:rPr lang="en-US" altLang="ko-KR" sz="800" b="1"/>
              <a:t>this.endPage = realEnd;</a:t>
            </a:r>
          </a:p>
          <a:p>
            <a:r>
              <a:rPr lang="ko-KR" altLang="en-US" sz="800"/>
              <a:t>    </a:t>
            </a:r>
            <a:r>
              <a:rPr lang="en-US" altLang="ko-KR" sz="800"/>
              <a:t>}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this.prev = this.startPage &gt; 1;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this.next = this.endPage &lt; realEnd;</a:t>
            </a:r>
          </a:p>
          <a:p>
            <a:r>
              <a:rPr lang="ko-KR" altLang="en-US" sz="800"/>
              <a:t>  </a:t>
            </a:r>
            <a:r>
              <a:rPr lang="en-US" altLang="ko-KR" sz="800"/>
              <a:t>}</a:t>
            </a:r>
          </a:p>
          <a:p>
            <a:r>
              <a:rPr lang="ko-KR" altLang="en-US" sz="800"/>
              <a:t>  </a:t>
            </a:r>
          </a:p>
          <a:p>
            <a:r>
              <a:rPr lang="en-US" altLang="ko-KR" sz="80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92511" y="3431357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클래스설계</a:t>
            </a:r>
            <a:r>
              <a:rPr lang="en-US" altLang="ko-KR" dirty="0" smtClean="0"/>
              <a:t>(p306)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0939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0B5EE-F571-461A-A678-B3C2DC08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24" y="242579"/>
            <a:ext cx="7886700" cy="7778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에서 화면 번호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(p308)</a:t>
            </a:r>
            <a:br>
              <a:rPr lang="en-US" altLang="ko-KR" dirty="0" smtClean="0"/>
            </a:br>
            <a:r>
              <a:rPr lang="en-US" altLang="ko-KR" dirty="0" smtClean="0"/>
              <a:t>(BS4pagination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EE8A0A-DEEC-47E8-AC3C-E8A4CAAB1BEB}"/>
              </a:ext>
            </a:extLst>
          </p:cNvPr>
          <p:cNvSpPr/>
          <p:nvPr/>
        </p:nvSpPr>
        <p:spPr>
          <a:xfrm>
            <a:off x="687551" y="1538927"/>
            <a:ext cx="6438550" cy="4114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'pull-right'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"pagination"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${pageMaker.prev}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 previous"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"num"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${pageMaker.startPage}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${pageMaker.endPage}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${num}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${pageMaker.next}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 next"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 end Pagination --&gt;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1538687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CF67A1-5BB9-4394-A8D2-D186B0B9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90" y="414666"/>
            <a:ext cx="4383923" cy="4733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CFD2FA-A1E6-4391-B365-628D451A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414666"/>
            <a:ext cx="4383923" cy="473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E68D6-C465-4C48-98F9-E7DFD1D24837}"/>
              </a:ext>
            </a:extLst>
          </p:cNvPr>
          <p:cNvSpPr txBox="1"/>
          <p:nvPr/>
        </p:nvSpPr>
        <p:spPr>
          <a:xfrm>
            <a:off x="5342477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pageNum=5&amp;amount=20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D21C2-04DF-48A6-A78F-21593E8A9BD1}"/>
              </a:ext>
            </a:extLst>
          </p:cNvPr>
          <p:cNvSpPr txBox="1"/>
          <p:nvPr/>
        </p:nvSpPr>
        <p:spPr>
          <a:xfrm>
            <a:off x="663246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5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9304-0D13-4B4C-8AF2-CE8A991AAFD5}"/>
              </a:ext>
            </a:extLst>
          </p:cNvPr>
          <p:cNvSpPr txBox="1"/>
          <p:nvPr/>
        </p:nvSpPr>
        <p:spPr>
          <a:xfrm>
            <a:off x="1024150" y="4503815"/>
            <a:ext cx="327419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C4AC5-C6A9-42DF-AC7C-40CB3BB0D1D0}"/>
              </a:ext>
            </a:extLst>
          </p:cNvPr>
          <p:cNvSpPr txBox="1"/>
          <p:nvPr/>
        </p:nvSpPr>
        <p:spPr>
          <a:xfrm>
            <a:off x="6031684" y="4503815"/>
            <a:ext cx="28394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93509" y="5712643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한페이지당</a:t>
            </a:r>
            <a:r>
              <a:rPr lang="ko-KR" altLang="en-US" dirty="0" smtClean="0"/>
              <a:t> </a:t>
            </a:r>
            <a:r>
              <a:rPr lang="ko-KR" altLang="en-US" dirty="0"/>
              <a:t>개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amount</a:t>
            </a:r>
            <a:r>
              <a:rPr lang="ko-KR" altLang="en-US" dirty="0" smtClean="0"/>
              <a:t>에 따라 페이지 수는 달라짐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PageDTO</a:t>
            </a:r>
            <a:r>
              <a:rPr lang="ko-KR" altLang="en-US" dirty="0" smtClean="0"/>
              <a:t>객체를 이용하여 페이지 번호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4804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8FB7-1692-4D92-BF88-F9B2F66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번호 이벤트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(p309)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11102-83C9-44FA-A3BA-4E7FDEB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/>
              <a:t>페이지번호의 링크는 페이지 번호만 가지도록 하고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&lt;form&gt;</a:t>
            </a:r>
            <a:r>
              <a:rPr lang="ko-KR" altLang="en-US"/>
              <a:t>태그와 이벤트 처리를 통해서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CC821-BF8C-4607-AFCA-CA952D3659B1}"/>
              </a:ext>
            </a:extLst>
          </p:cNvPr>
          <p:cNvSpPr/>
          <p:nvPr/>
        </p:nvSpPr>
        <p:spPr>
          <a:xfrm>
            <a:off x="628650" y="2131922"/>
            <a:ext cx="7722066" cy="922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'actionForm'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'get'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'pageNum'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${pageMaker.cri.pageNum}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'amount'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${pageMaker.cri.amount}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22F19-C7EC-4F21-A291-9EB1ACFB32A8}"/>
              </a:ext>
            </a:extLst>
          </p:cNvPr>
          <p:cNvSpPr/>
          <p:nvPr/>
        </p:nvSpPr>
        <p:spPr>
          <a:xfrm>
            <a:off x="492853" y="3279686"/>
            <a:ext cx="8158293" cy="3497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actionForm =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"#actionForm"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".paginate_button a"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발생 엘리먼트는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앋을수 있다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.(this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 사용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//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기본 동작 제한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ko-KR" altLang="en-US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ko-KR" altLang="en-US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//&lt;form&gt;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태그의 내용 변경후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submit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actionForm.find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＂input[name=＇pageNum＇]＂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val($(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).attr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＂href＂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find()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메서드는 자손 모두를 찾는다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여러 개 반환시에 색인번호로 지정시는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eq(index)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사용</a:t>
            </a:r>
            <a:endParaRPr lang="en-US" altLang="ko-KR" sz="110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/>
              <a:t>      </a:t>
            </a:r>
            <a:r>
              <a:rPr lang="en-US" altLang="ko-KR" sz="1200"/>
              <a:t>actionForm.submit();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045127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ACCC-E140-467D-9E4D-6493AFCE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31D72-44B9-4D86-B5B3-DC5202B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조회 페이지 이동시 현재 페이지 번호를 같이 전달하는 방식으로 처리되어야 함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32BB4-6165-4368-9FFB-B933C3E05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680" y="2155163"/>
            <a:ext cx="5731510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64DF4-DCED-46B9-AAFA-DC6E388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더미 데이터 생성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F37BB3-BBEA-4472-BE2C-956C9296ADCC}"/>
              </a:ext>
            </a:extLst>
          </p:cNvPr>
          <p:cNvSpPr/>
          <p:nvPr/>
        </p:nvSpPr>
        <p:spPr>
          <a:xfrm>
            <a:off x="355273" y="1239831"/>
            <a:ext cx="4572000" cy="372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sequence seq_board;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table tbl_board (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bno number(10,0),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title varchar2(200)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content varchar2(2000)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writer varchar2(50)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regdate date default sysdate, 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updatedate date default sysdate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);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alter table tbl_board add constraint pk_board </a:t>
            </a:r>
            <a:r>
              <a:rPr lang="en-US" altLang="ko-KR" sz="2000" smtClean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primary </a:t>
            </a:r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key (bno);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AD4EC-7779-4497-8F44-C4A54A1BCF19}"/>
              </a:ext>
            </a:extLst>
          </p:cNvPr>
          <p:cNvSpPr txBox="1"/>
          <p:nvPr/>
        </p:nvSpPr>
        <p:spPr>
          <a:xfrm>
            <a:off x="3785726" y="1239831"/>
            <a:ext cx="3655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일련 번호를 위한 </a:t>
            </a:r>
            <a:r>
              <a:rPr lang="en-US" altLang="ko-KR"/>
              <a:t>sequence </a:t>
            </a:r>
            <a:r>
              <a:rPr lang="ko-KR" altLang="en-US"/>
              <a:t>생성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52C52-9871-405F-BB0B-82425E685F1C}"/>
              </a:ext>
            </a:extLst>
          </p:cNvPr>
          <p:cNvSpPr txBox="1"/>
          <p:nvPr/>
        </p:nvSpPr>
        <p:spPr>
          <a:xfrm>
            <a:off x="3764888" y="1903785"/>
            <a:ext cx="36760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 저장을 위한 테이블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D40B3-8B2A-4B86-8013-8502D538CA0D}"/>
              </a:ext>
            </a:extLst>
          </p:cNvPr>
          <p:cNvSpPr txBox="1"/>
          <p:nvPr/>
        </p:nvSpPr>
        <p:spPr>
          <a:xfrm>
            <a:off x="4572000" y="4278386"/>
            <a:ext cx="208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게시물의 </a:t>
            </a:r>
            <a:r>
              <a:rPr lang="en-US" altLang="ko-KR"/>
              <a:t>PK </a:t>
            </a:r>
            <a:r>
              <a:rPr lang="ko-KR" altLang="en-US"/>
              <a:t>지정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7200" y="5258549"/>
            <a:ext cx="638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CONSTRAINT </a:t>
            </a:r>
            <a:r>
              <a:rPr lang="en-US" altLang="ko-KR" smtClean="0"/>
              <a:t>PK_BOARD </a:t>
            </a:r>
            <a:r>
              <a:rPr lang="en-US" altLang="ko-KR"/>
              <a:t>PRIMARY KEY </a:t>
            </a:r>
            <a:r>
              <a:rPr lang="en-US" altLang="ko-KR" smtClean="0"/>
              <a:t>(bno)</a:t>
            </a:r>
            <a:r>
              <a:rPr lang="ko-KR" altLang="en-US" smtClean="0"/>
              <a:t>를 </a:t>
            </a:r>
            <a:r>
              <a:rPr lang="en-US" altLang="ko-KR" smtClean="0"/>
              <a:t>create</a:t>
            </a:r>
            <a:r>
              <a:rPr lang="ko-KR" altLang="en-US" smtClean="0"/>
              <a:t>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포함 단 </a:t>
            </a:r>
            <a:r>
              <a:rPr lang="en-US" altLang="ko-KR" smtClean="0"/>
              <a:t>bno</a:t>
            </a:r>
            <a:r>
              <a:rPr lang="ko-KR" altLang="en-US" smtClean="0"/>
              <a:t>에 </a:t>
            </a:r>
            <a:r>
              <a:rPr lang="en-US" altLang="ko-KR" smtClean="0"/>
              <a:t>not null </a:t>
            </a:r>
            <a:r>
              <a:rPr lang="ko-KR" altLang="en-US" smtClean="0"/>
              <a:t>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8E82A4-CD8A-4633-AF6A-B34A2156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43177"/>
              </p:ext>
            </p:extLst>
          </p:nvPr>
        </p:nvGraphicFramePr>
        <p:xfrm>
          <a:off x="409126" y="241005"/>
          <a:ext cx="5725160" cy="105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14648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&lt;a class='move' href='&lt;c:out value="${board.bno}"/&gt;'&gt;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&lt;c:out value="${board.title}" /&gt;&lt;/a&gt;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&lt;/td&gt;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2690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EDD4F5-D486-42D4-BEF8-E30C5109D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0586" y="241005"/>
            <a:ext cx="2519680" cy="1189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D790D6-519B-4A8A-A076-3AF86793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40"/>
              </p:ext>
            </p:extLst>
          </p:nvPr>
        </p:nvGraphicFramePr>
        <p:xfrm>
          <a:off x="409126" y="1662303"/>
          <a:ext cx="6662793" cy="1800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2793">
                  <a:extLst>
                    <a:ext uri="{9D8B030D-6E8A-4147-A177-3AD203B41FA5}">
                      <a16:colId xmlns:a16="http://schemas.microsoft.com/office/drawing/2014/main" val="204718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list.jsp </a:t>
                      </a:r>
                      <a:r>
                        <a:rPr lang="ko-KR" sz="1050">
                          <a:effectLst/>
                        </a:rPr>
                        <a:t>게시물 조회를 위한 이벤트 처리 추가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95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$(".move").on("click", function(e){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e.preventDefault();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actionForm.append("&lt;input type='hidden' name='bno' value='"+ $(this).attr("href")+"'&gt;");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actionForm.attr("action","/board/get");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actionForm.submit();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});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6511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F1FF73E-82A6-4B71-A287-4B1FA34D1C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6383" y="3660308"/>
            <a:ext cx="5039995" cy="25527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22590" y="271492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title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</a:t>
            </a:r>
            <a:r>
              <a:rPr lang="ko-KR" altLang="en-US" dirty="0" err="1" smtClean="0"/>
              <a:t>전송처리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bno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추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242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C3F9-B3D4-4886-910E-1B7EC62F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페이지에서 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(p316)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8F0DE-AD52-43B8-9B45-BAF9FC2B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전달받은 페이지 번호를 이용해서 원래 페이지로 이동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B85FD2-DB53-4AD1-B765-673C02A88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48830"/>
              </p:ext>
            </p:extLst>
          </p:nvPr>
        </p:nvGraphicFramePr>
        <p:xfrm>
          <a:off x="1412578" y="1817326"/>
          <a:ext cx="6318844" cy="1495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2092917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views/board/get.jsp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10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&lt;form id='operForm' action="/boad/modify" method="get"&gt;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id='bno' name='bno' value='&lt;c:out value="${board.bno}"/&gt;'&gt;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name='pageNum' value='&lt;c:out value="${cri.pageNum}"/&gt;'&gt;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name='amount' value='&lt;c:out value="${cri.amount}"/&gt;'&gt;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&lt;/form&gt;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7930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9F68B86-18B0-4762-9D70-CD41AD3A8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2578" y="3547350"/>
            <a:ext cx="5630569" cy="29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93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3567-0B6A-4E25-B4F0-1D5FEFC2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(p318)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FDB71-4285-46E5-9ACC-B9C4E084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페이지에서도 목록으로 이동할 수 있도록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E9E5B-3654-4BDD-8098-08D9E4C88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3354" y="1721467"/>
            <a:ext cx="449961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9900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3A7C-A687-44E1-B8E5-3E6D653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(p320),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(p321)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96F17E-1A44-429A-B93C-655C9F254428}"/>
              </a:ext>
            </a:extLst>
          </p:cNvPr>
          <p:cNvSpPr/>
          <p:nvPr/>
        </p:nvSpPr>
        <p:spPr>
          <a:xfrm>
            <a:off x="205529" y="1268730"/>
            <a:ext cx="8644855" cy="27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@RequestParam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@ModelAttribute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"pageNum"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.getPageNum());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.getAmount());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054FF-4486-42E1-93B9-7749403795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7" y="4034290"/>
            <a:ext cx="6942424" cy="2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867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B4F1-6DCF-4DEF-886C-5AC91AF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숫자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058FB1D-1C52-4AEC-BEF9-3A7A0D0A5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0002"/>
              </p:ext>
            </p:extLst>
          </p:nvPr>
        </p:nvGraphicFramePr>
        <p:xfrm>
          <a:off x="1071856" y="3236053"/>
          <a:ext cx="6142676" cy="2947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2676">
                  <a:extLst>
                    <a:ext uri="{9D8B030D-6E8A-4147-A177-3AD203B41FA5}">
                      <a16:colId xmlns:a16="http://schemas.microsoft.com/office/drawing/2014/main" val="3411643257"/>
                    </a:ext>
                  </a:extLst>
                </a:gridCol>
              </a:tblGrid>
              <a:tr h="20826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BoardController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735843"/>
                  </a:ext>
                </a:extLst>
              </a:tr>
              <a:tr h="273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@GetMapping("/list")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void list(Criteria cri, Model model) {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log.info("list: " + 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model.addAttribute("list", service.getList(cri));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//model.addAttribute("pageMaker", new PageDTO(cri, 123));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int total  = service.getTotal(cri);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log.info("total: "+ total);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model.addAttribute("pageMaker", new PageDTO(cri, total));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3815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5A3CF94-1CE5-4071-A99F-4A9268302E2B}"/>
              </a:ext>
            </a:extLst>
          </p:cNvPr>
          <p:cNvSpPr/>
          <p:nvPr/>
        </p:nvSpPr>
        <p:spPr>
          <a:xfrm>
            <a:off x="628650" y="1268730"/>
            <a:ext cx="4572000" cy="1728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BoardMapper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getTotalCount(Criteria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836A1-8CDB-4F97-BA1F-77177D0A79EB}"/>
              </a:ext>
            </a:extLst>
          </p:cNvPr>
          <p:cNvSpPr/>
          <p:nvPr/>
        </p:nvSpPr>
        <p:spPr>
          <a:xfrm>
            <a:off x="3686962" y="1578648"/>
            <a:ext cx="45720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"getTotalCount"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select count(*) from tbl_board where </a:t>
            </a:r>
            <a:r>
              <a:rPr lang="en-US" altLang="ko-KR" sz="12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34791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검색 처리 </a:t>
            </a:r>
          </a:p>
        </p:txBody>
      </p:sp>
    </p:spTree>
    <p:extLst>
      <p:ext uri="{BB962C8B-B14F-4D97-AF65-F5344CB8AC3E}">
        <p14:creationId xmlns:p14="http://schemas.microsoft.com/office/powerpoint/2010/main" val="24990345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B21D8-4CAB-4846-B055-47C80B4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검색의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(p325)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1E08D-999D-47F6-86C5-3FB6932C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검색조건과 키워드로 구분</a:t>
            </a:r>
            <a:endParaRPr lang="en-US" altLang="ko-KR" smtClean="0"/>
          </a:p>
          <a:p>
            <a:r>
              <a:rPr lang="ko-KR" altLang="en-US" smtClean="0"/>
              <a:t>검색 조건은 </a:t>
            </a:r>
            <a:r>
              <a:rPr lang="en-US" altLang="ko-KR" smtClean="0"/>
              <a:t>checkbox</a:t>
            </a:r>
            <a:r>
              <a:rPr lang="ko-KR" altLang="en-US" smtClean="0"/>
              <a:t>나 </a:t>
            </a:r>
            <a:r>
              <a:rPr lang="en-US" altLang="ko-KR" smtClean="0"/>
              <a:t>select</a:t>
            </a:r>
            <a:r>
              <a:rPr lang="ko-KR" altLang="en-US" smtClean="0"/>
              <a:t>엘리먼트 이용</a:t>
            </a:r>
            <a:endParaRPr lang="en-US" altLang="ko-KR" smtClean="0"/>
          </a:p>
          <a:p>
            <a:r>
              <a:rPr lang="ko-KR" altLang="en-US" smtClean="0"/>
              <a:t>제목</a:t>
            </a:r>
            <a:r>
              <a:rPr lang="en-US" altLang="ko-KR"/>
              <a:t>,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작성자와</a:t>
            </a:r>
            <a:r>
              <a:rPr lang="en-US" altLang="ko-KR"/>
              <a:t> </a:t>
            </a:r>
            <a:r>
              <a:rPr lang="ko-KR" altLang="en-US"/>
              <a:t>같은 단일 항목</a:t>
            </a:r>
            <a:endParaRPr lang="en-US" altLang="ko-KR"/>
          </a:p>
          <a:p>
            <a:r>
              <a:rPr lang="ko-KR" altLang="en-US"/>
              <a:t>제목 </a:t>
            </a:r>
            <a:r>
              <a:rPr lang="en-US" altLang="ko-KR"/>
              <a:t>+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제목 </a:t>
            </a:r>
            <a:r>
              <a:rPr lang="en-US" altLang="ko-KR"/>
              <a:t>+ </a:t>
            </a:r>
            <a:r>
              <a:rPr lang="ko-KR" altLang="en-US"/>
              <a:t>작성자와</a:t>
            </a:r>
            <a:r>
              <a:rPr lang="en-US" altLang="ko-KR"/>
              <a:t> </a:t>
            </a:r>
            <a:r>
              <a:rPr lang="ko-KR" altLang="en-US"/>
              <a:t>같은 복합 항목 </a:t>
            </a:r>
            <a:endParaRPr lang="en-US" altLang="ko-KR"/>
          </a:p>
          <a:p>
            <a:r>
              <a:rPr lang="ko-KR" altLang="en-US"/>
              <a:t>검색 항목에 따라서 매번 다른 </a:t>
            </a:r>
            <a:r>
              <a:rPr lang="en-US" altLang="ko-KR"/>
              <a:t>SQL</a:t>
            </a:r>
            <a:r>
              <a:rPr lang="ko-KR" altLang="en-US"/>
              <a:t>이 처리될 필요가 있는 상황 </a:t>
            </a:r>
            <a:endParaRPr lang="en-US" altLang="ko-KR"/>
          </a:p>
          <a:p>
            <a:r>
              <a:rPr lang="en-US" altLang="ko-KR"/>
              <a:t>MyBatis</a:t>
            </a:r>
            <a:r>
              <a:rPr lang="ko-KR" altLang="en-US"/>
              <a:t>의 동적쿼리기능을 이용해서 처리 </a:t>
            </a:r>
            <a:endParaRPr lang="en-US" altLang="ko-KR"/>
          </a:p>
          <a:p>
            <a:pPr lvl="1"/>
            <a:r>
              <a:rPr lang="en-US" altLang="ko-KR">
                <a:hlinkClick r:id="rId2"/>
              </a:rPr>
              <a:t>http://</a:t>
            </a:r>
            <a:r>
              <a:rPr lang="en-US" altLang="ko-KR" smtClean="0">
                <a:hlinkClick r:id="rId2"/>
              </a:rPr>
              <a:t>www.mybatis.org/mybatis-3/ko/dynamic-sql.html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본 교재는 페이지 별로 검색을 테이블을 이용하여 하고 있음</a:t>
            </a:r>
            <a:endParaRPr lang="en-US" altLang="ko-KR" smtClean="0"/>
          </a:p>
          <a:p>
            <a:r>
              <a:rPr lang="ko-KR" altLang="en-US" smtClean="0"/>
              <a:t>그러나 페이지 별로 모든 정보를 리스트에서 가지고 있음으로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클라이언트에서 바로 처리하는 방식도 좋을거 같음</a:t>
            </a:r>
            <a:r>
              <a:rPr lang="en-US" altLang="ko-KR" smtClean="0"/>
              <a:t>(Jquery</a:t>
            </a:r>
            <a:r>
              <a:rPr lang="ko-KR" altLang="en-US" smtClean="0"/>
              <a:t>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부트스트랩 활용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357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</a:t>
            </a:r>
            <a:r>
              <a:rPr lang="en-US" altLang="ko-KR" smtClean="0"/>
              <a:t>ike</a:t>
            </a:r>
            <a:r>
              <a:rPr lang="ko-KR" altLang="en-US" smtClean="0"/>
              <a:t>연산자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컬럼값의</a:t>
            </a:r>
            <a:r>
              <a:rPr lang="ko-KR" altLang="en-US" dirty="0" smtClean="0"/>
              <a:t> 특정 패턴을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와일드 카드로 </a:t>
            </a:r>
            <a:r>
              <a:rPr lang="en-US" altLang="ko-KR" dirty="0" smtClean="0"/>
              <a:t>%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_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이상의 문자를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_</a:t>
            </a:r>
            <a:r>
              <a:rPr lang="ko-KR" altLang="en-US" dirty="0" smtClean="0"/>
              <a:t>는 한 개의 문자를 나타냄</a:t>
            </a:r>
            <a:endParaRPr lang="en-US" altLang="ko-KR" dirty="0" smtClean="0"/>
          </a:p>
          <a:p>
            <a:r>
              <a:rPr lang="en-US" altLang="ko-KR" dirty="0" smtClean="0"/>
              <a:t>%TEST%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문자가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있고 뒤에도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이상시를</a:t>
            </a:r>
            <a:r>
              <a:rPr lang="ko-KR" altLang="en-US" dirty="0" smtClean="0"/>
              <a:t> 나타냄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포함되어 있느냐 표시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690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와 </a:t>
            </a:r>
            <a:r>
              <a:rPr lang="en-US" altLang="ko-KR" smtClean="0"/>
              <a:t>OR</a:t>
            </a:r>
            <a:r>
              <a:rPr lang="ko-KR" altLang="en-US" smtClean="0"/>
              <a:t>연산자 우선 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연산자가 </a:t>
            </a:r>
            <a:r>
              <a:rPr lang="en-US" altLang="ko-KR" smtClean="0"/>
              <a:t>OR</a:t>
            </a:r>
            <a:r>
              <a:rPr lang="ko-KR" altLang="en-US" smtClean="0"/>
              <a:t>연산자 보다 우선 순위가 높음으로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우선 연산자인 </a:t>
            </a:r>
            <a:r>
              <a:rPr lang="en-US" altLang="ko-KR" smtClean="0"/>
              <a:t>()</a:t>
            </a:r>
            <a:r>
              <a:rPr lang="ko-KR" altLang="en-US" smtClean="0"/>
              <a:t>를 사용하여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55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37664-B6AC-476C-83AD-1E44ACD1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동적 </a:t>
            </a:r>
            <a:r>
              <a:rPr lang="ko-KR" altLang="en-US" dirty="0" smtClean="0"/>
              <a:t>태그들</a:t>
            </a:r>
            <a:r>
              <a:rPr lang="en-US" altLang="ko-KR" dirty="0" smtClean="0"/>
              <a:t>(p328)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1436-D4E4-4FEB-9A1A-3BA8CFDE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</a:p>
          <a:p>
            <a:pPr lvl="1"/>
            <a:r>
              <a:rPr lang="en-US" altLang="ko-KR"/>
              <a:t>if </a:t>
            </a:r>
            <a:r>
              <a:rPr lang="ko-KR" altLang="ko-KR"/>
              <a:t>는 </a:t>
            </a:r>
            <a:r>
              <a:rPr lang="en-US" altLang="ko-KR"/>
              <a:t>test</a:t>
            </a:r>
            <a:r>
              <a:rPr lang="ko-KR" altLang="ko-KR"/>
              <a:t>라는 속성과 함께 특정한 조건이 </a:t>
            </a:r>
            <a:r>
              <a:rPr lang="en-US" altLang="ko-KR"/>
              <a:t>true</a:t>
            </a:r>
            <a:r>
              <a:rPr lang="ko-KR" altLang="ko-KR"/>
              <a:t>가 되었을 때 포함된 </a:t>
            </a:r>
            <a:r>
              <a:rPr lang="en-US" altLang="ko-KR"/>
              <a:t>SQL</a:t>
            </a:r>
            <a:r>
              <a:rPr lang="ko-KR" altLang="ko-KR"/>
              <a:t>을 사용하고자 할 때 작성</a:t>
            </a:r>
          </a:p>
          <a:p>
            <a:pPr lvl="0"/>
            <a:r>
              <a:rPr lang="en-US" altLang="ko-KR"/>
              <a:t>choose (when, otherwise)</a:t>
            </a:r>
          </a:p>
          <a:p>
            <a:pPr lvl="1"/>
            <a:r>
              <a:rPr lang="en-US" altLang="ko-KR"/>
              <a:t>if</a:t>
            </a:r>
            <a:r>
              <a:rPr lang="ko-KR" altLang="ko-KR"/>
              <a:t>와 달리 </a:t>
            </a:r>
            <a:r>
              <a:rPr lang="en-US" altLang="ko-KR"/>
              <a:t>choose</a:t>
            </a:r>
            <a:r>
              <a:rPr lang="ko-KR" altLang="ko-KR"/>
              <a:t>는 여러 상황들 중 하나의 상황에서만 동작</a:t>
            </a:r>
          </a:p>
          <a:p>
            <a:pPr lvl="0"/>
            <a:r>
              <a:rPr lang="en-US" altLang="ko-KR"/>
              <a:t>trim (where, set)</a:t>
            </a:r>
          </a:p>
          <a:p>
            <a:pPr lvl="1"/>
            <a:r>
              <a:rPr lang="en-US" altLang="ko-KR"/>
              <a:t>trim, where, set</a:t>
            </a:r>
            <a:r>
              <a:rPr lang="ko-KR" altLang="ko-KR"/>
              <a:t>은 단독으로 사용되지 않고</a:t>
            </a:r>
            <a:r>
              <a:rPr lang="en-US" altLang="ko-KR"/>
              <a:t>, &lt;if&gt;, &lt;choose&gt;</a:t>
            </a:r>
            <a:r>
              <a:rPr lang="ko-KR" altLang="ko-KR"/>
              <a:t>와 같은 태그들을 내포하여 </a:t>
            </a:r>
            <a:r>
              <a:rPr lang="en-US" altLang="ko-KR"/>
              <a:t>SQL</a:t>
            </a:r>
            <a:r>
              <a:rPr lang="ko-KR" altLang="ko-KR"/>
              <a:t>들을 연결해 주고</a:t>
            </a:r>
            <a:r>
              <a:rPr lang="en-US" altLang="ko-KR"/>
              <a:t>, </a:t>
            </a:r>
            <a:r>
              <a:rPr lang="ko-KR" altLang="ko-KR"/>
              <a:t>앞 뒤에 필요한 구문들</a:t>
            </a:r>
            <a:r>
              <a:rPr lang="en-US" altLang="ko-KR"/>
              <a:t>(AND, OR, WHERE </a:t>
            </a:r>
            <a:r>
              <a:rPr lang="ko-KR" altLang="ko-KR"/>
              <a:t>등</a:t>
            </a:r>
            <a:r>
              <a:rPr lang="en-US" altLang="ko-KR"/>
              <a:t>)</a:t>
            </a:r>
            <a:r>
              <a:rPr lang="ko-KR" altLang="ko-KR"/>
              <a:t>을 추가하거나 생략하는 역할</a:t>
            </a:r>
          </a:p>
          <a:p>
            <a:pPr lvl="0"/>
            <a:r>
              <a:rPr lang="en-US" altLang="ko-KR"/>
              <a:t>foreach</a:t>
            </a:r>
            <a:endParaRPr lang="ko-KR" altLang="ko-KR"/>
          </a:p>
          <a:p>
            <a:pPr lvl="1"/>
            <a:r>
              <a:rPr lang="en-US" altLang="ko-KR"/>
              <a:t>foreach</a:t>
            </a:r>
            <a:r>
              <a:rPr lang="ko-KR" altLang="ko-KR"/>
              <a:t>는 </a:t>
            </a:r>
            <a:r>
              <a:rPr lang="en-US" altLang="ko-KR"/>
              <a:t>List, </a:t>
            </a:r>
            <a:r>
              <a:rPr lang="ko-KR" altLang="ko-KR"/>
              <a:t>배열</a:t>
            </a:r>
            <a:r>
              <a:rPr lang="en-US" altLang="ko-KR"/>
              <a:t>, </a:t>
            </a:r>
            <a:r>
              <a:rPr lang="ko-KR" altLang="ko-KR"/>
              <a:t>맵 등을 이용해서 루프를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CC4C1-43BE-4C0F-8993-D231137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Dummy(</a:t>
            </a:r>
            <a:r>
              <a:rPr lang="ko-KR" altLang="en-US"/>
              <a:t>더미</a:t>
            </a:r>
            <a:r>
              <a:rPr lang="en-US" altLang="ko-KR"/>
              <a:t>) </a:t>
            </a:r>
            <a:r>
              <a:rPr lang="ko-KR" altLang="en-US"/>
              <a:t>데이터의 추가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9B71A-0807-4507-B8E5-E069B7AFDE54}"/>
              </a:ext>
            </a:extLst>
          </p:cNvPr>
          <p:cNvSpPr/>
          <p:nvPr/>
        </p:nvSpPr>
        <p:spPr>
          <a:xfrm>
            <a:off x="601747" y="1143001"/>
            <a:ext cx="68328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insert into tbl_board (bno, title, content, writer) </a:t>
            </a:r>
            <a:endParaRPr lang="ko-KR" altLang="ko-KR" kern="900">
              <a:latin typeface="나눔고딕코딩"/>
              <a:cs typeface="한컴돋움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values (seq_board.nextval, 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제목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내용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','user00');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55418-C825-4552-88FC-4A25AFEC2E86}"/>
              </a:ext>
            </a:extLst>
          </p:cNvPr>
          <p:cNvSpPr txBox="1"/>
          <p:nvPr/>
        </p:nvSpPr>
        <p:spPr>
          <a:xfrm>
            <a:off x="526246" y="1877560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반복적인 실행으로 여러 개의 데이터 생성 및 확인 및 </a:t>
            </a:r>
            <a:r>
              <a:rPr lang="en-US" altLang="ko-KR"/>
              <a:t>commit </a:t>
            </a:r>
            <a:r>
              <a:rPr lang="ko-KR" altLang="en-US"/>
              <a:t>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D03E07-9400-4EA6-AFA2-588A97FC3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5682" y="2335120"/>
            <a:ext cx="5644175" cy="22759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14854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</a:t>
            </a:r>
            <a:r>
              <a:rPr lang="en-US" altLang="ko-KR" smtClean="0"/>
              <a:t>f </a:t>
            </a:r>
            <a:r>
              <a:rPr lang="ko-KR" altLang="en-US" smtClean="0"/>
              <a:t>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&lt;if test=“type == ‘T’.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“&gt;</a:t>
            </a:r>
            <a:br>
              <a:rPr lang="en-US" altLang="ko-KR" dirty="0" smtClean="0"/>
            </a:br>
            <a:r>
              <a:rPr lang="en-US" altLang="ko-KR" dirty="0" smtClean="0"/>
              <a:t>  (title like ‘%’||#{keyword}||’%’)</a:t>
            </a:r>
            <a:br>
              <a:rPr lang="en-US" altLang="ko-KR" dirty="0" smtClean="0"/>
            </a:br>
            <a:r>
              <a:rPr lang="en-US" altLang="ko-KR" dirty="0" smtClean="0"/>
              <a:t>&lt;/if&gt;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est</a:t>
            </a:r>
            <a:r>
              <a:rPr lang="ko-KR" altLang="en-US" dirty="0"/>
              <a:t>속</a:t>
            </a:r>
            <a:r>
              <a:rPr lang="ko-KR" altLang="en-US" dirty="0" smtClean="0"/>
              <a:t>성값이 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태그안의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||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오라클에서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연산자 역할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OGNL (Object Graph Navigation Language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XML element</a:t>
            </a:r>
            <a:r>
              <a:rPr lang="ko-KR" altLang="en-US" dirty="0"/>
              <a:t>를 줄이고 다양한 조건을 처리하기 위해 </a:t>
            </a:r>
            <a:r>
              <a:rPr lang="en-US" altLang="ko-KR" dirty="0"/>
              <a:t>OGNL </a:t>
            </a:r>
            <a:r>
              <a:rPr lang="ko-KR" altLang="en-US" dirty="0"/>
              <a:t>표현식을 사용합니다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에서 주로 사용하는 </a:t>
            </a:r>
            <a:r>
              <a:rPr lang="en-US" altLang="ko-KR" dirty="0"/>
              <a:t>JSTL </a:t>
            </a:r>
            <a:r>
              <a:rPr lang="ko-KR" altLang="en-US" dirty="0"/>
              <a:t>표현식이 </a:t>
            </a:r>
            <a:r>
              <a:rPr lang="en-US" altLang="ko-KR" dirty="0"/>
              <a:t>OGNL</a:t>
            </a:r>
            <a:r>
              <a:rPr lang="ko-KR" altLang="en-US" dirty="0"/>
              <a:t>이기 때문에 이를 사용하던 개발자는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조건문에</a:t>
            </a:r>
            <a:r>
              <a:rPr lang="ko-KR" altLang="en-US" dirty="0"/>
              <a:t> 적용하면 됩니다</a:t>
            </a:r>
            <a:r>
              <a:rPr lang="en-US" altLang="ko-KR" dirty="0" smtClean="0"/>
              <a:t>.)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에서 </a:t>
            </a:r>
            <a:r>
              <a:rPr lang="ko-KR" altLang="en-US" dirty="0" err="1"/>
              <a:t>객체값을</a:t>
            </a:r>
            <a:r>
              <a:rPr lang="ko-KR" altLang="en-US" dirty="0"/>
              <a:t> 비교할 경우 </a:t>
            </a:r>
            <a:r>
              <a:rPr lang="ko-KR" altLang="en-US" dirty="0" err="1"/>
              <a:t>싱글쿼테이션으로</a:t>
            </a:r>
            <a:r>
              <a:rPr lang="ko-KR" altLang="en-US" dirty="0"/>
              <a:t> 감싸주어서 사용하는 경우가 있는데 </a:t>
            </a:r>
            <a:r>
              <a:rPr lang="en-US" altLang="ko-KR" dirty="0" err="1"/>
              <a:t>mybatis</a:t>
            </a:r>
            <a:r>
              <a:rPr lang="ko-KR" altLang="en-US" dirty="0"/>
              <a:t>에게 “</a:t>
            </a:r>
            <a:r>
              <a:rPr lang="ko-KR" altLang="en-US" b="1" dirty="0"/>
              <a:t>이건 </a:t>
            </a:r>
            <a:r>
              <a:rPr lang="en-US" altLang="ko-KR" b="1" dirty="0"/>
              <a:t>property</a:t>
            </a:r>
            <a:r>
              <a:rPr lang="ko-KR" altLang="en-US" b="1" dirty="0"/>
              <a:t>가 아니고 어떤 </a:t>
            </a:r>
            <a:r>
              <a:rPr lang="ko-KR" altLang="en-US" b="1" dirty="0" err="1"/>
              <a:t>값이야</a:t>
            </a:r>
            <a:r>
              <a:rPr lang="ko-KR" altLang="en-US" dirty="0"/>
              <a:t>” 라고 알려 </a:t>
            </a:r>
            <a:r>
              <a:rPr lang="ko-KR" altLang="en-US" dirty="0" err="1"/>
              <a:t>주는거지</a:t>
            </a:r>
            <a:r>
              <a:rPr lang="ko-KR" altLang="en-US" dirty="0"/>
              <a:t> </a:t>
            </a:r>
            <a:r>
              <a:rPr lang="ko-KR" altLang="en-US" b="1" dirty="0"/>
              <a:t>문자열이라고 명시해 주는게 아니라는 점</a:t>
            </a:r>
            <a:r>
              <a:rPr lang="ko-KR" altLang="en-US" dirty="0"/>
              <a:t> 입니다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334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choose(when, otherwise</a:t>
            </a:r>
            <a:r>
              <a:rPr lang="en-US" altLang="ko-KR" b="1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if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와 달리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choose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여러 상황들 중 하나의 상황에서만 동작합니다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Java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언어의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if~ else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JSTL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&lt;choose&gt;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와 유사합니다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smtClean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&lt;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otherwise&gt;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모든 조건이 충족되지 않을 경우에 사용합니다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</a:p>
          <a:p>
            <a:endParaRPr lang="en-US" altLang="ko-KR">
              <a:solidFill>
                <a:srgbClr val="000000"/>
              </a:solidFill>
              <a:latin typeface="Noto Sans Demilight"/>
            </a:endParaRPr>
          </a:p>
          <a:p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자바와 다르게 앞의 조건이 만족되도 다음 조건을 체크합니다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002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795" y="348792"/>
            <a:ext cx="8119425" cy="62876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&lt;select id="selectMember" parameterType="map", resultType="map"&gt;</a:t>
            </a:r>
          </a:p>
          <a:p>
            <a:pPr marL="0" indent="0">
              <a:buNone/>
            </a:pPr>
            <a:r>
              <a:rPr lang="en-US" altLang="ko-KR"/>
              <a:t>    SELECT  USER_NO</a:t>
            </a:r>
          </a:p>
          <a:p>
            <a:pPr marL="0" indent="0">
              <a:buNone/>
            </a:pPr>
            <a:r>
              <a:rPr lang="en-US" altLang="ko-KR"/>
              <a:t>            USER_ID</a:t>
            </a:r>
          </a:p>
          <a:p>
            <a:pPr marL="0" indent="0">
              <a:buNone/>
            </a:pPr>
            <a:r>
              <a:rPr lang="en-US" altLang="ko-KR"/>
              <a:t>            NAME</a:t>
            </a:r>
          </a:p>
          <a:p>
            <a:pPr marL="0" indent="0">
              <a:buNone/>
            </a:pPr>
            <a:r>
              <a:rPr lang="en-US" altLang="ko-KR"/>
              <a:t>            REG_DT</a:t>
            </a:r>
          </a:p>
          <a:p>
            <a:pPr marL="0" indent="0">
              <a:buNone/>
            </a:pPr>
            <a:r>
              <a:rPr lang="en-US" altLang="ko-KR"/>
              <a:t>    FROM    USER</a:t>
            </a:r>
          </a:p>
          <a:p>
            <a:pPr marL="0" indent="0">
              <a:buNone/>
            </a:pPr>
            <a:r>
              <a:rPr lang="en-US" altLang="ko-KR"/>
              <a:t>    &lt;choose&gt;</a:t>
            </a:r>
          </a:p>
          <a:p>
            <a:pPr marL="0" indent="0">
              <a:buNone/>
            </a:pPr>
            <a:r>
              <a:rPr lang="en-US" altLang="ko-KR"/>
              <a:t>    	&lt;when test "userNo != null"&gt;</a:t>
            </a:r>
          </a:p>
          <a:p>
            <a:pPr marL="0" indent="0">
              <a:buNone/>
            </a:pPr>
            <a:r>
              <a:rPr lang="en-US" altLang="ko-KR"/>
              <a:t>    	WHERE USER_NO = #{userNo}</a:t>
            </a:r>
          </a:p>
          <a:p>
            <a:pPr marL="0" indent="0">
              <a:buNone/>
            </a:pPr>
            <a:r>
              <a:rPr lang="en-US" altLang="ko-KR"/>
              <a:t>    	&lt;/when&gt;</a:t>
            </a:r>
          </a:p>
          <a:p>
            <a:pPr marL="0" indent="0">
              <a:buNone/>
            </a:pPr>
            <a:r>
              <a:rPr lang="en-US" altLang="ko-KR"/>
              <a:t>        &lt;when test "name != null"&gt;</a:t>
            </a:r>
          </a:p>
          <a:p>
            <a:pPr marL="0" indent="0">
              <a:buNone/>
            </a:pPr>
            <a:r>
              <a:rPr lang="en-US" altLang="ko-KR"/>
              <a:t>        WHERE NAME = #{name}</a:t>
            </a:r>
          </a:p>
          <a:p>
            <a:pPr marL="0" indent="0">
              <a:buNone/>
            </a:pPr>
            <a:r>
              <a:rPr lang="en-US" altLang="ko-KR"/>
              <a:t>        &lt;/when&gt;</a:t>
            </a:r>
          </a:p>
          <a:p>
            <a:pPr marL="0" indent="0">
              <a:buNone/>
            </a:pPr>
            <a:r>
              <a:rPr lang="en-US" altLang="ko-KR"/>
              <a:t>        &lt;otherwise&gt;</a:t>
            </a:r>
          </a:p>
          <a:p>
            <a:pPr marL="0" indent="0">
              <a:buNone/>
            </a:pPr>
            <a:r>
              <a:rPr lang="en-US" altLang="ko-KR"/>
              <a:t>        WHERE USER_NO = 1</a:t>
            </a:r>
          </a:p>
          <a:p>
            <a:pPr marL="0" indent="0">
              <a:buNone/>
            </a:pPr>
            <a:r>
              <a:rPr lang="en-US" altLang="ko-KR"/>
              <a:t>        AND USER_ID = 'id01'</a:t>
            </a:r>
          </a:p>
          <a:p>
            <a:pPr marL="0" indent="0">
              <a:buNone/>
            </a:pPr>
            <a:r>
              <a:rPr lang="en-US" altLang="ko-KR"/>
              <a:t>        &lt;/otherwise&gt;</a:t>
            </a:r>
          </a:p>
          <a:p>
            <a:pPr marL="0" indent="0">
              <a:buNone/>
            </a:pPr>
            <a:r>
              <a:rPr lang="en-US" altLang="ko-KR"/>
              <a:t>    &lt;/choose&gt;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6978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trim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Noto Sans Demilight"/>
              </a:rPr>
              <a:t>trim,where,set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은 단독으로 사용되지 않고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&lt;if&gt;,&lt;choose&gt;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와 같은 </a:t>
            </a:r>
            <a:r>
              <a:rPr lang="ko-KR" altLang="en-US" b="1" dirty="0" smtClean="0">
                <a:solidFill>
                  <a:srgbClr val="000000"/>
                </a:solidFill>
                <a:latin typeface="Noto Sans KR"/>
              </a:rPr>
              <a:t>태그들을 내포하여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들을 연결해 주고 앞 뒤에 필요한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구문들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(AND,OR,WHERE 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등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을 추가하거나 생략하는 역할을 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trim 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는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if 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의 단점을 보완할 수 있는 기능을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제공합니다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b="1" dirty="0"/>
              <a:t>trim </a:t>
            </a:r>
            <a:r>
              <a:rPr lang="ko-KR" altLang="en-US" b="1" dirty="0"/>
              <a:t>속성</a:t>
            </a:r>
            <a:endParaRPr lang="ko-KR" altLang="en-US" dirty="0"/>
          </a:p>
          <a:p>
            <a:r>
              <a:rPr lang="en-US" altLang="ko-KR" dirty="0" smtClean="0"/>
              <a:t>prefix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앞에 붙여줍니다</a:t>
            </a:r>
          </a:p>
          <a:p>
            <a:r>
              <a:rPr lang="en-US" altLang="ko-KR" dirty="0" err="1" smtClean="0"/>
              <a:t>prefixOverrides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앞에 해당하는 문자들이 있으면 자동으로 지워줍니다</a:t>
            </a:r>
          </a:p>
          <a:p>
            <a:r>
              <a:rPr lang="en-US" altLang="ko-KR" dirty="0" smtClean="0"/>
              <a:t>suffix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뒤에 붙여줍니다</a:t>
            </a:r>
          </a:p>
          <a:p>
            <a:r>
              <a:rPr lang="en-US" altLang="ko-KR" dirty="0" err="1" smtClean="0"/>
              <a:t>suffixOverrides</a:t>
            </a:r>
            <a:r>
              <a:rPr lang="en-US" altLang="ko-KR" dirty="0"/>
              <a:t> : 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뒤에 해당하는 문자들이 있으면 자동으로 </a:t>
            </a:r>
            <a:r>
              <a:rPr lang="ko-KR" altLang="en-US" dirty="0" smtClean="0"/>
              <a:t>지워줍니다</a:t>
            </a:r>
            <a:r>
              <a:rPr lang="ko-KR" altLang="en-US" dirty="0"/>
              <a:t> </a:t>
            </a:r>
          </a:p>
          <a:p>
            <a:r>
              <a:rPr lang="en-US" altLang="ko-KR" dirty="0"/>
              <a:t>trim element</a:t>
            </a:r>
            <a:r>
              <a:rPr lang="ko-KR" altLang="en-US" dirty="0"/>
              <a:t>는 </a:t>
            </a:r>
            <a:r>
              <a:rPr lang="en-US" altLang="ko-KR" dirty="0"/>
              <a:t>select, insert, update, delete</a:t>
            </a:r>
            <a:r>
              <a:rPr lang="ko-KR" altLang="en-US" dirty="0"/>
              <a:t>에 </a:t>
            </a:r>
            <a:r>
              <a:rPr lang="ko-KR" altLang="en-US" dirty="0" err="1"/>
              <a:t>사용가능합니다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7636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&lt;where&gt;</a:t>
            </a:r>
            <a:br>
              <a:rPr lang="en-US" altLang="ko-KR" dirty="0" smtClean="0"/>
            </a:br>
            <a:r>
              <a:rPr lang="en-US" altLang="ko-KR" dirty="0" smtClean="0"/>
              <a:t>	&lt;if test=“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null”&gt;</a:t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= 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smtClean="0"/>
              <a:t>      &lt;/if&gt;</a:t>
            </a:r>
            <a:br>
              <a:rPr lang="en-US" altLang="ko-KR" dirty="0" smtClean="0"/>
            </a:br>
            <a:r>
              <a:rPr lang="en-US" altLang="ko-KR" dirty="0" smtClean="0"/>
              <a:t> &lt;where&gt;</a:t>
            </a:r>
            <a:br>
              <a:rPr lang="en-US" altLang="ko-KR" dirty="0" smtClean="0"/>
            </a:b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&lt;where&gt;</a:t>
            </a:r>
            <a:br>
              <a:rPr lang="en-US" altLang="ko-KR" dirty="0"/>
            </a:br>
            <a:r>
              <a:rPr lang="en-US" altLang="ko-KR" dirty="0"/>
              <a:t>	&lt;if test=“</a:t>
            </a:r>
            <a:r>
              <a:rPr lang="en-US" altLang="ko-KR" dirty="0" err="1"/>
              <a:t>bno</a:t>
            </a:r>
            <a:r>
              <a:rPr lang="en-US" altLang="ko-KR" dirty="0"/>
              <a:t> != null”&gt;</a:t>
            </a:r>
            <a:br>
              <a:rPr lang="en-US" altLang="ko-KR" dirty="0"/>
            </a:br>
            <a:r>
              <a:rPr lang="en-US" altLang="ko-KR" dirty="0"/>
              <a:t>             </a:t>
            </a:r>
            <a:r>
              <a:rPr lang="en-US" altLang="ko-KR" dirty="0" err="1"/>
              <a:t>bno</a:t>
            </a:r>
            <a:r>
              <a:rPr lang="en-US" altLang="ko-KR" dirty="0"/>
              <a:t> =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      &lt;/if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&lt;trim prefix = “AND”&gt;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=1</a:t>
            </a:r>
            <a:br>
              <a:rPr lang="en-US" altLang="ko-KR" dirty="0" smtClean="0"/>
            </a:br>
            <a:r>
              <a:rPr lang="en-US" altLang="ko-KR" dirty="0" smtClean="0"/>
              <a:t>      &lt;/trim&gt;</a:t>
            </a:r>
            <a:br>
              <a:rPr lang="en-US" altLang="ko-KR" dirty="0" smtClean="0"/>
            </a:br>
            <a:r>
              <a:rPr lang="en-US" altLang="ko-KR" dirty="0" smtClean="0"/>
              <a:t> &lt;/where&gt;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93216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	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AND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&lt;/if&gt;</a:t>
            </a:r>
          </a:p>
          <a:p>
            <a:pPr marL="0" indent="0">
              <a:buNone/>
            </a:pPr>
            <a:r>
              <a:rPr lang="en-US" altLang="ko-KR" dirty="0"/>
              <a:t>      	&lt;if test "name != null"&gt;</a:t>
            </a:r>
          </a:p>
          <a:p>
            <a:pPr marL="0" indent="0">
              <a:buNone/>
            </a:pPr>
            <a:r>
              <a:rPr lang="en-US" altLang="ko-KR" dirty="0"/>
              <a:t>      	AND NAME = #{name}</a:t>
            </a:r>
          </a:p>
          <a:p>
            <a:pPr marL="0" indent="0">
              <a:buNone/>
            </a:pPr>
            <a:r>
              <a:rPr lang="en-US" altLang="ko-KR" dirty="0"/>
              <a:t>      	&lt;/if&gt;     </a:t>
            </a:r>
          </a:p>
          <a:p>
            <a:pPr marL="0" indent="0">
              <a:buNone/>
            </a:pPr>
            <a:r>
              <a:rPr lang="en-US" altLang="ko-KR" dirty="0"/>
              <a:t>    &lt;/trim&gt;</a:t>
            </a:r>
          </a:p>
          <a:p>
            <a:pPr marL="0" indent="0">
              <a:buNone/>
            </a:pPr>
            <a:r>
              <a:rPr lang="en-US" altLang="ko-KR" dirty="0"/>
              <a:t>&lt;/select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Where</a:t>
            </a:r>
            <a:r>
              <a:rPr lang="ko-KR" altLang="en-US" dirty="0" smtClean="0"/>
              <a:t>를 앞에 붙이고 실행 내용이 처음 이면 </a:t>
            </a:r>
            <a:r>
              <a:rPr lang="en-US" altLang="ko-KR" dirty="0" smtClean="0"/>
              <a:t>AND|OR</a:t>
            </a:r>
            <a:r>
              <a:rPr lang="ko-KR" altLang="en-US" dirty="0" smtClean="0"/>
              <a:t>를 제거하여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붙이고 아니면 그대로 붙인다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Where USER_NO = #{</a:t>
            </a:r>
            <a:r>
              <a:rPr lang="en-US" altLang="ko-KR" dirty="0" err="1" smtClean="0"/>
              <a:t>userNo</a:t>
            </a:r>
            <a:r>
              <a:rPr lang="en-US" altLang="ko-KR" dirty="0" smtClean="0"/>
              <a:t>} AND NAME = #{name}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210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where</a:t>
            </a:r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태그 안쪽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유효할시는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구문이 붙고 그렇지 않는 경우에는 생성되지 않습니다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*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</a:p>
          <a:p>
            <a:pPr marL="0" indent="0">
              <a:buNone/>
            </a:pPr>
            <a:r>
              <a:rPr lang="en-US" altLang="ko-KR" dirty="0" smtClean="0"/>
              <a:t>	&lt;if test="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null"&gt;</a:t>
            </a:r>
          </a:p>
          <a:p>
            <a:pPr marL="0" indent="0">
              <a:buNone/>
            </a:pPr>
            <a:r>
              <a:rPr lang="en-US" altLang="ko-KR" dirty="0" smtClean="0"/>
              <a:t>    	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    &lt;/if&gt;</a:t>
            </a:r>
          </a:p>
          <a:p>
            <a:pPr marL="0" indent="0">
              <a:buNone/>
            </a:pPr>
            <a:r>
              <a:rPr lang="en-US" altLang="ko-KR" dirty="0" smtClean="0"/>
              <a:t>&lt;/where&gt;</a:t>
            </a:r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=33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존재하지 않는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4587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set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set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마지막으로 명시된 칼럼 표기에서 쉼표를 자동으로 제거한다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그러나 이는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 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로 대체 가능하기 때문에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을 사용하는 경우가 더 많습니다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426616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foreach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List,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배열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Map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등을 이용해서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loop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처리를 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ko-KR" altLang="en-US">
                <a:solidFill>
                  <a:srgbClr val="000000"/>
                </a:solidFill>
                <a:latin typeface="Noto Sans Demilight"/>
              </a:rPr>
              <a:t>주로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조건에서 많이 사용합니다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경우에 따라 복잡한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WHERE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조건을 만들때에도 사용할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.)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조회 조건에는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절로 조건을 추가하는 경우가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en-US" altLang="ko-KR" smtClean="0"/>
          </a:p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foreach </a:t>
            </a:r>
            <a:r>
              <a:rPr lang="ko-KR" altLang="en-US" b="1">
                <a:solidFill>
                  <a:srgbClr val="000000"/>
                </a:solidFill>
                <a:latin typeface="Noto Sans KR"/>
              </a:rPr>
              <a:t>속성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collection :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collectionr</a:t>
            </a:r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계열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객체를 설정한다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 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item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collection</a:t>
            </a:r>
            <a:r>
              <a:rPr lang="ko-KR" altLang="en-US" smtClean="0">
                <a:solidFill>
                  <a:srgbClr val="333333"/>
                </a:solidFill>
                <a:latin typeface="Noto Sans KR"/>
              </a:rPr>
              <a:t>계열 객체의 원소를 나타냄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index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몇 번째 값인지 나타내는 인덱스 값이다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시작값은 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0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333333"/>
                </a:solidFill>
                <a:latin typeface="Noto Sans Demilight"/>
              </a:rPr>
              <a:t>open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앞에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close 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뒤에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separator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값들 사이에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906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424206"/>
            <a:ext cx="8138279" cy="61745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USER_NO IN</a:t>
            </a:r>
          </a:p>
          <a:p>
            <a:pPr marL="0" indent="0">
              <a:buNone/>
            </a:pPr>
            <a:r>
              <a:rPr lang="en-US" altLang="ko-KR" dirty="0"/>
              <a:t>        &lt;</a:t>
            </a:r>
            <a:r>
              <a:rPr lang="en-US" altLang="ko-KR" dirty="0" err="1"/>
              <a:t>foreach</a:t>
            </a:r>
            <a:r>
              <a:rPr lang="en-US" altLang="ko-KR" dirty="0"/>
              <a:t> collection="</a:t>
            </a:r>
            <a:r>
              <a:rPr lang="en-US" altLang="ko-KR" dirty="0" err="1"/>
              <a:t>userNos</a:t>
            </a:r>
            <a:r>
              <a:rPr lang="en-US" altLang="ko-KR" dirty="0"/>
              <a:t>" item="</a:t>
            </a:r>
            <a:r>
              <a:rPr lang="en-US" altLang="ko-KR" dirty="0" err="1"/>
              <a:t>userNo</a:t>
            </a:r>
            <a:r>
              <a:rPr lang="en-US" altLang="ko-KR" dirty="0"/>
              <a:t>" index="index" open="(" close=")" separator=","&gt;</a:t>
            </a:r>
          </a:p>
          <a:p>
            <a:pPr marL="0" indent="0">
              <a:buNone/>
            </a:pPr>
            <a:r>
              <a:rPr lang="en-US" altLang="ko-KR" dirty="0"/>
              <a:t>           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&lt;/</a:t>
            </a:r>
            <a:r>
              <a:rPr lang="en-US" altLang="ko-KR" dirty="0" err="1"/>
              <a:t>foreach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	&lt;if&gt;</a:t>
            </a:r>
          </a:p>
          <a:p>
            <a:pPr marL="0" indent="0">
              <a:buNone/>
            </a:pPr>
            <a:r>
              <a:rPr lang="en-US" altLang="ko-KR" dirty="0"/>
              <a:t>    &lt;/trim&gt;    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68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0AE-A864-4530-A0C2-6A5052B4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설정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(p175)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A8D6-EFAA-4BBF-A137-0D57EEB4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8452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root-context.xml</a:t>
            </a:r>
          </a:p>
          <a:p>
            <a:pPr lvl="1"/>
            <a:r>
              <a:rPr lang="en-US" altLang="ko-KR"/>
              <a:t>DataSource</a:t>
            </a:r>
            <a:r>
              <a:rPr lang="ko-KR" altLang="en-US"/>
              <a:t>의 설정 </a:t>
            </a:r>
            <a:endParaRPr lang="en-US" altLang="ko-KR"/>
          </a:p>
          <a:p>
            <a:pPr lvl="1"/>
            <a:r>
              <a:rPr lang="en-US" altLang="ko-KR"/>
              <a:t>SqlSessionFactory </a:t>
            </a:r>
            <a:r>
              <a:rPr lang="ko-KR" altLang="en-US"/>
              <a:t>설정 </a:t>
            </a:r>
            <a:endParaRPr lang="en-US" altLang="ko-KR" smtClean="0"/>
          </a:p>
          <a:p>
            <a:pPr lvl="1"/>
            <a:r>
              <a:rPr lang="en-US" altLang="ko-KR" smtClean="0"/>
              <a:t>dataSource</a:t>
            </a:r>
            <a:r>
              <a:rPr lang="ko-KR" altLang="en-US" smtClean="0"/>
              <a:t>설정에 </a:t>
            </a:r>
            <a:r>
              <a:rPr lang="en-US" altLang="ko-KR" smtClean="0"/>
              <a:t>log4jdbc</a:t>
            </a:r>
            <a:r>
              <a:rPr lang="ko-KR" altLang="en-US" smtClean="0"/>
              <a:t>를 사용하므로 </a:t>
            </a:r>
            <a:r>
              <a:rPr lang="en-US" altLang="ko-KR" smtClean="0"/>
              <a:t>resource</a:t>
            </a:r>
            <a:r>
              <a:rPr lang="ko-KR" altLang="en-US" smtClean="0"/>
              <a:t>에</a:t>
            </a:r>
            <a:r>
              <a:rPr lang="en-US" altLang="ko-KR" smtClean="0"/>
              <a:t> log4jdbc.log4j2.properties</a:t>
            </a:r>
            <a:r>
              <a:rPr lang="ko-KR" altLang="en-US" smtClean="0"/>
              <a:t>를 추가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C6FF-4966-4F6C-A39A-F828ACB5371A}"/>
              </a:ext>
            </a:extLst>
          </p:cNvPr>
          <p:cNvSpPr txBox="1"/>
          <p:nvPr/>
        </p:nvSpPr>
        <p:spPr>
          <a:xfrm>
            <a:off x="796954" y="2323750"/>
            <a:ext cx="7373923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smtClean="0"/>
              <a:t>&lt;bean </a:t>
            </a:r>
            <a:r>
              <a:rPr lang="en-US" altLang="ko-KR" sz="1100"/>
              <a:t>id=</a:t>
            </a:r>
            <a:r>
              <a:rPr lang="en-US" altLang="ko-KR" sz="1100" i="1"/>
              <a:t>"hikariConfig" class="com.zaxxer.hikari.HikariConfig"&gt;</a:t>
            </a:r>
          </a:p>
          <a:p>
            <a:endParaRPr lang="ko-KR" altLang="en-US" sz="1100"/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"driverClassName"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"net.sf.log4jdbc.sql.jdbcapi.DriverSpy"&gt;&lt;/property&gt;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"jdbcUrl"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"jdbc:log4jdbc:oracle:thin:@localhost:1521:XE"&gt;&lt;/property&gt;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"username" value="book_ex"&gt;&lt;/property&gt;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"password" value="book_ex"&gt;&lt;/property&gt;</a:t>
            </a:r>
          </a:p>
          <a:p>
            <a:endParaRPr lang="ko-KR" altLang="en-US" sz="1100"/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&lt;!-- HikariCP configuration --&gt;</a:t>
            </a:r>
          </a:p>
          <a:p>
            <a:r>
              <a:rPr lang="en-US" altLang="ko-KR" sz="1100"/>
              <a:t>&lt;bean id=</a:t>
            </a:r>
            <a:r>
              <a:rPr lang="en-US" altLang="ko-KR" sz="1100" i="1"/>
              <a:t>"dataSource" class="com.zaxxer.hikari.HikariDataSource"</a:t>
            </a:r>
          </a:p>
          <a:p>
            <a:r>
              <a:rPr lang="en-US" altLang="ko-KR" sz="1100"/>
              <a:t>destroy-method=</a:t>
            </a:r>
            <a:r>
              <a:rPr lang="en-US" altLang="ko-KR" sz="1100" i="1"/>
              <a:t>"close"&gt;</a:t>
            </a:r>
          </a:p>
          <a:p>
            <a:r>
              <a:rPr lang="en-US" altLang="ko-KR" sz="1100"/>
              <a:t>&lt;constructor-arg ref=</a:t>
            </a:r>
            <a:r>
              <a:rPr lang="en-US" altLang="ko-KR" sz="1100" i="1"/>
              <a:t>"hikariConfig" /&gt;</a:t>
            </a:r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&lt;bean id=</a:t>
            </a:r>
            <a:r>
              <a:rPr lang="en-US" altLang="ko-KR" sz="1100" i="1"/>
              <a:t>"sqlSessionFactory"</a:t>
            </a:r>
          </a:p>
          <a:p>
            <a:r>
              <a:rPr lang="en-US" altLang="ko-KR" sz="1100"/>
              <a:t>class=</a:t>
            </a:r>
            <a:r>
              <a:rPr lang="en-US" altLang="ko-KR" sz="1100" i="1"/>
              <a:t>"org.mybatis.spring.SqlSessionFactoryBean"&gt;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"dataSource" ref="dataSource"&gt;&lt;/property&gt;</a:t>
            </a:r>
          </a:p>
          <a:p>
            <a:r>
              <a:rPr lang="en-US" altLang="ko-KR" sz="1100"/>
              <a:t>&lt;/bean&gt;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150070" y="6325386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Root.context.xml</a:t>
            </a:r>
            <a:r>
              <a:rPr lang="ko-KR" altLang="en-US" smtClean="0"/>
              <a:t>의 </a:t>
            </a:r>
            <a:r>
              <a:rPr lang="en-US" altLang="ko-KR" smtClean="0"/>
              <a:t>namespace</a:t>
            </a:r>
            <a:r>
              <a:rPr lang="ko-KR" altLang="en-US" smtClean="0"/>
              <a:t>에 </a:t>
            </a:r>
            <a:r>
              <a:rPr lang="en-US" altLang="ko-KR" smtClean="0"/>
              <a:t>beans,context,,mybatis-spring</a:t>
            </a:r>
            <a:r>
              <a:rPr lang="ko-KR" altLang="en-US" smtClean="0"/>
              <a:t>을 체크해준다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872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6FF4-6DE6-4E6C-8571-ED45254F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Foreach</a:t>
            </a:r>
            <a:r>
              <a:rPr lang="ko-KR" altLang="en-US" smtClean="0"/>
              <a:t>태그</a:t>
            </a:r>
            <a:r>
              <a:rPr lang="en-US" altLang="ko-KR" smtClean="0"/>
              <a:t>(map</a:t>
            </a:r>
            <a:r>
              <a:rPr lang="ko-KR" altLang="en-US" smtClean="0"/>
              <a:t>사용시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D7E936-5021-427A-B608-06D2710E2BA9}"/>
              </a:ext>
            </a:extLst>
          </p:cNvPr>
          <p:cNvSpPr/>
          <p:nvPr/>
        </p:nvSpPr>
        <p:spPr>
          <a:xfrm>
            <a:off x="628650" y="1251693"/>
            <a:ext cx="4572000" cy="1305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8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Map&lt;String, String&gt;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HashMap&lt;&gt;();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"TTTT"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"CCCC"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394202-9B45-4CA4-9D38-137BE7AA2B0C}"/>
              </a:ext>
            </a:extLst>
          </p:cNvPr>
          <p:cNvSpPr/>
          <p:nvPr/>
        </p:nvSpPr>
        <p:spPr>
          <a:xfrm>
            <a:off x="628649" y="2665679"/>
            <a:ext cx="7732925" cy="387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 * from tbl_board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"where ("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suffix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prefixOverrides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"val"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collection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"map</a:t>
            </a:r>
            <a:r>
              <a:rPr lang="en-US" altLang="ko-KR" sz="1100" i="1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 map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은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를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로 값은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으로 사용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'C'.toString()"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content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'T'.toString()"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title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'W'.toString()"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writer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trim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5458120" y="1555423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632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A62B-8AEF-4206-915C-9B0C1BD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검색조건처리를 위한 </a:t>
            </a:r>
            <a:r>
              <a:rPr lang="en-US" altLang="ko-KR" sz="2800" dirty="0"/>
              <a:t>Criteria</a:t>
            </a:r>
            <a:r>
              <a:rPr lang="ko-KR" altLang="en-US" sz="2800" dirty="0"/>
              <a:t>클래스 </a:t>
            </a:r>
            <a:r>
              <a:rPr lang="ko-KR" altLang="en-US" sz="2800" dirty="0" smtClean="0"/>
              <a:t>변경</a:t>
            </a:r>
            <a:r>
              <a:rPr lang="en-US" altLang="ko-KR" sz="2800" dirty="0" smtClean="0"/>
              <a:t>(p333)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A65EF-D050-4428-94EA-D3CFBD1E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검색항목</a:t>
            </a:r>
            <a:r>
              <a:rPr lang="en-US" altLang="ko-KR"/>
              <a:t>(type)</a:t>
            </a:r>
            <a:r>
              <a:rPr lang="ko-KR" altLang="en-US"/>
              <a:t>과 검색 키워드</a:t>
            </a:r>
            <a:r>
              <a:rPr lang="en-US" altLang="ko-KR"/>
              <a:t>(keyword)</a:t>
            </a:r>
            <a:r>
              <a:rPr lang="ko-KR" altLang="en-US"/>
              <a:t>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56035B-3FA9-49F8-A4F7-C73BEFB420BD}"/>
              </a:ext>
            </a:extLst>
          </p:cNvPr>
          <p:cNvSpPr/>
          <p:nvPr/>
        </p:nvSpPr>
        <p:spPr>
          <a:xfrm>
            <a:off x="868260" y="1838308"/>
            <a:ext cx="4572000" cy="2151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260" y="412867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문자열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type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을 배열로 변환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글자 한자씩을 배열로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String[] getTypeArr( ) {</a:t>
            </a:r>
          </a:p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String[]{}: </a:t>
            </a:r>
            <a:r>
              <a:rPr lang="en-US" altLang="ko-KR" sz="1000" b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.split(</a:t>
            </a:r>
            <a:r>
              <a:rPr lang="en-US" altLang="ko-KR" sz="1000" b="1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361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245DC-3931-4CCC-9836-7B3172D8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r>
              <a:rPr lang="ko-KR" altLang="en-US"/>
              <a:t>의 변경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898016-889A-40B6-9FAC-F7E394181EF5}"/>
              </a:ext>
            </a:extLst>
          </p:cNvPr>
          <p:cNvSpPr/>
          <p:nvPr/>
        </p:nvSpPr>
        <p:spPr>
          <a:xfrm>
            <a:off x="339754" y="1370616"/>
            <a:ext cx="8015681" cy="4519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AND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typeArr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title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content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writer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553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8D7C-FD5C-40B0-B2CA-09117C53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(p336)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A1C38-D1C8-4D4A-979F-2090C8CD6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224" y="3355391"/>
            <a:ext cx="8875552" cy="3305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3593C9-A236-471E-BD29-82989E661927}"/>
              </a:ext>
            </a:extLst>
          </p:cNvPr>
          <p:cNvSpPr/>
          <p:nvPr/>
        </p:nvSpPr>
        <p:spPr>
          <a:xfrm>
            <a:off x="302528" y="1040914"/>
            <a:ext cx="8212822" cy="2423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testSearch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.setKeyword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새로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"TC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60859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sql</a:t>
            </a:r>
            <a:r>
              <a:rPr lang="en-US" altLang="ko-KR" b="1" dirty="0"/>
              <a:t>&gt;, &lt;include</a:t>
            </a:r>
            <a:r>
              <a:rPr lang="en-US" altLang="ko-KR" b="1" dirty="0" smtClean="0"/>
              <a:t>&gt;(p338)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태그는 다른 구문에서 재사용가능한 </a:t>
            </a:r>
            <a:r>
              <a:rPr lang="en-US" altLang="ko-KR" dirty="0"/>
              <a:t>SQL</a:t>
            </a:r>
            <a:r>
              <a:rPr lang="ko-KR" altLang="en-US" dirty="0"/>
              <a:t>구문을 정의할 때 사용합니다</a:t>
            </a:r>
            <a:r>
              <a:rPr lang="en-US" altLang="ko-KR" dirty="0"/>
              <a:t>. </a:t>
            </a:r>
            <a:r>
              <a:rPr lang="ko-KR" altLang="en-US" dirty="0"/>
              <a:t>사용방법은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id</a:t>
            </a:r>
            <a:r>
              <a:rPr lang="ko-KR" altLang="en-US" dirty="0"/>
              <a:t>속성 추가 및 </a:t>
            </a:r>
            <a:r>
              <a:rPr lang="en-US" altLang="ko-KR" dirty="0"/>
              <a:t>id</a:t>
            </a:r>
            <a:r>
              <a:rPr lang="ko-KR" altLang="en-US" dirty="0"/>
              <a:t>속성 값을 부여 해준 후 태그 내에 사용할 쿼리를 작성하면 끝입니다</a:t>
            </a:r>
            <a:r>
              <a:rPr lang="en-US" altLang="ko-KR" dirty="0"/>
              <a:t>.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sql</a:t>
            </a:r>
            <a:r>
              <a:rPr lang="en-US" altLang="ko-KR" dirty="0"/>
              <a:t> id="id</a:t>
            </a:r>
            <a:r>
              <a:rPr lang="ko-KR" altLang="en-US" dirty="0"/>
              <a:t>값</a:t>
            </a:r>
            <a:r>
              <a:rPr lang="en-US" altLang="ko-KR" dirty="0" smtClean="0"/>
              <a:t>"&gt;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-- </a:t>
            </a:r>
            <a:r>
              <a:rPr lang="ko-KR" altLang="en-US" dirty="0"/>
              <a:t>사용할 </a:t>
            </a:r>
            <a:r>
              <a:rPr lang="ko-KR" altLang="en-US" dirty="0" smtClean="0"/>
              <a:t>쿼리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하지만 주의해야 </a:t>
            </a:r>
            <a:r>
              <a:rPr lang="ko-KR" altLang="en-US" dirty="0" smtClean="0"/>
              <a:t>할 점은 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있는 쿼리들을 재사용하고 싶다면 재사용할 쿼리의 상단에 선언되어야 </a:t>
            </a:r>
            <a:r>
              <a:rPr lang="ko-KR" altLang="en-US" dirty="0" err="1"/>
              <a:t>한다는점입니다</a:t>
            </a:r>
            <a:r>
              <a:rPr lang="en-US" altLang="ko-KR" dirty="0"/>
              <a:t>. </a:t>
            </a:r>
            <a:r>
              <a:rPr lang="ko-KR" altLang="en-US" dirty="0"/>
              <a:t>특정 태그의 쿼리에서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태그의 쿼리를 불러오는 명령을 하였지만</a:t>
            </a:r>
            <a:r>
              <a:rPr lang="en-US" altLang="ko-KR" dirty="0"/>
              <a:t>, </a:t>
            </a:r>
            <a:r>
              <a:rPr lang="ko-KR" altLang="en-US" dirty="0"/>
              <a:t>상단에 </a:t>
            </a:r>
            <a:r>
              <a:rPr lang="ko-KR" altLang="en-US" dirty="0" err="1"/>
              <a:t>선언되어있지</a:t>
            </a:r>
            <a:r>
              <a:rPr lang="ko-KR" altLang="en-US" dirty="0"/>
              <a:t> 않고 하단에 선언되어 있다면 </a:t>
            </a:r>
            <a:r>
              <a:rPr lang="ko-KR" altLang="en-US" dirty="0" err="1"/>
              <a:t>불러올수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내에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추가해줘도 상관없습니다</a:t>
            </a:r>
            <a:r>
              <a:rPr lang="en-US" altLang="ko-KR" dirty="0"/>
              <a:t>. </a:t>
            </a:r>
            <a:r>
              <a:rPr lang="ko-KR" altLang="en-US" dirty="0"/>
              <a:t>단 해당 태그를 불러오는 </a:t>
            </a:r>
            <a:r>
              <a:rPr lang="ko-KR" altLang="en-US" dirty="0" err="1"/>
              <a:t>쿼리문에서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선언된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처리할 수 있는 인자 값이 존재해야만 에러가 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 id="t1"&gt;</a:t>
            </a:r>
          </a:p>
          <a:p>
            <a:pPr marL="0" indent="0">
              <a:buNone/>
            </a:pPr>
            <a:r>
              <a:rPr lang="en-US" altLang="ko-KR" dirty="0"/>
              <a:t>	title = #{title}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7563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377072"/>
            <a:ext cx="8175985" cy="6127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&lt;include</a:t>
            </a:r>
            <a:r>
              <a:rPr lang="en-US" altLang="ko-KR" smtClean="0"/>
              <a:t>&gt;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같은 파일 내에 정의해둔 </a:t>
            </a:r>
            <a:r>
              <a:rPr lang="en-US" altLang="ko-KR"/>
              <a:t>&lt;sql&gt; </a:t>
            </a:r>
            <a:r>
              <a:rPr lang="ko-KR" altLang="en-US"/>
              <a:t>태그 내의 쿼리들을 불러올 수 있게 해 줍니다</a:t>
            </a:r>
            <a:r>
              <a:rPr lang="en-US" altLang="ko-KR"/>
              <a:t>. </a:t>
            </a:r>
            <a:r>
              <a:rPr lang="ko-KR" altLang="en-US"/>
              <a:t>사용법은 </a:t>
            </a:r>
            <a:r>
              <a:rPr lang="en-US" altLang="ko-KR"/>
              <a:t>&lt;include&gt; </a:t>
            </a:r>
            <a:r>
              <a:rPr lang="ko-KR" altLang="en-US"/>
              <a:t>태그를 선언하고 해당 태그에 </a:t>
            </a:r>
            <a:r>
              <a:rPr lang="en-US" altLang="ko-KR"/>
              <a:t>refid</a:t>
            </a:r>
            <a:r>
              <a:rPr lang="ko-KR" altLang="en-US"/>
              <a:t>속성을 추가 해준 뒤 속성 값으로 불러오고자 하는 </a:t>
            </a:r>
            <a:r>
              <a:rPr lang="en-US" altLang="ko-KR"/>
              <a:t>&lt;sql&gt; </a:t>
            </a:r>
            <a:r>
              <a:rPr lang="ko-KR" altLang="en-US"/>
              <a:t>태그의 </a:t>
            </a:r>
            <a:r>
              <a:rPr lang="en-US" altLang="ko-KR"/>
              <a:t>id</a:t>
            </a:r>
            <a:r>
              <a:rPr lang="ko-KR" altLang="en-US"/>
              <a:t>속성 값을 삽입해주면 끝입니다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&lt;sql id="t1"&gt;</a:t>
            </a:r>
          </a:p>
          <a:p>
            <a:pPr marL="0" indent="0">
              <a:buNone/>
            </a:pPr>
            <a:r>
              <a:rPr lang="en-US" altLang="ko-KR"/>
              <a:t>	where bno = #{bno}</a:t>
            </a:r>
          </a:p>
          <a:p>
            <a:pPr marL="0" indent="0">
              <a:buNone/>
            </a:pPr>
            <a:r>
              <a:rPr lang="en-US" altLang="ko-KR"/>
              <a:t>&lt;/sql&gt; 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&lt;select id="getTitle" resultType="String"&gt;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select title from tbl_board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    &lt;include refid="t1"&gt;&lt;/include&gt;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908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D7AD-D105-4610-AC27-9A7235D8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&lt;sql&gt;</a:t>
            </a:r>
            <a:r>
              <a:rPr lang="ko-KR" altLang="en-US"/>
              <a:t>조각과 </a:t>
            </a:r>
            <a:r>
              <a:rPr lang="en-US" altLang="ko-KR"/>
              <a:t>&lt;include&gt;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D462-41FF-43E8-A42B-480944D9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게시물의 검색과 게시물의 숫자 카운트에 공통으로 사용되므로 </a:t>
            </a:r>
            <a:r>
              <a:rPr lang="en-US" altLang="ko-KR"/>
              <a:t>&lt;sql&gt;</a:t>
            </a:r>
            <a:r>
              <a:rPr lang="ko-KR" altLang="en-US"/>
              <a:t>조각으로 분리하고</a:t>
            </a:r>
            <a:r>
              <a:rPr lang="en-US" altLang="ko-KR"/>
              <a:t>, </a:t>
            </a:r>
            <a:r>
              <a:rPr lang="ko-KR" altLang="en-US"/>
              <a:t>필요한 곳에서 </a:t>
            </a:r>
            <a:r>
              <a:rPr lang="en-US" altLang="ko-KR"/>
              <a:t>&lt;include&gt;</a:t>
            </a:r>
            <a:r>
              <a:rPr lang="ko-KR" altLang="en-US"/>
              <a:t>하는 방식으로 적용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65792-595C-41C4-8756-FC712C4B0DB0}"/>
              </a:ext>
            </a:extLst>
          </p:cNvPr>
          <p:cNvSpPr/>
          <p:nvPr/>
        </p:nvSpPr>
        <p:spPr>
          <a:xfrm>
            <a:off x="713064" y="2262878"/>
            <a:ext cx="6346272" cy="108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"("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 AND 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F448FA-0526-4928-B96A-61CBAD18AF9D}"/>
              </a:ext>
            </a:extLst>
          </p:cNvPr>
          <p:cNvSpPr/>
          <p:nvPr/>
        </p:nvSpPr>
        <p:spPr>
          <a:xfrm>
            <a:off x="713064" y="3476948"/>
            <a:ext cx="6981475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rownum &lt;= #{pageNum} * #{amount}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where rn &gt; (#{pageNum} -1) * #{amount}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09924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6DFA-A649-4296-8B2A-2E1F493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화면에서의 </a:t>
            </a:r>
            <a:r>
              <a:rPr lang="ko-KR" altLang="en-US" dirty="0" err="1" smtClean="0"/>
              <a:t>검색처리</a:t>
            </a:r>
            <a:r>
              <a:rPr lang="en-US" altLang="ko-KR" dirty="0" smtClean="0"/>
              <a:t>(p340)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38BB0-85B4-4D52-9E8A-C16F1662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C9E0D-FA26-4677-914B-5BE99B67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730"/>
            <a:ext cx="5343525" cy="260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BE20A6-53A0-47E4-ABA1-194D607FF5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3089" y="4004309"/>
            <a:ext cx="6966844" cy="2723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612851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C984C-D540-41FE-B243-60115894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검색이벤트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89D0A-470E-4E2B-BD37-7426ED4E3064}"/>
              </a:ext>
            </a:extLst>
          </p:cNvPr>
          <p:cNvSpPr/>
          <p:nvPr/>
        </p:nvSpPr>
        <p:spPr>
          <a:xfrm>
            <a:off x="457200" y="1143001"/>
            <a:ext cx="7327784" cy="4462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"#searchForm button"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"option:selected"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검색종류를 선택하세요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"input[name='keyword']"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키워드를 입력하세요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"input[name='pageNum']"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searchForm.submit();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});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2239838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4221-7C66-4236-B0E9-C6ADB9E8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검색후</a:t>
            </a:r>
            <a:r>
              <a:rPr lang="ko-KR" altLang="en-US" dirty="0"/>
              <a:t> </a:t>
            </a:r>
            <a:r>
              <a:rPr lang="en-US" altLang="ko-KR" dirty="0"/>
              <a:t>&lt;select&gt;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/>
              <a:t>(</a:t>
            </a:r>
            <a:r>
              <a:rPr lang="en-US" altLang="ko-KR" smtClean="0"/>
              <a:t>p348)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4D15E-072E-4863-9AD8-361AA4B2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‘Search’</a:t>
            </a:r>
            <a:r>
              <a:rPr lang="ko-KR" altLang="en-US"/>
              <a:t>를 클릭하면 무조건 </a:t>
            </a:r>
            <a:r>
              <a:rPr lang="en-US" altLang="ko-KR"/>
              <a:t>1</a:t>
            </a:r>
            <a:r>
              <a:rPr lang="ko-KR" altLang="en-US"/>
              <a:t>페이지로 </a:t>
            </a:r>
            <a:endParaRPr lang="en-US" altLang="ko-KR"/>
          </a:p>
          <a:p>
            <a:r>
              <a:rPr lang="ko-KR" altLang="en-US"/>
              <a:t>이후에는 검색 항목 유지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D24A0-A608-4F8D-B659-EA95C8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646267"/>
            <a:ext cx="4317709" cy="2063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E4C93-D75C-4598-B6BC-06A3B9F5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5" y="2646267"/>
            <a:ext cx="4017491" cy="2003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C67D0-D92C-4101-8E74-442522422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919" y="4908932"/>
            <a:ext cx="3730611" cy="1729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680B9C-8951-4F49-8D3C-6CDA3203A18F}"/>
              </a:ext>
            </a:extLst>
          </p:cNvPr>
          <p:cNvSpPr/>
          <p:nvPr/>
        </p:nvSpPr>
        <p:spPr>
          <a:xfrm>
            <a:off x="587229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 항목이 선택되지 않은 경우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815FCB-D97F-45E7-BCD5-2591EEF80D87}"/>
              </a:ext>
            </a:extLst>
          </p:cNvPr>
          <p:cNvSpPr/>
          <p:nvPr/>
        </p:nvSpPr>
        <p:spPr>
          <a:xfrm>
            <a:off x="4904938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키워드를 입력하지 않은 경우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B9DA1-E521-4445-93C1-77AE0A2C8EFC}"/>
              </a:ext>
            </a:extLst>
          </p:cNvPr>
          <p:cNvSpPr/>
          <p:nvPr/>
        </p:nvSpPr>
        <p:spPr>
          <a:xfrm>
            <a:off x="3047067" y="4848723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검색시에는 무조건 </a:t>
            </a:r>
            <a:r>
              <a:rPr lang="en-US" altLang="ko-KR" sz="1400">
                <a:solidFill>
                  <a:schemeClr val="tx2"/>
                </a:solidFill>
              </a:rPr>
              <a:t>1</a:t>
            </a:r>
            <a:r>
              <a:rPr lang="ko-KR" altLang="en-US" sz="1400">
                <a:solidFill>
                  <a:schemeClr val="tx2"/>
                </a:solidFill>
              </a:rPr>
              <a:t>페이지로 </a:t>
            </a:r>
          </a:p>
        </p:txBody>
      </p:sp>
    </p:spTree>
    <p:extLst>
      <p:ext uri="{BB962C8B-B14F-4D97-AF65-F5344CB8AC3E}">
        <p14:creationId xmlns:p14="http://schemas.microsoft.com/office/powerpoint/2010/main" val="375871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089" y="476878"/>
            <a:ext cx="788670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mybatis-spring:scan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/>
              <a:t>com.kook.xboard.mapper</a:t>
            </a:r>
            <a:r>
              <a:rPr lang="en-US" altLang="ko-KR" dirty="0"/>
              <a:t>"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context:component-scan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 smtClean="0"/>
              <a:t>com.kook.xboard</a:t>
            </a:r>
            <a:r>
              <a:rPr lang="en-US" altLang="ko-KR" dirty="0" smtClean="0"/>
              <a:t>“/&gt;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없으면 추가해준다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먼저 패키지들을 만들어 주면 생성됨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4878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8CF60-D95D-4559-8E43-1ADBC5C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검색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839C2-AAAA-48AA-A7BB-7367B12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검색후 조회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삭제 페이지 이동시 검색 항목 유지</a:t>
            </a:r>
            <a:endParaRPr lang="en-US" altLang="ko-KR"/>
          </a:p>
          <a:p>
            <a:pPr lvl="1"/>
            <a:r>
              <a:rPr lang="en-US" altLang="ko-KR"/>
              <a:t>RedirectAttribute</a:t>
            </a:r>
            <a:r>
              <a:rPr lang="ko-KR" altLang="en-US"/>
              <a:t>에 검색 관련 내용을 추가하는 방식 </a:t>
            </a:r>
            <a:endParaRPr lang="en-US" altLang="ko-KR"/>
          </a:p>
          <a:p>
            <a:pPr lvl="1"/>
            <a:r>
              <a:rPr lang="en-US" altLang="ko-KR"/>
              <a:t>UriComponentsBuilder</a:t>
            </a:r>
            <a:r>
              <a:rPr lang="ko-KR" altLang="en-US"/>
              <a:t>를 이용해서 </a:t>
            </a:r>
            <a:r>
              <a:rPr lang="en-US" altLang="ko-KR"/>
              <a:t>Criteria</a:t>
            </a:r>
            <a:r>
              <a:rPr lang="ko-KR" altLang="en-US"/>
              <a:t>에서 링크를 생성하는 방식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B9A5BA-92EE-49A3-AF13-C2C73E6F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4002"/>
              </p:ext>
            </p:extLst>
          </p:nvPr>
        </p:nvGraphicFramePr>
        <p:xfrm>
          <a:off x="1357083" y="2477759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639468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10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getListLink()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UriComponentsBuilder builder = UriComponentsBuilder.fromPath("")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.queryParam("pageNum", this.pageNum)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.queryParam("amount", this.getAmount())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.queryParam("type",this.getType())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.queryParam("keyword", this.getKeyword());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return builder.toUriString();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69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1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4">
            <a:extLst>
              <a:ext uri="{FF2B5EF4-FFF2-40B4-BE49-F238E27FC236}">
                <a16:creationId xmlns:a16="http://schemas.microsoft.com/office/drawing/2014/main" id="{6B7CCCA0-6117-4EA8-94FF-B44A670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2" y="289421"/>
            <a:ext cx="3360362" cy="15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105D793-7163-4248-9A0D-385D24B9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0738E-16A6-4FE6-BA97-4133159C86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820" y="3080590"/>
            <a:ext cx="3962011" cy="2645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7A7C3-E9FC-43D9-8080-8B5DCFE9248A}"/>
              </a:ext>
            </a:extLst>
          </p:cNvPr>
          <p:cNvSpPr txBox="1"/>
          <p:nvPr/>
        </p:nvSpPr>
        <p:spPr>
          <a:xfrm>
            <a:off x="301132" y="2447511"/>
            <a:ext cx="652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연결과 </a:t>
            </a:r>
            <a:r>
              <a:rPr lang="en-US" altLang="ko-KR" dirty="0" err="1"/>
              <a:t>DataSoure</a:t>
            </a:r>
            <a:r>
              <a:rPr lang="ko-KR" altLang="en-US" dirty="0"/>
              <a:t>에 대한 테스트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(part1</a:t>
            </a:r>
            <a:r>
              <a:rPr lang="ko-KR" altLang="en-US" dirty="0" smtClean="0"/>
              <a:t>의 것 활용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00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영속 계층 구현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7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F120-21E7-4ADC-8036-717BAD2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 계층의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9D631-B3FC-4F92-A457-584CE08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CRUD create(insert), retrieve(select), update, delete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DB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반영하는</a:t>
            </a:r>
            <a:r>
              <a:rPr lang="en-US" altLang="ko-KR" dirty="0"/>
              <a:t> VO(Value Object) </a:t>
            </a:r>
            <a:r>
              <a:rPr lang="ko-KR" altLang="ko-KR" dirty="0"/>
              <a:t>클래스의 생성 </a:t>
            </a:r>
          </a:p>
          <a:p>
            <a:pPr lvl="0"/>
            <a:r>
              <a:rPr lang="en-US" altLang="ko-KR" dirty="0" err="1"/>
              <a:t>MyBatis</a:t>
            </a:r>
            <a:r>
              <a:rPr lang="ko-KR" altLang="ko-KR" dirty="0"/>
              <a:t>의 </a:t>
            </a:r>
            <a:r>
              <a:rPr lang="en-US" altLang="ko-KR" dirty="0"/>
              <a:t>Mapper </a:t>
            </a:r>
            <a:r>
              <a:rPr lang="ko-KR" altLang="ko-KR" dirty="0"/>
              <a:t>인터페이스의 작성</a:t>
            </a:r>
            <a:r>
              <a:rPr lang="en-US" altLang="ko-KR" dirty="0"/>
              <a:t>/XML </a:t>
            </a:r>
            <a:r>
              <a:rPr lang="ko-KR" altLang="ko-KR" dirty="0"/>
              <a:t>처리</a:t>
            </a:r>
          </a:p>
          <a:p>
            <a:pPr lvl="0"/>
            <a:r>
              <a:rPr lang="ko-KR" altLang="ko-KR" dirty="0"/>
              <a:t>작성한</a:t>
            </a:r>
            <a:r>
              <a:rPr lang="en-US" altLang="ko-KR" dirty="0"/>
              <a:t> Mapper </a:t>
            </a:r>
            <a:r>
              <a:rPr lang="ko-KR" altLang="ko-KR" dirty="0"/>
              <a:t>인터페이스의 테스트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7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0C2A-0BC5-4308-9E9A-A5E29EE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영속 계층의 구현 준비</a:t>
            </a:r>
            <a:r>
              <a:rPr lang="en-US" altLang="ko-KR" sz="1800" dirty="0" smtClean="0"/>
              <a:t>(p182)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BoardVO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tbl_board</a:t>
            </a:r>
            <a:r>
              <a:rPr lang="ko-KR" altLang="en-US" sz="1800" dirty="0" smtClean="0"/>
              <a:t>테이블 매핑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E5A37-745A-47E8-9EDC-B7403081B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8197" y="1268730"/>
            <a:ext cx="6589340" cy="1859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E9ACC-73F8-465E-86E6-7D8A8C7A2DBD}"/>
              </a:ext>
            </a:extLst>
          </p:cNvPr>
          <p:cNvSpPr txBox="1"/>
          <p:nvPr/>
        </p:nvSpPr>
        <p:spPr>
          <a:xfrm>
            <a:off x="855677" y="3254345"/>
            <a:ext cx="6887361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package org.zerock.domain;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java.util.Date;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lombok.Data;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@Data</a:t>
            </a:r>
            <a:endParaRPr lang="ko-KR" altLang="ko-KR" sz="1200"/>
          </a:p>
          <a:p>
            <a:r>
              <a:rPr lang="en-US" altLang="ko-KR" sz="1200"/>
              <a:t>public class BoardVO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private Long bno;</a:t>
            </a:r>
            <a:endParaRPr lang="ko-KR" altLang="ko-KR" sz="1200"/>
          </a:p>
          <a:p>
            <a:r>
              <a:rPr lang="en-US" altLang="ko-KR" sz="1200"/>
              <a:t>  private String title;</a:t>
            </a:r>
            <a:endParaRPr lang="ko-KR" altLang="ko-KR" sz="1200"/>
          </a:p>
          <a:p>
            <a:r>
              <a:rPr lang="en-US" altLang="ko-KR" sz="1200"/>
              <a:t>  private String content;</a:t>
            </a:r>
            <a:endParaRPr lang="ko-KR" altLang="ko-KR" sz="1200"/>
          </a:p>
          <a:p>
            <a:r>
              <a:rPr lang="en-US" altLang="ko-KR" sz="1200"/>
              <a:t>  private String writer;</a:t>
            </a:r>
            <a:endParaRPr lang="ko-KR" altLang="ko-KR" sz="1200"/>
          </a:p>
          <a:p>
            <a:r>
              <a:rPr lang="en-US" altLang="ko-KR" sz="1200"/>
              <a:t>  private Date regdate;</a:t>
            </a:r>
            <a:endParaRPr lang="ko-KR" altLang="ko-KR" sz="1200"/>
          </a:p>
          <a:p>
            <a:r>
              <a:rPr lang="en-US" altLang="ko-KR" sz="1200"/>
              <a:t>  private Date updateDate;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5777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0DF9-8FCA-483E-90C0-007BC749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1538"/>
            <a:ext cx="7886700" cy="777874"/>
          </a:xfrm>
        </p:spPr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 smtClean="0"/>
              <a:t>인터페이스와 </a:t>
            </a:r>
            <a:r>
              <a:rPr lang="en-US" altLang="ko-KR" dirty="0" smtClean="0"/>
              <a:t>Mapper xml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4A266A-B93A-4CFF-8307-99636E869ECD}"/>
              </a:ext>
            </a:extLst>
          </p:cNvPr>
          <p:cNvSpPr/>
          <p:nvPr/>
        </p:nvSpPr>
        <p:spPr>
          <a:xfrm>
            <a:off x="524955" y="1463512"/>
            <a:ext cx="7542227" cy="32998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Mapper</a:t>
            </a:r>
            <a:r>
              <a:rPr lang="ko-KR" altLang="en-US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인터페이스</a:t>
            </a:r>
            <a:endParaRPr lang="en-US" altLang="ko-KR" sz="1200" dirty="0" smtClean="0">
              <a:solidFill>
                <a:srgbClr val="FF0000"/>
              </a:solidFill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package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java.util.List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org.apache.ibatis.annotations.Select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org.zerock.domain.BoardVO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@Select("select * from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&gt; 0")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60" y="5024487"/>
            <a:ext cx="7202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속성에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 예제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이용하는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이때는 </a:t>
            </a:r>
            <a:r>
              <a:rPr lang="ko-KR" altLang="en-US" dirty="0" err="1" smtClean="0"/>
              <a:t>어노테이션이</a:t>
            </a:r>
            <a:r>
              <a:rPr lang="ko-KR" altLang="en-US" dirty="0" smtClean="0"/>
              <a:t> 필요 없음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4954" y="5754767"/>
            <a:ext cx="779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smtClean="0"/>
              <a:t>mybatis-spring:scan</a:t>
            </a:r>
            <a:r>
              <a:rPr lang="en-US" altLang="ko-KR" dirty="0"/>
              <a:t>	base-package="</a:t>
            </a:r>
            <a:r>
              <a:rPr lang="en-US" altLang="ko-KR" dirty="0" err="1"/>
              <a:t>org.zerock.mapper</a:t>
            </a:r>
            <a:r>
              <a:rPr lang="en-US" altLang="ko-KR" dirty="0"/>
              <a:t>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0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스프링 </a:t>
            </a:r>
            <a:r>
              <a:rPr lang="en-US" altLang="ko-KR" dirty="0"/>
              <a:t>MVC</a:t>
            </a:r>
            <a:r>
              <a:rPr lang="ko-KR" altLang="ko-KR" dirty="0"/>
              <a:t>를 이용하는 웹 프로젝트 전체 구조에 대한 이해 </a:t>
            </a:r>
          </a:p>
          <a:p>
            <a:pPr lvl="0"/>
            <a:r>
              <a:rPr lang="ko-KR" altLang="ko-KR" dirty="0"/>
              <a:t>개발의 각 단계에 필요한 설정 및 테스트 환경 </a:t>
            </a:r>
          </a:p>
          <a:p>
            <a:pPr lvl="0"/>
            <a:r>
              <a:rPr lang="ko-KR" altLang="ko-KR" dirty="0"/>
              <a:t>기본적인 등록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 </a:t>
            </a:r>
            <a:r>
              <a:rPr lang="ko-KR" altLang="ko-KR" dirty="0"/>
              <a:t>삭제</a:t>
            </a:r>
            <a:r>
              <a:rPr lang="en-US" altLang="ko-KR" dirty="0"/>
              <a:t>, </a:t>
            </a:r>
            <a:r>
              <a:rPr lang="ko-KR" altLang="ko-KR" dirty="0"/>
              <a:t>조회</a:t>
            </a:r>
            <a:r>
              <a:rPr lang="en-US" altLang="ko-KR" dirty="0"/>
              <a:t>, </a:t>
            </a:r>
            <a:r>
              <a:rPr lang="ko-KR" altLang="ko-KR" dirty="0"/>
              <a:t>리스트 구현 </a:t>
            </a:r>
          </a:p>
          <a:p>
            <a:pPr lvl="0"/>
            <a:r>
              <a:rPr lang="ko-KR" altLang="ko-KR" dirty="0"/>
              <a:t>목록</a:t>
            </a:r>
            <a:r>
              <a:rPr lang="en-US" altLang="ko-KR" dirty="0"/>
              <a:t>(</a:t>
            </a:r>
            <a:r>
              <a:rPr lang="ko-KR" altLang="ko-KR" dirty="0"/>
              <a:t>리스트</a:t>
            </a:r>
            <a:r>
              <a:rPr lang="en-US" altLang="ko-KR" dirty="0"/>
              <a:t>) </a:t>
            </a:r>
            <a:r>
              <a:rPr lang="ko-KR" altLang="ko-KR" dirty="0"/>
              <a:t>화면의 </a:t>
            </a:r>
            <a:r>
              <a:rPr lang="ko-KR" altLang="ko-KR" dirty="0" err="1"/>
              <a:t>페이징</a:t>
            </a:r>
            <a:r>
              <a:rPr lang="en-US" altLang="ko-KR" dirty="0"/>
              <a:t>(paging) </a:t>
            </a:r>
            <a:r>
              <a:rPr lang="ko-KR" altLang="ko-KR" dirty="0"/>
              <a:t>처리 </a:t>
            </a:r>
          </a:p>
          <a:p>
            <a:pPr lvl="0"/>
            <a:r>
              <a:rPr lang="ko-KR" altLang="ko-KR" dirty="0"/>
              <a:t>검색 처리와 페이지 이동 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C8D6-F4CB-4D48-BCFC-207B713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39B1F-4251-4665-8454-86A57A4300A5}"/>
              </a:ext>
            </a:extLst>
          </p:cNvPr>
          <p:cNvSpPr/>
          <p:nvPr/>
        </p:nvSpPr>
        <p:spPr>
          <a:xfrm>
            <a:off x="628650" y="1128321"/>
            <a:ext cx="6312716" cy="330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RunWith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(SpringJUnit4ClassRunner.class)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ContextConfiguration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("file:src/main/webapp/WEB-INF/spring/root-context.xml")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BoardMapperTests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@Setter(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onMethod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= @__({ 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Autowired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}))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mapper;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@Test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testGetList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mapper.getList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().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(board -&gt; log.info(board));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17E30-BD3A-4481-A599-D14E2CE5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12457"/>
            <a:ext cx="6312716" cy="2015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7249212" y="2790334"/>
            <a:ext cx="353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Collect.forEach(s-&gt;</a:t>
            </a:r>
            <a:r>
              <a:rPr lang="ko-KR" altLang="en-US" smtClean="0"/>
              <a:t>실행문</a:t>
            </a:r>
            <a:r>
              <a:rPr lang="en-US" altLang="ko-KR" smtClean="0"/>
              <a:t>):</a:t>
            </a:r>
            <a:br>
              <a:rPr lang="en-US" altLang="ko-KR" smtClean="0"/>
            </a:br>
            <a:r>
              <a:rPr lang="en-US" altLang="ko-KR" smtClean="0"/>
              <a:t> -collection</a:t>
            </a:r>
            <a:r>
              <a:rPr lang="ko-KR" altLang="en-US" smtClean="0"/>
              <a:t>은 </a:t>
            </a:r>
            <a:r>
              <a:rPr lang="en-US" altLang="ko-KR" smtClean="0"/>
              <a:t>collection</a:t>
            </a:r>
            <a:r>
              <a:rPr lang="ko-KR" altLang="en-US" smtClean="0"/>
              <a:t>객체명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s</a:t>
            </a:r>
            <a:r>
              <a:rPr lang="ko-KR" altLang="en-US" smtClean="0"/>
              <a:t>는 </a:t>
            </a:r>
            <a:r>
              <a:rPr lang="en-US" altLang="ko-KR" smtClean="0"/>
              <a:t>collection</a:t>
            </a:r>
            <a:r>
              <a:rPr lang="ko-KR" altLang="en-US" smtClean="0"/>
              <a:t>객체의 원소 객체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람다식을 사용하는 </a:t>
            </a:r>
            <a:r>
              <a:rPr lang="en-US" altLang="ko-KR" smtClean="0"/>
              <a:t>for</a:t>
            </a:r>
            <a:r>
              <a:rPr lang="ko-KR" altLang="en-US" smtClean="0"/>
              <a:t>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1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9EE3-DCDF-4ABA-99F2-6AFF721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XML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(P187)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F369C-636E-4E9D-8288-6850AC919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733" y="1312308"/>
            <a:ext cx="3919325" cy="188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C703AB-9945-45A9-9B2E-D42F0C167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82362"/>
              </p:ext>
            </p:extLst>
          </p:nvPr>
        </p:nvGraphicFramePr>
        <p:xfrm>
          <a:off x="912733" y="3429000"/>
          <a:ext cx="6318844" cy="2831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1017954795"/>
                    </a:ext>
                  </a:extLst>
                </a:gridCol>
              </a:tblGrid>
              <a:tr h="21918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BoardMapper.xml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828962"/>
                  </a:ext>
                </a:extLst>
              </a:tr>
              <a:tr h="261189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&lt;?xml version="1.0" encoding="UTF-8" ?&gt;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&lt;!DOCTYPE mapper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PUBLIC "-//mybatis.org//DTD Mapper 3.0//EN"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"http://mybatis.org/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dtd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/mybatis-3-mapper.dtd"&gt;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&lt;mapper namespace="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org.zerock.mapper.BoardMapper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&lt;select id="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getList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resultType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org.zerock.domain.BoardVO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select * from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tbl_board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where </a:t>
                      </a:r>
                      <a:r>
                        <a:rPr lang="en-US" sz="1100" u="sng" dirty="0" err="1">
                          <a:solidFill>
                            <a:schemeClr val="tx1"/>
                          </a:solidFill>
                          <a:effectLst/>
                        </a:rPr>
                        <a:t>bno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&gt; 0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&lt;/select&gt;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&lt;/mapper&gt;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987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8375" y="1489435"/>
            <a:ext cx="5117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의 위치는 </a:t>
            </a:r>
            <a:r>
              <a:rPr lang="en-US" altLang="ko-KR" dirty="0" smtClean="0"/>
              <a:t>main/resources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패키지와 동일하게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패키지를 만들고 </a:t>
            </a:r>
            <a:r>
              <a:rPr lang="ko-KR" altLang="en-US" dirty="0" err="1" smtClean="0"/>
              <a:t>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폴더는 하나씩 생성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굳이 하나씩 생성하지 </a:t>
            </a:r>
            <a:endParaRPr lang="en-US" altLang="ko-KR" dirty="0" smtClean="0"/>
          </a:p>
          <a:p>
            <a:r>
              <a:rPr lang="ko-KR" altLang="en-US" dirty="0" smtClean="0"/>
              <a:t>않아도 한방에 가능함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Root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인터페이스를 </a:t>
            </a:r>
            <a:r>
              <a:rPr lang="ko-KR" altLang="en-US" dirty="0" err="1" smtClean="0"/>
              <a:t>패키지포함</a:t>
            </a:r>
            <a:r>
              <a:rPr lang="ko-KR" altLang="en-US" dirty="0" smtClean="0"/>
              <a:t> 하여 작성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32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Persistence</a:t>
            </a:r>
            <a:r>
              <a:rPr lang="ko-KR" altLang="en-US" dirty="0" smtClean="0"/>
              <a:t>영역의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Persistence</a:t>
            </a:r>
            <a:r>
              <a:rPr lang="ko-KR" altLang="en-US" dirty="0" smtClean="0"/>
              <a:t>영역에서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사용시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는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처리는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prereparedStatement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altLang="ko-KR" dirty="0" err="1" smtClean="0"/>
              <a:t>prereparedStatement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바인딩변수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처리는 </a:t>
            </a:r>
            <a:r>
              <a:rPr lang="en-US" altLang="ko-KR" dirty="0" smtClean="0"/>
              <a:t>#{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전달되는 데이터 형은 </a:t>
            </a:r>
            <a:r>
              <a:rPr lang="en-US" altLang="ko-KR" dirty="0" err="1" smtClean="0"/>
              <a:t>parameterType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반환하는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resultType</a:t>
            </a:r>
            <a:r>
              <a:rPr lang="ko-KR" altLang="en-US" dirty="0" smtClean="0"/>
              <a:t>으로 처리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7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A685-9860-4628-BFC7-01A6BFD0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등록</a:t>
            </a:r>
            <a:r>
              <a:rPr lang="en-US" altLang="ko-KR" dirty="0"/>
              <a:t>(</a:t>
            </a:r>
            <a:r>
              <a:rPr lang="en-US" altLang="ko-KR" dirty="0" smtClean="0"/>
              <a:t>Create-insert)(p189)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E27A-544B-4337-9FC7-866887D2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생성된 게시물의 번호를 사용하는지에 따른 구분 </a:t>
            </a:r>
            <a:endParaRPr lang="en-US" altLang="ko-KR"/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만 처리되고 생성된 </a:t>
            </a:r>
            <a:r>
              <a:rPr lang="en-US" altLang="ko-KR" sz="2100"/>
              <a:t>PK </a:t>
            </a:r>
            <a:r>
              <a:rPr lang="ko-KR" altLang="ko-KR" sz="2100"/>
              <a:t>값을 알 필요가 없는 경우 </a:t>
            </a:r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문이 실행되고</a:t>
            </a:r>
            <a:r>
              <a:rPr lang="en-US" altLang="ko-KR" sz="2100"/>
              <a:t>, </a:t>
            </a:r>
            <a:r>
              <a:rPr lang="ko-KR" altLang="ko-KR" sz="2100"/>
              <a:t>생성된</a:t>
            </a:r>
            <a:r>
              <a:rPr lang="en-US" altLang="ko-KR" sz="2100"/>
              <a:t> PK </a:t>
            </a:r>
            <a:r>
              <a:rPr lang="ko-KR" altLang="ko-KR" sz="2100"/>
              <a:t>값을 알아야 하는 경우 </a:t>
            </a:r>
            <a:endParaRPr lang="en-US" altLang="ko-KR" sz="2100"/>
          </a:p>
          <a:p>
            <a:pPr lvl="2"/>
            <a:r>
              <a:rPr lang="en-US" altLang="ko-KR" sz="1800"/>
              <a:t>&lt;selectkey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를 내부에서</a:t>
            </a:r>
            <a:r>
              <a:rPr lang="en-US" altLang="ko-KR" sz="1800" smtClean="0"/>
              <a:t> </a:t>
            </a:r>
            <a:r>
              <a:rPr lang="ko-KR" altLang="en-US" sz="1800"/>
              <a:t>사용 </a:t>
            </a:r>
            <a:endParaRPr lang="ko-KR" altLang="ko-KR" sz="18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01D51-2408-4DED-8067-CF0747B3722E}"/>
              </a:ext>
            </a:extLst>
          </p:cNvPr>
          <p:cNvSpPr/>
          <p:nvPr/>
        </p:nvSpPr>
        <p:spPr>
          <a:xfrm>
            <a:off x="801148" y="2775060"/>
            <a:ext cx="7176782" cy="24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// @Select("select * from tbl_board where bno &gt; 0")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insert(BoardVO board</a:t>
            </a:r>
            <a:r>
              <a:rPr lang="en-US" altLang="ko-KR" sz="1200" smtClean="0">
                <a:ea typeface="Consolas" panose="020B0609020204030204" pitchFamily="49" charset="0"/>
                <a:cs typeface="Arial" panose="020B0604020202020204" pitchFamily="34" charset="0"/>
              </a:rPr>
              <a:t>);  //insert</a:t>
            </a:r>
            <a:r>
              <a:rPr lang="ko-KR" altLang="en-US" sz="1200" smtClean="0">
                <a:ea typeface="Consolas" panose="020B0609020204030204" pitchFamily="49" charset="0"/>
                <a:cs typeface="Arial" panose="020B0604020202020204" pitchFamily="34" charset="0"/>
              </a:rPr>
              <a:t>만 처리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insertSelectKey(BoardVO board</a:t>
            </a:r>
            <a:r>
              <a:rPr lang="en-US" altLang="ko-KR" sz="1200" smtClean="0">
                <a:ea typeface="Consolas" panose="020B0609020204030204" pitchFamily="49" charset="0"/>
                <a:cs typeface="Arial" panose="020B0604020202020204" pitchFamily="34" charset="0"/>
              </a:rPr>
              <a:t>);  //selectkey</a:t>
            </a:r>
            <a:r>
              <a:rPr lang="ko-KR" altLang="en-US" sz="1200" smtClean="0">
                <a:ea typeface="Consolas" panose="020B0609020204030204" pitchFamily="49" charset="0"/>
                <a:cs typeface="Arial" panose="020B0604020202020204" pitchFamily="34" charset="0"/>
              </a:rPr>
              <a:t>사용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7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D2B4-8F08-44CF-8B0A-56BFFA1F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504BA-2BEC-4F41-8822-BBA11F8DF9F3}"/>
              </a:ext>
            </a:extLst>
          </p:cNvPr>
          <p:cNvSpPr/>
          <p:nvPr/>
        </p:nvSpPr>
        <p:spPr>
          <a:xfrm>
            <a:off x="519594" y="1042333"/>
            <a:ext cx="7408003" cy="464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(seq_board.nextval,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id="insertSelectKey"&gt;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&lt;selectKey keyProperty="bno" order="BEFORE"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resultType="long"&gt;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select seq_board.nextval from dual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&lt;/selectKey&gt;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 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(#{bno},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3C7240-B65C-4E4D-A722-E910402E6D0E}"/>
              </a:ext>
            </a:extLst>
          </p:cNvPr>
          <p:cNvSpPr/>
          <p:nvPr/>
        </p:nvSpPr>
        <p:spPr>
          <a:xfrm>
            <a:off x="830510" y="3429000"/>
            <a:ext cx="4471332" cy="13107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36642" y="3446585"/>
            <a:ext cx="3550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SelectKey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order</a:t>
            </a:r>
            <a:r>
              <a:rPr lang="ko-KR" altLang="en-US" dirty="0" smtClean="0"/>
              <a:t>는 처리 순서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dual</a:t>
            </a:r>
            <a:r>
              <a:rPr lang="ko-KR" altLang="en-US" dirty="0" smtClean="0"/>
              <a:t>은 임시 테이블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keyProperty</a:t>
            </a:r>
            <a:r>
              <a:rPr lang="ko-KR" altLang="en-US" dirty="0" smtClean="0"/>
              <a:t>에 설정된 값이 미리</a:t>
            </a:r>
            <a:endParaRPr lang="en-US" altLang="ko-KR" dirty="0" smtClean="0"/>
          </a:p>
          <a:p>
            <a:r>
              <a:rPr lang="ko-KR" altLang="en-US" dirty="0" smtClean="0"/>
              <a:t>구해 지므로 </a:t>
            </a:r>
            <a:r>
              <a:rPr lang="en-US" altLang="ko-KR" dirty="0" err="1" smtClean="0"/>
              <a:t>inser</a:t>
            </a:r>
            <a:r>
              <a:rPr lang="ko-KR" altLang="en-US" dirty="0" smtClean="0"/>
              <a:t>문에서는 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r>
              <a:rPr lang="ko-KR" altLang="en-US" dirty="0" smtClean="0"/>
              <a:t>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39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BF43-FFD0-4AC8-BF48-8D6532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&lt;selectkey&gt;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3352B-B6C6-43FD-8F20-C8D4E649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이 실행되기 전에 별도의 </a:t>
            </a:r>
            <a:r>
              <a:rPr lang="en-US" altLang="ko-KR"/>
              <a:t>PK</a:t>
            </a:r>
            <a:r>
              <a:rPr lang="ko-KR" altLang="en-US"/>
              <a:t>값등을 얻기 위해서 사용 </a:t>
            </a:r>
            <a:endParaRPr lang="en-US" altLang="ko-KR"/>
          </a:p>
          <a:p>
            <a:r>
              <a:rPr lang="en-US" altLang="ko-KR"/>
              <a:t>order=‘before’</a:t>
            </a:r>
            <a:r>
              <a:rPr lang="ko-KR" altLang="en-US"/>
              <a:t> 를 이용해서 </a:t>
            </a:r>
            <a:r>
              <a:rPr lang="en-US" altLang="ko-KR"/>
              <a:t>insert</a:t>
            </a:r>
            <a:r>
              <a:rPr lang="ko-KR" altLang="en-US"/>
              <a:t>구문이 실행되기 전에 호출 </a:t>
            </a:r>
            <a:endParaRPr lang="en-US" altLang="ko-KR"/>
          </a:p>
          <a:p>
            <a:r>
              <a:rPr lang="en-US" altLang="ko-KR"/>
              <a:t>keyProperty</a:t>
            </a:r>
            <a:r>
              <a:rPr lang="ko-KR" altLang="en-US"/>
              <a:t>를 통해 </a:t>
            </a:r>
            <a:r>
              <a:rPr lang="en-US" altLang="ko-KR"/>
              <a:t>BoardVO</a:t>
            </a:r>
            <a:r>
              <a:rPr lang="ko-KR" altLang="en-US"/>
              <a:t>의 </a:t>
            </a:r>
            <a:r>
              <a:rPr lang="en-US" altLang="ko-KR"/>
              <a:t>bno</a:t>
            </a:r>
            <a:r>
              <a:rPr lang="ko-KR" altLang="en-US"/>
              <a:t>값으로 세팅 </a:t>
            </a:r>
          </a:p>
        </p:txBody>
      </p:sp>
    </p:spTree>
    <p:extLst>
      <p:ext uri="{BB962C8B-B14F-4D97-AF65-F5344CB8AC3E}">
        <p14:creationId xmlns:p14="http://schemas.microsoft.com/office/powerpoint/2010/main" val="324265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0BC97-C651-48D5-A5EA-496B7474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의 </a:t>
            </a:r>
            <a:r>
              <a:rPr lang="en-US" altLang="ko-KR" dirty="0"/>
              <a:t>insert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DE738-2B53-4D39-93AE-7E67D199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929186"/>
          </a:xfrm>
        </p:spPr>
        <p:txBody>
          <a:bodyPr/>
          <a:lstStyle/>
          <a:p>
            <a:r>
              <a:rPr lang="en-US" altLang="ko-KR"/>
              <a:t>spring-test</a:t>
            </a:r>
            <a:r>
              <a:rPr lang="ko-KR" altLang="en-US"/>
              <a:t>를 이용한 테스트 환경을 이용해서 동작 확인 </a:t>
            </a:r>
            <a:endParaRPr lang="en-US" altLang="ko-KR"/>
          </a:p>
          <a:p>
            <a:r>
              <a:rPr lang="en-US" altLang="ko-KR"/>
              <a:t>&lt;selectkey&gt;</a:t>
            </a:r>
            <a:r>
              <a:rPr lang="ko-KR" altLang="en-US"/>
              <a:t>를 이용하는 경우와 그렇지 않은 경우의 비교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B6A27E-5DFF-4330-B2ED-D17B44267B89}"/>
              </a:ext>
            </a:extLst>
          </p:cNvPr>
          <p:cNvSpPr/>
          <p:nvPr/>
        </p:nvSpPr>
        <p:spPr>
          <a:xfrm>
            <a:off x="628650" y="2387679"/>
            <a:ext cx="6858000" cy="2635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1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new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board.setTitle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글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board.setContent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내용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board.setWriter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("newbie");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420412"/>
            <a:ext cx="509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하나는 </a:t>
            </a:r>
            <a:r>
              <a:rPr lang="en-US" altLang="ko-KR" dirty="0" err="1" smtClean="0"/>
              <a:t>mapper.insertSelectkey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태스트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58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99E9-FEBA-4756-9085-9A8DBBE6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</a:t>
            </a:r>
            <a:r>
              <a:rPr lang="en-US" altLang="ko-KR" dirty="0"/>
              <a:t>(</a:t>
            </a:r>
            <a:r>
              <a:rPr lang="en-US" altLang="ko-KR" dirty="0" smtClean="0"/>
              <a:t>read-select )(p193)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50F4-E335-46C6-A721-D3FEAE50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에 </a:t>
            </a:r>
            <a:r>
              <a:rPr lang="en-US" altLang="ko-KR" dirty="0"/>
              <a:t>read</a:t>
            </a:r>
            <a:r>
              <a:rPr lang="ko-KR" altLang="en-US" dirty="0"/>
              <a:t>관련 메서드의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public </a:t>
            </a:r>
            <a:r>
              <a:rPr lang="en-US" altLang="ko-KR" dirty="0" err="1"/>
              <a:t>BoardVO</a:t>
            </a:r>
            <a:r>
              <a:rPr lang="en-US" altLang="ko-KR" dirty="0"/>
              <a:t> read(Long </a:t>
            </a:r>
            <a:r>
              <a:rPr lang="en-US" altLang="ko-KR" dirty="0" err="1"/>
              <a:t>bno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BoardMapper.xml</a:t>
            </a:r>
            <a:r>
              <a:rPr lang="ko-KR" altLang="en-US" dirty="0"/>
              <a:t>의 </a:t>
            </a:r>
            <a:r>
              <a:rPr lang="en-US" altLang="ko-KR" dirty="0"/>
              <a:t>SQL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/>
              <a:t>테스트를 통한 확인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45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81F610-3DF2-4B32-98FC-542F5BA8F40C}"/>
              </a:ext>
            </a:extLst>
          </p:cNvPr>
          <p:cNvSpPr/>
          <p:nvPr/>
        </p:nvSpPr>
        <p:spPr>
          <a:xfrm>
            <a:off x="700480" y="390802"/>
            <a:ext cx="7621397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BoardVO read(Long bno);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CE28C1-F889-4143-B26B-A7FCD301AD70}"/>
              </a:ext>
            </a:extLst>
          </p:cNvPr>
          <p:cNvSpPr/>
          <p:nvPr/>
        </p:nvSpPr>
        <p:spPr>
          <a:xfrm>
            <a:off x="700481" y="2338266"/>
            <a:ext cx="7621398" cy="1146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org.zerock.domain.BoardVO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* from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tbl_board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995A6-D16D-4346-BB6E-66CAD582C020}"/>
              </a:ext>
            </a:extLst>
          </p:cNvPr>
          <p:cNvSpPr/>
          <p:nvPr/>
        </p:nvSpPr>
        <p:spPr>
          <a:xfrm>
            <a:off x="700481" y="3792276"/>
            <a:ext cx="7621398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// </a:t>
            </a:r>
            <a:r>
              <a:rPr lang="ko-KR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존재하는 게시물 번호로 테스트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(5L);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351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6B26-5AFF-4D6D-A5F5-84AF6EC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(P192)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4D25-12B2-46F0-AEAA-9C45CE7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인터페이스에 메서드 추가 </a:t>
            </a:r>
            <a:r>
              <a:rPr lang="en-US" altLang="ko-KR"/>
              <a:t>– </a:t>
            </a:r>
            <a:r>
              <a:rPr lang="ko-KR" altLang="en-US"/>
              <a:t>파라미터는 </a:t>
            </a:r>
            <a:r>
              <a:rPr lang="en-US" altLang="ko-KR"/>
              <a:t>PK </a:t>
            </a:r>
          </a:p>
          <a:p>
            <a:r>
              <a:rPr lang="en-US" altLang="ko-KR"/>
              <a:t>BoardMapper.xml</a:t>
            </a:r>
            <a:r>
              <a:rPr lang="ko-KR" altLang="en-US"/>
              <a:t>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C9DC1-9567-4E56-AF6A-28D5C2DE5EDA}"/>
              </a:ext>
            </a:extLst>
          </p:cNvPr>
          <p:cNvSpPr/>
          <p:nvPr/>
        </p:nvSpPr>
        <p:spPr>
          <a:xfrm>
            <a:off x="784370" y="2240169"/>
            <a:ext cx="7886700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delete(Long bno);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442EB-2D0A-42F5-B65E-14E2AB068D8A}"/>
              </a:ext>
            </a:extLst>
          </p:cNvPr>
          <p:cNvSpPr/>
          <p:nvPr/>
        </p:nvSpPr>
        <p:spPr>
          <a:xfrm>
            <a:off x="784371" y="4055912"/>
            <a:ext cx="7886699" cy="907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delete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delete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5181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smtClean="0"/>
              <a:t>스프링 프로젝트의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기본구성</a:t>
            </a:r>
            <a:r>
              <a:rPr lang="ko-KR" altLang="en-US" dirty="0" smtClean="0"/>
              <a:t>  </a:t>
            </a:r>
            <a:r>
              <a:rPr lang="ko-KR" altLang="ko-KR" sz="2800" b="1" dirty="0" smtClean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C7FC-A1DC-488B-B2DB-66E4302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(P196)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3EE759-12FB-42CD-A5BC-8846EACC3221}"/>
              </a:ext>
            </a:extLst>
          </p:cNvPr>
          <p:cNvSpPr/>
          <p:nvPr/>
        </p:nvSpPr>
        <p:spPr>
          <a:xfrm>
            <a:off x="628650" y="1029854"/>
            <a:ext cx="8179790" cy="195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...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update(BoardVO board);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39D00-13CD-433A-93D2-12D708B0A8EE}"/>
              </a:ext>
            </a:extLst>
          </p:cNvPr>
          <p:cNvSpPr/>
          <p:nvPr/>
        </p:nvSpPr>
        <p:spPr>
          <a:xfrm>
            <a:off x="628649" y="3157978"/>
            <a:ext cx="8179789" cy="2254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&lt;update id="update"&gt;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update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set title= #{title},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content=#{content},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writer = #{writer},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where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#{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&lt;/update&gt;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3827" y="5825765"/>
            <a:ext cx="429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parameterType</a:t>
            </a:r>
            <a:r>
              <a:rPr lang="ko-KR" altLang="en-US" dirty="0" smtClean="0"/>
              <a:t>없이 바로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7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비즈니스 계층 구현 </a:t>
            </a:r>
            <a:r>
              <a:rPr lang="ko-KR" altLang="ko-KR" sz="2800" b="1" dirty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169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C3292-6266-4DE7-BDB1-638D6CA8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계층</a:t>
            </a:r>
            <a:r>
              <a:rPr lang="en-US" altLang="ko-KR" dirty="0"/>
              <a:t>(</a:t>
            </a:r>
            <a:r>
              <a:rPr lang="ko-KR" altLang="en-US" dirty="0"/>
              <a:t>서비스 계층</a:t>
            </a:r>
            <a:r>
              <a:rPr lang="en-US" altLang="ko-KR" dirty="0" smtClean="0"/>
              <a:t>)(p198)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CEA8-4F92-429C-9535-8729324C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고객의 요구사항을 반영하는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presentaion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persistence</a:t>
            </a:r>
            <a:r>
              <a:rPr lang="ko-KR" altLang="en-US" dirty="0" smtClean="0"/>
              <a:t>의 연결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비지니스계층은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기준으로 처리</a:t>
            </a:r>
            <a:endParaRPr lang="en-US" altLang="ko-KR" dirty="0"/>
          </a:p>
          <a:p>
            <a:r>
              <a:rPr lang="ko-KR" altLang="en-US" dirty="0"/>
              <a:t>업무의 단위로 설계</a:t>
            </a:r>
            <a:endParaRPr lang="en-US" altLang="ko-KR" dirty="0"/>
          </a:p>
          <a:p>
            <a:pPr lvl="1"/>
            <a:r>
              <a:rPr lang="ko-KR" altLang="en-US" dirty="0"/>
              <a:t>트랜잭션의 단위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사용하는 경우가 존재함 </a:t>
            </a:r>
            <a:endParaRPr lang="en-US" altLang="ko-KR" dirty="0"/>
          </a:p>
          <a:p>
            <a:r>
              <a:rPr lang="en-US" altLang="ko-KR" dirty="0" err="1"/>
              <a:t>xxxService</a:t>
            </a:r>
            <a:r>
              <a:rPr lang="ko-KR" altLang="en-US" dirty="0"/>
              <a:t>의 형태로 작성  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BB10D-1FC0-4461-AF9B-900C74F51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2" y="3429000"/>
            <a:ext cx="5770009" cy="23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7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4627-71CA-436A-83C1-D132C640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계층의 설정</a:t>
            </a:r>
            <a:r>
              <a:rPr lang="en-US" altLang="ko-KR" dirty="0" smtClean="0"/>
              <a:t>(p199)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4839B-1F81-4B71-8D23-F211893D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패키지를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/>
              <a:t>클래스를 설정하고</a:t>
            </a:r>
            <a:r>
              <a:rPr lang="en-US" altLang="ko-KR" dirty="0"/>
              <a:t>, root-context.xml</a:t>
            </a:r>
            <a:r>
              <a:rPr lang="ko-KR" altLang="en-US" dirty="0"/>
              <a:t>에 등록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5A4A7-5DDC-4006-8151-56D0970282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5818" y="2004409"/>
            <a:ext cx="3227400" cy="2424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33A32-6C56-447B-8E5F-0C49B4A35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4827" y="2004409"/>
            <a:ext cx="3151374" cy="242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DB198A-F421-4112-8E3F-D9798D37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36498"/>
              </p:ext>
            </p:extLst>
          </p:nvPr>
        </p:nvGraphicFramePr>
        <p:xfrm>
          <a:off x="723907" y="4755581"/>
          <a:ext cx="8092921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2921">
                  <a:extLst>
                    <a:ext uri="{9D8B030D-6E8A-4147-A177-3AD203B41FA5}">
                      <a16:colId xmlns:a16="http://schemas.microsoft.com/office/drawing/2014/main" val="162254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5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 base-package="</a:t>
                      </a:r>
                      <a:r>
                        <a:rPr lang="en-US" sz="1400" dirty="0" err="1">
                          <a:effectLst/>
                        </a:rPr>
                        <a:t>org.zerock.service</a:t>
                      </a:r>
                      <a:r>
                        <a:rPr lang="en-US" sz="1400" dirty="0">
                          <a:effectLst/>
                        </a:rPr>
                        <a:t>"&gt;&lt;/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&gt;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88232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5992297"/>
            <a:ext cx="75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계층층간의</a:t>
            </a:r>
            <a:r>
              <a:rPr lang="ko-KR" altLang="en-US" dirty="0" smtClean="0"/>
              <a:t> 결합은 인터페이스를 이용한 느슨한</a:t>
            </a:r>
            <a:r>
              <a:rPr lang="en-US" altLang="ko-KR" dirty="0" smtClean="0"/>
              <a:t>(loose)</a:t>
            </a:r>
            <a:r>
              <a:rPr lang="ko-KR" altLang="en-US" dirty="0" smtClean="0"/>
              <a:t> 결합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나는 상위 패키지인 </a:t>
            </a:r>
            <a:r>
              <a:rPr lang="en-US" altLang="ko-KR" dirty="0" smtClean="0"/>
              <a:t>org.ezen.ex02</a:t>
            </a:r>
            <a:r>
              <a:rPr lang="ko-KR" altLang="en-US" dirty="0" smtClean="0"/>
              <a:t>로 등록되어 있어 </a:t>
            </a:r>
            <a:r>
              <a:rPr lang="ko-KR" altLang="en-US" dirty="0" err="1" smtClean="0"/>
              <a:t>필요없음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43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A75762-9468-4A79-A8D1-235975405AD9}"/>
              </a:ext>
            </a:extLst>
          </p:cNvPr>
          <p:cNvSpPr/>
          <p:nvPr/>
        </p:nvSpPr>
        <p:spPr>
          <a:xfrm>
            <a:off x="373310" y="128742"/>
            <a:ext cx="7764011" cy="3058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get(Long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modify(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remove(Long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56F79B-C3BA-48B9-BC78-0FCF6192FB84}"/>
              </a:ext>
            </a:extLst>
          </p:cNvPr>
          <p:cNvSpPr/>
          <p:nvPr/>
        </p:nvSpPr>
        <p:spPr>
          <a:xfrm>
            <a:off x="373310" y="3321496"/>
            <a:ext cx="7680121" cy="3460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@Service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AllArgsConstructor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BoardServiceImpl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implements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//spring 4.3 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이상에서 자동 처리 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mapper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; //Mapper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의 메서드를 사용하기위해서 </a:t>
            </a:r>
            <a:r>
              <a:rPr lang="en-US" altLang="ko-KR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객체 주입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단일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파라메터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생성자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있으므로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@Override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 { }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이하 생략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4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DD3D-AFC5-438D-AFAE-C682493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@Service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(p201)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FD8EF-67A1-4C00-9EA2-26648531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@Service</a:t>
            </a:r>
            <a:r>
              <a:rPr lang="ko-KR" altLang="en-US" dirty="0"/>
              <a:t>는 스프링에 빈으로 등록되는 서비스객체의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Root-context.XML</a:t>
            </a:r>
            <a:r>
              <a:rPr lang="ko-KR" altLang="en-US" dirty="0"/>
              <a:t>의 경우에는 </a:t>
            </a:r>
            <a:r>
              <a:rPr lang="en-US" altLang="ko-KR" dirty="0"/>
              <a:t>&lt;component-scan&gt;</a:t>
            </a:r>
            <a:r>
              <a:rPr lang="ko-KR" altLang="en-US" dirty="0"/>
              <a:t>에서 조사하는 패키지의 클래스들 중에 </a:t>
            </a:r>
            <a:r>
              <a:rPr lang="en-US" altLang="ko-KR" dirty="0"/>
              <a:t>@Service</a:t>
            </a:r>
            <a:r>
              <a:rPr lang="ko-KR" altLang="en-US" dirty="0"/>
              <a:t>가 있는 클래스의 인스턴스를 스프링의 빈으로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BoardMapper</a:t>
            </a:r>
            <a:r>
              <a:rPr lang="ko-KR" altLang="en-US" dirty="0" smtClean="0"/>
              <a:t> 객체는 </a:t>
            </a:r>
            <a:r>
              <a:rPr lang="ko-KR" altLang="en-US" dirty="0" err="1" smtClean="0"/>
              <a:t>방금처럼</a:t>
            </a:r>
            <a:r>
              <a:rPr lang="ko-KR" altLang="en-US" dirty="0" smtClean="0"/>
              <a:t> 단일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@Setter(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_=@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(p202)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39712"/>
            <a:ext cx="8132769" cy="1115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475" y="5933360"/>
            <a:ext cx="671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체크해야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해당 태그를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1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B70A6-B5F8-4171-9AC3-FCF48DD4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계층의 구현과 테스트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(p203)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BFE20-5843-4BBF-844E-0F55AF21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원칙적으로는 서비스 계층 역시 </a:t>
            </a:r>
            <a:r>
              <a:rPr lang="en-US" altLang="ko-KR" dirty="0"/>
              <a:t>Mapper</a:t>
            </a:r>
            <a:r>
              <a:rPr lang="ko-KR" altLang="en-US" dirty="0"/>
              <a:t>나</a:t>
            </a:r>
            <a:r>
              <a:rPr lang="en-US" altLang="ko-KR" dirty="0"/>
              <a:t> DAO</a:t>
            </a:r>
            <a:r>
              <a:rPr lang="ko-KR" altLang="en-US" dirty="0"/>
              <a:t>와 같이 별도로 테스트를 진행하는 것이 </a:t>
            </a:r>
            <a:r>
              <a:rPr lang="ko-KR" altLang="en-US" dirty="0" smtClean="0"/>
              <a:t>바람직하다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이용하는 경우에는 테스트를 생략하는 경우도 많은 </a:t>
            </a:r>
            <a:r>
              <a:rPr lang="ko-KR" altLang="en-US" dirty="0" smtClean="0"/>
              <a:t>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@</a:t>
            </a:r>
            <a:r>
              <a:rPr lang="en-US" altLang="ko-KR" dirty="0"/>
              <a:t>Setter(</a:t>
            </a:r>
            <a:r>
              <a:rPr lang="en-US" altLang="ko-KR" dirty="0" err="1"/>
              <a:t>onMethod</a:t>
            </a:r>
            <a:r>
              <a:rPr lang="en-US" altLang="ko-KR" dirty="0"/>
              <a:t>_ = { @</a:t>
            </a:r>
            <a:r>
              <a:rPr lang="en-US" altLang="ko-KR" dirty="0" err="1"/>
              <a:t>Autowired</a:t>
            </a:r>
            <a:r>
              <a:rPr lang="en-US" altLang="ko-KR" dirty="0"/>
              <a:t> })</a:t>
            </a:r>
          </a:p>
          <a:p>
            <a:pPr marL="0" indent="0">
              <a:buNone/>
            </a:pPr>
            <a:r>
              <a:rPr lang="en-US" altLang="ko-KR" dirty="0"/>
              <a:t>	private </a:t>
            </a:r>
            <a:r>
              <a:rPr lang="en-US" altLang="ko-KR" dirty="0" err="1"/>
              <a:t>BoardService</a:t>
            </a:r>
            <a:r>
              <a:rPr lang="en-US" altLang="ko-KR" dirty="0"/>
              <a:t> service;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@Test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testExist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log.info(service);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assertNotNull</a:t>
            </a:r>
            <a:r>
              <a:rPr lang="en-US" altLang="ko-KR" dirty="0"/>
              <a:t>(service);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  //</a:t>
            </a:r>
            <a:r>
              <a:rPr lang="ko-KR" altLang="en-US" dirty="0" smtClean="0"/>
              <a:t>서비스가 제대로 주입되었는지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855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서비스의 추상 메서드들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void register(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BoardVO</a:t>
            </a:r>
            <a:r>
              <a:rPr lang="en-US" altLang="ko-KR" dirty="0"/>
              <a:t> get(Long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modify(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remove(Long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추후에 페이지 반영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(Criteria cri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getTotal</a:t>
            </a:r>
            <a:r>
              <a:rPr lang="en-US" altLang="ko-KR" dirty="0"/>
              <a:t>(Criteria cri);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22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310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 작업의 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@Override</a:t>
            </a:r>
          </a:p>
          <a:p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() </a:t>
            </a:r>
            <a:r>
              <a:rPr lang="en-US" altLang="ko-KR" dirty="0" smtClean="0"/>
              <a:t>{</a:t>
            </a:r>
            <a:endParaRPr lang="ko-KR" altLang="en-US" dirty="0"/>
          </a:p>
          <a:p>
            <a:r>
              <a:rPr lang="en-US" altLang="ko-KR" b="1" i="1" u="sng" dirty="0"/>
              <a:t>log.info("</a:t>
            </a:r>
            <a:r>
              <a:rPr lang="en-US" altLang="ko-KR" b="1" i="1" u="sng" dirty="0" err="1"/>
              <a:t>getList</a:t>
            </a:r>
            <a:r>
              <a:rPr lang="en-US" altLang="ko-KR" b="1" i="1" u="sng" dirty="0"/>
              <a:t>.........");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mapper.getList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9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8474"/>
            <a:ext cx="7886700" cy="5658489"/>
          </a:xfrm>
        </p:spPr>
        <p:txBody>
          <a:bodyPr/>
          <a:lstStyle/>
          <a:p>
            <a:r>
              <a:rPr lang="ko-KR" altLang="en-US" dirty="0"/>
              <a:t>프로젝트의 구성</a:t>
            </a:r>
            <a:r>
              <a:rPr lang="en-US" altLang="ko-KR" dirty="0"/>
              <a:t>(p164)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Presentaion</a:t>
            </a:r>
            <a:r>
              <a:rPr lang="en-US" altLang="ko-KR" dirty="0" smtClean="0"/>
              <a:t> Tier(</a:t>
            </a:r>
            <a:r>
              <a:rPr lang="ko-KR" altLang="en-US" dirty="0" smtClean="0"/>
              <a:t>화면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화면에 보여주는 기술을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하는 영역으로 </a:t>
            </a:r>
            <a:r>
              <a:rPr lang="en-US" altLang="ko-KR" dirty="0" smtClean="0"/>
              <a:t>servlet/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가 담당</a:t>
            </a:r>
            <a:endParaRPr lang="en-US" altLang="ko-KR" dirty="0" smtClean="0"/>
          </a:p>
          <a:p>
            <a:r>
              <a:rPr lang="en-US" altLang="ko-KR" dirty="0" smtClean="0"/>
              <a:t>Business-Tier(</a:t>
            </a:r>
            <a:r>
              <a:rPr lang="ko-KR" altLang="en-US" dirty="0" smtClean="0"/>
              <a:t>비즈니스 계층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고객이 요구하는 사항을 반영</a:t>
            </a:r>
            <a:endParaRPr lang="en-US" altLang="ko-KR" dirty="0" smtClean="0"/>
          </a:p>
          <a:p>
            <a:r>
              <a:rPr lang="en-US" altLang="ko-KR" dirty="0" smtClean="0"/>
              <a:t>Persistence Tier(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데이터를 어떤 방식으로 보관하고 사용하는가를 처리하는 영역</a:t>
            </a:r>
            <a:endParaRPr lang="en-US" altLang="ko-KR" dirty="0" smtClean="0"/>
          </a:p>
          <a:p>
            <a:r>
              <a:rPr lang="ko-KR" altLang="en-US" dirty="0" smtClean="0"/>
              <a:t>각 영역은 별도의 설정을 갖는 영역</a:t>
            </a:r>
            <a:endParaRPr lang="en-US" altLang="ko-KR" dirty="0" smtClean="0"/>
          </a:p>
          <a:p>
            <a:r>
              <a:rPr lang="en-US" altLang="ko-KR" dirty="0" smtClean="0"/>
              <a:t>Business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Spring-core</a:t>
            </a:r>
            <a:r>
              <a:rPr lang="ko-KR" altLang="en-US" dirty="0" smtClean="0"/>
              <a:t>가 담당하는데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영역으로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스프링의 의존성주입을 이용해서 </a:t>
            </a:r>
            <a:r>
              <a:rPr lang="ko-KR" altLang="en-US" dirty="0" err="1" smtClean="0"/>
              <a:t>연관구조를</a:t>
            </a:r>
            <a:r>
              <a:rPr lang="ko-KR" altLang="en-US" dirty="0" smtClean="0"/>
              <a:t> 완성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417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10. </a:t>
            </a:r>
            <a:r>
              <a:rPr lang="ko-KR" altLang="ko-KR" sz="2800" b="1"/>
              <a:t>프레젠테이션</a:t>
            </a:r>
            <a:r>
              <a:rPr lang="en-US" altLang="ko-KR" sz="2800" b="1"/>
              <a:t>(</a:t>
            </a:r>
            <a:r>
              <a:rPr lang="ko-KR" altLang="ko-KR" sz="2800" b="1"/>
              <a:t>웹</a:t>
            </a:r>
            <a:r>
              <a:rPr lang="en-US" altLang="ko-KR" sz="2800" b="1"/>
              <a:t>) </a:t>
            </a:r>
            <a:r>
              <a:rPr lang="ko-KR" altLang="ko-KR" sz="2800" b="1"/>
              <a:t>계층의 </a:t>
            </a:r>
            <a:r>
              <a:rPr lang="en-US" altLang="ko-KR" sz="2800" b="1"/>
              <a:t>CRUD </a:t>
            </a:r>
            <a:r>
              <a:rPr lang="ko-KR" altLang="ko-KR" sz="2800" b="1"/>
              <a:t>구현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59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</a:t>
            </a:r>
            <a:r>
              <a:rPr lang="ko-KR" altLang="en-US" dirty="0" err="1" smtClean="0"/>
              <a:t>콘트롤라의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(p210)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클래스에서 여러 메서드를 작성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등을 이용하여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분기하는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를 실행없이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방식으로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799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24FC-9346-4005-A593-9974A6D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게시판 웹 </a:t>
            </a:r>
            <a:r>
              <a:rPr lang="ko-KR" altLang="en-US"/>
              <a:t>계층의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46D6C-C361-4A7E-978A-08CB4C7F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계층에서 가장 먼저 설계하는 것은 </a:t>
            </a:r>
            <a:r>
              <a:rPr lang="en-US" altLang="ko-KR"/>
              <a:t>URI</a:t>
            </a:r>
            <a:r>
              <a:rPr lang="ko-KR" altLang="en-US"/>
              <a:t>의 설계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3B5033-8E0B-470F-9855-C94DCCBF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5196"/>
              </p:ext>
            </p:extLst>
          </p:nvPr>
        </p:nvGraphicFramePr>
        <p:xfrm>
          <a:off x="947956" y="1837189"/>
          <a:ext cx="7058203" cy="2596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59">
                  <a:extLst>
                    <a:ext uri="{9D8B030D-6E8A-4147-A177-3AD203B41FA5}">
                      <a16:colId xmlns:a16="http://schemas.microsoft.com/office/drawing/2014/main" val="2879161247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1990934346"/>
                    </a:ext>
                  </a:extLst>
                </a:gridCol>
                <a:gridCol w="1286840">
                  <a:extLst>
                    <a:ext uri="{9D8B030D-6E8A-4147-A177-3AD203B41FA5}">
                      <a16:colId xmlns:a16="http://schemas.microsoft.com/office/drawing/2014/main" val="299937747"/>
                    </a:ext>
                  </a:extLst>
                </a:gridCol>
                <a:gridCol w="1205780">
                  <a:extLst>
                    <a:ext uri="{9D8B030D-6E8A-4147-A177-3AD203B41FA5}">
                      <a16:colId xmlns:a16="http://schemas.microsoft.com/office/drawing/2014/main" val="3454505207"/>
                    </a:ext>
                  </a:extLst>
                </a:gridCol>
                <a:gridCol w="1156806">
                  <a:extLst>
                    <a:ext uri="{9D8B030D-6E8A-4147-A177-3AD203B41FA5}">
                      <a16:colId xmlns:a16="http://schemas.microsoft.com/office/drawing/2014/main" val="122687400"/>
                    </a:ext>
                  </a:extLst>
                </a:gridCol>
                <a:gridCol w="1125564">
                  <a:extLst>
                    <a:ext uri="{9D8B030D-6E8A-4147-A177-3AD203B41FA5}">
                      <a16:colId xmlns:a16="http://schemas.microsoft.com/office/drawing/2014/main" val="818164850"/>
                    </a:ext>
                  </a:extLst>
                </a:gridCol>
              </a:tblGrid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Form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 </a:t>
                      </a: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3431036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전체 목록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/board/list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63618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등록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/board/register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795681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조회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/board/read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bno=123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9843184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삭제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board/remove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78092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수정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board/modify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053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7956" y="4632882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사용시는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이동은 모두 필요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334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9C59-5455-4C73-A463-B786D581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작업의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DE38B-30C2-4471-940F-E65A728C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목록 </a:t>
            </a:r>
            <a:r>
              <a:rPr lang="en-US" altLang="ko-KR" dirty="0"/>
              <a:t>-  </a:t>
            </a:r>
            <a:r>
              <a:rPr lang="ko-KR" altLang="en-US" dirty="0"/>
              <a:t>모든 진입 경로인 동시에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조회로 가는 링크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등록 처리 </a:t>
            </a:r>
            <a:r>
              <a:rPr lang="en-US" altLang="ko-KR" dirty="0"/>
              <a:t>– </a:t>
            </a:r>
            <a:r>
              <a:rPr lang="ko-KR" altLang="en-US" dirty="0"/>
              <a:t>게시물 등록 및 처리</a:t>
            </a:r>
            <a:r>
              <a:rPr lang="en-US" altLang="ko-KR" dirty="0"/>
              <a:t>, </a:t>
            </a:r>
            <a:r>
              <a:rPr lang="ko-KR" altLang="en-US" dirty="0" smtClean="0"/>
              <a:t>처리 후 전체 목록으로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조회 </a:t>
            </a:r>
            <a:r>
              <a:rPr lang="en-US" altLang="ko-KR" dirty="0"/>
              <a:t>– </a:t>
            </a:r>
            <a:r>
              <a:rPr lang="ko-KR" altLang="en-US" dirty="0" smtClean="0"/>
              <a:t>전체 목록 </a:t>
            </a:r>
            <a:r>
              <a:rPr lang="ko-KR" altLang="en-US" dirty="0"/>
              <a:t>페이지에서 특정 게시물로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 처리 </a:t>
            </a:r>
            <a:r>
              <a:rPr lang="en-US" altLang="ko-KR" dirty="0"/>
              <a:t>– </a:t>
            </a:r>
            <a:r>
              <a:rPr lang="ko-KR" altLang="en-US" dirty="0"/>
              <a:t>조회 페이지에서 수정</a:t>
            </a:r>
            <a:r>
              <a:rPr lang="en-US" altLang="ko-KR" dirty="0"/>
              <a:t>/</a:t>
            </a:r>
            <a:r>
              <a:rPr lang="ko-KR" altLang="en-US" dirty="0"/>
              <a:t>삭제 선택해 </a:t>
            </a:r>
            <a:r>
              <a:rPr lang="ko-KR" altLang="en-US" dirty="0" smtClean="0"/>
              <a:t>처리 후 전체목록으로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13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</a:t>
            </a:r>
            <a:r>
              <a:rPr lang="en-US" altLang="ko-KR" dirty="0" err="1" smtClean="0"/>
              <a:t>BoardController</a:t>
            </a:r>
            <a:r>
              <a:rPr lang="ko-KR" altLang="en-US" dirty="0" smtClean="0"/>
              <a:t>의 작성</a:t>
            </a:r>
            <a:r>
              <a:rPr lang="en-US" altLang="ko-KR" dirty="0" smtClean="0"/>
              <a:t>(p211)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추가하여 </a:t>
            </a:r>
            <a:r>
              <a:rPr lang="en-US" altLang="ko-KR" dirty="0" smtClean="0"/>
              <a:t>Spring 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(“/board”)</a:t>
            </a:r>
            <a:r>
              <a:rPr lang="ko-KR" altLang="en-US" dirty="0" smtClean="0"/>
              <a:t>식으로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꼭 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줄 필요는 없고 차라리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별로 만</a:t>
            </a:r>
            <a:r>
              <a:rPr lang="ko-KR" altLang="en-US" dirty="0"/>
              <a:t>드</a:t>
            </a:r>
            <a:r>
              <a:rPr lang="ko-KR" altLang="en-US" dirty="0" smtClean="0"/>
              <a:t>는 것도 좋음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가는 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게시판은 </a:t>
            </a:r>
            <a:r>
              <a:rPr lang="en-US" altLang="ko-KR" dirty="0" err="1" smtClean="0"/>
              <a:t>BoardCotroller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r>
              <a:rPr lang="ko-KR" altLang="en-US" dirty="0" smtClean="0"/>
              <a:t>최상위 패키지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com.kook.ezenProject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component-scan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자동 작성됨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하위인 </a:t>
            </a:r>
            <a:r>
              <a:rPr lang="en-US" altLang="ko-KR" dirty="0" err="1" smtClean="0"/>
              <a:t>controllelr,service,domain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필요 없고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scan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90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DAD8-A0B7-48A6-8B95-6A1326AC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처리와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A6B23-6568-40C8-BA80-58141D3D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</a:t>
            </a:r>
            <a:r>
              <a:rPr lang="en-US" altLang="ko-KR"/>
              <a:t>(BoardVO)</a:t>
            </a:r>
            <a:r>
              <a:rPr lang="ko-KR" altLang="en-US"/>
              <a:t>의 목록을 </a:t>
            </a:r>
            <a:r>
              <a:rPr lang="en-US" altLang="ko-KR"/>
              <a:t>Model</a:t>
            </a:r>
            <a:r>
              <a:rPr lang="ko-KR" altLang="en-US"/>
              <a:t>에 담아서 전달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6CD8CA-8FC4-4C84-A3A7-B6501FF0D0D9}"/>
              </a:ext>
            </a:extLst>
          </p:cNvPr>
          <p:cNvSpPr/>
          <p:nvPr/>
        </p:nvSpPr>
        <p:spPr>
          <a:xfrm>
            <a:off x="784370" y="2061700"/>
            <a:ext cx="7730979" cy="3901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"/board/*"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AllArgsConstructor  //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멤버변수 하나시 사용하여 자동 주입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아니면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@Setter(onMethod_={@Autowired};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BoardService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list(Model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//void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하여 리턴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페이지를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과 동일한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list.jsp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사용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.getList());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97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BoardController</a:t>
            </a:r>
            <a:r>
              <a:rPr lang="ko-KR" altLang="en-US">
                <a:solidFill>
                  <a:prstClr val="black"/>
                </a:solidFill>
              </a:rPr>
              <a:t>의 테스트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구동 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실행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스프링의 테스트 기능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WebAppricationConfiguration</a:t>
            </a:r>
            <a:r>
              <a:rPr lang="ko-KR" altLang="en-US" dirty="0" smtClean="0"/>
              <a:t>을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를 이용하기 위함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스프링에서는 </a:t>
            </a:r>
            <a:r>
              <a:rPr lang="en-US" altLang="ko-KR" dirty="0" err="1" smtClean="0"/>
              <a:t>WebApplicationContext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@Before</a:t>
            </a:r>
            <a:r>
              <a:rPr lang="ko-KR" altLang="en-US" dirty="0" smtClean="0"/>
              <a:t> 메서드는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테스트가 </a:t>
            </a:r>
            <a:r>
              <a:rPr lang="ko-KR" altLang="en-US" dirty="0" err="1" smtClean="0"/>
              <a:t>진행될시</a:t>
            </a:r>
            <a:r>
              <a:rPr lang="ko-KR" altLang="en-US" dirty="0" smtClean="0"/>
              <a:t> 매번 사전에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실행되는 메서드 입니다</a:t>
            </a:r>
            <a:r>
              <a:rPr lang="en-US" altLang="ko-KR" dirty="0" smtClean="0"/>
              <a:t>.(JUnit</a:t>
            </a:r>
            <a:r>
              <a:rPr lang="ko-KR" altLang="en-US" dirty="0" smtClean="0"/>
              <a:t>소속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는 유사 </a:t>
            </a:r>
            <a:r>
              <a:rPr lang="en-US" altLang="ko-KR" dirty="0" err="1" smtClean="0"/>
              <a:t>mvc</a:t>
            </a:r>
            <a:r>
              <a:rPr lang="ko-KR" altLang="en-US" dirty="0" smtClean="0"/>
              <a:t>로 가</a:t>
            </a:r>
            <a:r>
              <a:rPr lang="ko-KR" altLang="en-US" dirty="0"/>
              <a:t>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등을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사용하는 것처럼 함</a:t>
            </a:r>
            <a:endParaRPr lang="en-US" altLang="ko-KR" dirty="0" smtClean="0"/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MockMvcBuilders</a:t>
            </a:r>
            <a:r>
              <a:rPr lang="ko-KR" altLang="en-US" dirty="0" smtClean="0"/>
              <a:t>클래스로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가상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MockMvcRequestBuilders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088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98F9-8BD9-460F-8310-9A96B39C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454F9-1228-477C-8668-DDE600A69F9C}"/>
              </a:ext>
            </a:extLst>
          </p:cNvPr>
          <p:cNvSpPr/>
          <p:nvPr/>
        </p:nvSpPr>
        <p:spPr>
          <a:xfrm>
            <a:off x="763399" y="1041833"/>
            <a:ext cx="7994708" cy="53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@RunWith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(SpringJUnit4ClassRunner.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//Test for Controller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@WebAppConfiguration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@ContextConfiguration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"file:src/main/webapp/WEB-INF/spring/root-context.xml"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"file:src/main/webapp/WEB-INF/spring/appServlet/servlet-context.xml"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Java Config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@ContextConfiguration(classes =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  org.zerock.config.RootConfig.class,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org.zerock.config.ServletConfig.class}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BoardControllerTests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(onMethod_ = {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WebApplicationContext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MockMvc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5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665C73-6634-43E7-A675-A9E98F076CE2}"/>
              </a:ext>
            </a:extLst>
          </p:cNvPr>
          <p:cNvSpPr/>
          <p:nvPr/>
        </p:nvSpPr>
        <p:spPr>
          <a:xfrm>
            <a:off x="536895" y="464120"/>
            <a:ext cx="6858000" cy="491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@Before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setup()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MockMvcBuilders.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webAppContextSetup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testList()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MockMvcRequestBuilders.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.getModelMap());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7017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D213-A5FF-43F2-9AB3-BAE18787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등록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(p215)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8CF6-ABC3-4D59-B3D2-16D3BFBE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35772"/>
            <a:ext cx="8628472" cy="2941922"/>
          </a:xfrm>
        </p:spPr>
        <p:txBody>
          <a:bodyPr>
            <a:noAutofit/>
          </a:bodyPr>
          <a:lstStyle/>
          <a:p>
            <a:r>
              <a:rPr lang="en-US" altLang="ko-KR" sz="1500" b="1" dirty="0"/>
              <a:t>POST</a:t>
            </a:r>
            <a:r>
              <a:rPr lang="ko-KR" altLang="en-US" sz="1500" b="1" dirty="0"/>
              <a:t>방식으로 처리되는 데이터를 </a:t>
            </a:r>
            <a:r>
              <a:rPr lang="en-US" altLang="ko-KR" sz="1500" b="1" dirty="0" err="1"/>
              <a:t>BoardVO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타입의 인스턴스로 </a:t>
            </a:r>
            <a:r>
              <a:rPr lang="ko-KR" altLang="en-US" sz="1500" b="1" dirty="0" smtClean="0"/>
              <a:t>바인딩</a:t>
            </a:r>
            <a:r>
              <a:rPr lang="en-US" altLang="ko-KR" sz="1500" b="1" dirty="0"/>
              <a:t>(</a:t>
            </a:r>
            <a:r>
              <a:rPr lang="ko-KR" altLang="en-US" sz="1500" b="1" dirty="0" smtClean="0"/>
              <a:t>수집</a:t>
            </a:r>
            <a:r>
              <a:rPr lang="en-US" altLang="ko-KR" sz="1500" b="1" dirty="0" smtClean="0"/>
              <a:t>)</a:t>
            </a:r>
            <a:r>
              <a:rPr lang="ko-KR" altLang="en-US" sz="1500" b="1" dirty="0" smtClean="0"/>
              <a:t>해서 </a:t>
            </a:r>
            <a:r>
              <a:rPr lang="ko-KR" altLang="en-US" sz="1500" b="1" dirty="0"/>
              <a:t>메서드에서 활용 </a:t>
            </a:r>
            <a:endParaRPr lang="en-US" altLang="ko-KR" sz="1500" b="1" dirty="0"/>
          </a:p>
          <a:p>
            <a:r>
              <a:rPr lang="en-US" altLang="ko-KR" sz="1500" b="1" dirty="0" err="1"/>
              <a:t>BoardService</a:t>
            </a:r>
            <a:r>
              <a:rPr lang="ko-KR" altLang="en-US" sz="1500" b="1" dirty="0"/>
              <a:t>를 이용해서 등록 처리</a:t>
            </a:r>
            <a:endParaRPr lang="en-US" altLang="ko-KR" sz="1500" b="1" dirty="0"/>
          </a:p>
          <a:p>
            <a:r>
              <a:rPr lang="en-US" altLang="ko-KR" sz="1500" b="1" dirty="0"/>
              <a:t>‘redirect: ‘</a:t>
            </a:r>
            <a:r>
              <a:rPr lang="ko-KR" altLang="en-US" sz="1500" b="1" dirty="0"/>
              <a:t>를 이용해서 다시 목록으로 이동 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Model</a:t>
            </a:r>
            <a:r>
              <a:rPr lang="ko-KR" altLang="en-US" sz="1500" b="1" dirty="0" smtClean="0"/>
              <a:t>대신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 이용하여 데이터 전달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z="1500" b="1" dirty="0" smtClean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(redirect: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시는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안됨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방식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addFlashAttribute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회성 으로 뒤로 </a:t>
            </a:r>
            <a:r>
              <a:rPr lang="ko-KR" altLang="en-US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가기시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 사라짐</a:t>
            </a:r>
            <a:endParaRPr lang="ko-KR" altLang="en-US" sz="15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41CBC4-2E3E-479C-9766-CA70929EDFDA}"/>
              </a:ext>
            </a:extLst>
          </p:cNvPr>
          <p:cNvSpPr/>
          <p:nvPr/>
        </p:nvSpPr>
        <p:spPr>
          <a:xfrm>
            <a:off x="834704" y="1275621"/>
            <a:ext cx="7361339" cy="2646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요청해야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/list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호출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7B900-7B80-4594-9119-E88530AB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777875"/>
          </a:xfrm>
        </p:spPr>
        <p:txBody>
          <a:bodyPr/>
          <a:lstStyle/>
          <a:p>
            <a:r>
              <a:rPr lang="ko-KR" altLang="en-US" dirty="0"/>
              <a:t>일반적인 웹 프로젝트의 구조는 </a:t>
            </a:r>
            <a:r>
              <a:rPr lang="en-US" altLang="ko-KR" dirty="0" smtClean="0"/>
              <a:t>3-Tier(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/>
              <a:t>구조를 활용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FCA453-4310-4106-8FB6-5759166A46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214" y="1921356"/>
            <a:ext cx="4757368" cy="12832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26AD65-6D1F-4C84-9D0E-CE8981828E36}"/>
              </a:ext>
            </a:extLst>
          </p:cNvPr>
          <p:cNvSpPr txBox="1">
            <a:spLocks/>
          </p:cNvSpPr>
          <p:nvPr/>
        </p:nvSpPr>
        <p:spPr>
          <a:xfrm>
            <a:off x="628650" y="3468282"/>
            <a:ext cx="788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예제의 구성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EC9DC-B1C4-40A6-A9CE-486C09ED15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0023" y="4068741"/>
            <a:ext cx="6974409" cy="1887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2821" y="5329280"/>
            <a:ext cx="1670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Spring-</a:t>
            </a:r>
            <a:r>
              <a:rPr lang="en-US" altLang="ko-KR" sz="1600" b="1" dirty="0" err="1" smtClean="0"/>
              <a:t>mybatis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06189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9A1F8-B79D-4E9A-B84E-2A024A0A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등록처리의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C0D9-040B-4AB6-BC3B-21C5B20346C8}"/>
              </a:ext>
            </a:extLst>
          </p:cNvPr>
          <p:cNvSpPr/>
          <p:nvPr/>
        </p:nvSpPr>
        <p:spPr>
          <a:xfrm>
            <a:off x="503340" y="1143001"/>
            <a:ext cx="8162488" cy="284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4515439"/>
            <a:ext cx="5038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ost(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요청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파라메터명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param</a:t>
            </a:r>
            <a:r>
              <a:rPr lang="ko-KR" altLang="en-US" dirty="0" smtClean="0"/>
              <a:t>의 값은 전부 문자열로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663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1A0F-7251-4370-958B-1BFD955D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조회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5E02AA-1837-4D1B-A92A-CEC825EBA902}"/>
              </a:ext>
            </a:extLst>
          </p:cNvPr>
          <p:cNvSpPr/>
          <p:nvPr/>
        </p:nvSpPr>
        <p:spPr>
          <a:xfrm>
            <a:off x="532700" y="1143001"/>
            <a:ext cx="8191849" cy="1461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43713C-53CB-43A0-9E20-5433A10D6D01}"/>
              </a:ext>
            </a:extLst>
          </p:cNvPr>
          <p:cNvSpPr/>
          <p:nvPr/>
        </p:nvSpPr>
        <p:spPr>
          <a:xfrm>
            <a:off x="532699" y="2736973"/>
            <a:ext cx="8191849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getModelMap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219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81FC2-4C47-469C-99E6-66733092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34A23B-4FBF-4E59-96EA-AE034567EE3D}"/>
              </a:ext>
            </a:extLst>
          </p:cNvPr>
          <p:cNvSpPr/>
          <p:nvPr/>
        </p:nvSpPr>
        <p:spPr>
          <a:xfrm>
            <a:off x="272642" y="1143001"/>
            <a:ext cx="8598716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modify(BoardVO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"modify:"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7A6800-78E5-4DFC-9436-71D7F0820902}"/>
              </a:ext>
            </a:extLst>
          </p:cNvPr>
          <p:cNvSpPr/>
          <p:nvPr/>
        </p:nvSpPr>
        <p:spPr>
          <a:xfrm>
            <a:off x="272642" y="3349347"/>
            <a:ext cx="8598715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testModify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.perform(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"/board/modify"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1481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7261-D980-4BF9-ADEC-9680620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삭제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(p220)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8A3859-B257-49F2-A0FE-B64BD1067E2E}"/>
              </a:ext>
            </a:extLst>
          </p:cNvPr>
          <p:cNvSpPr/>
          <p:nvPr/>
        </p:nvSpPr>
        <p:spPr>
          <a:xfrm>
            <a:off x="369115" y="1151454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53C88-BA32-4124-9B41-30539ABB65CB}"/>
              </a:ext>
            </a:extLst>
          </p:cNvPr>
          <p:cNvSpPr/>
          <p:nvPr/>
        </p:nvSpPr>
        <p:spPr>
          <a:xfrm>
            <a:off x="369114" y="3429000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200" dirty="0" err="1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삭제전</a:t>
            </a:r>
            <a:r>
              <a:rPr lang="ko-KR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데이터베이스에 게시물 번호 확인할 것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"25"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8174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화면 처리 </a:t>
            </a:r>
          </a:p>
        </p:txBody>
      </p:sp>
    </p:spTree>
    <p:extLst>
      <p:ext uri="{BB962C8B-B14F-4D97-AF65-F5344CB8AC3E}">
        <p14:creationId xmlns:p14="http://schemas.microsoft.com/office/powerpoint/2010/main" val="2060441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F4-1FA4-4E96-9A8E-6D79CD8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(p223)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11D9-8CDD-462C-9EF2-645147DE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SB-Admin 2(MIT</a:t>
            </a:r>
            <a:r>
              <a:rPr lang="ko-KR" altLang="en-US"/>
              <a:t> 라이센스</a:t>
            </a:r>
            <a:r>
              <a:rPr lang="en-US" altLang="ko-KR"/>
              <a:t>)</a:t>
            </a:r>
            <a:r>
              <a:rPr lang="ko-KR" altLang="en-US"/>
              <a:t>를 이용해서 페이지 디자인</a:t>
            </a:r>
            <a:endParaRPr lang="en-US" altLang="ko-KR"/>
          </a:p>
          <a:p>
            <a:r>
              <a:rPr lang="en-US" altLang="ko-KR"/>
              <a:t>https://startbootstrap.com/template-overviews/sb-admin-2/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20810-A64C-4F12-9C33-A60737770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319" y="2144076"/>
            <a:ext cx="6698720" cy="4158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6058" y="6447934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 처리가 좋음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위에서 받은 것이 더 신경 써야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77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4AFB-E80F-41AA-B6F0-23753658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페이지 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71A5-40B4-4E70-8A2A-734CE080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3943350" cy="490823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프로젝트의 경로는 </a:t>
            </a:r>
            <a:r>
              <a:rPr lang="en-US" altLang="ko-KR" dirty="0"/>
              <a:t>‘/’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이용하도록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(tomcat module</a:t>
            </a:r>
            <a:br>
              <a:rPr lang="en-US" altLang="ko-KR" dirty="0" smtClean="0"/>
            </a:br>
            <a:r>
              <a:rPr lang="ko-KR" altLang="en-US" dirty="0" smtClean="0"/>
              <a:t>또는</a:t>
            </a:r>
            <a:r>
              <a:rPr lang="en-US" altLang="ko-KR" dirty="0" smtClean="0"/>
              <a:t> web setting</a:t>
            </a:r>
            <a:r>
              <a:rPr lang="en-US" altLang="ko-KR" dirty="0"/>
              <a:t>s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)-</a:t>
            </a:r>
            <a:r>
              <a:rPr lang="ko-KR" altLang="en-US" dirty="0" smtClean="0"/>
              <a:t>차라리 이클립스 </a:t>
            </a:r>
            <a:r>
              <a:rPr lang="en-US" altLang="ko-KR" dirty="0" err="1" smtClean="0"/>
              <a:t>rootContextpath</a:t>
            </a:r>
            <a:r>
              <a:rPr lang="ko-KR" altLang="en-US" dirty="0" smtClean="0"/>
              <a:t>로 처리해라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배포시에</a:t>
            </a:r>
            <a:r>
              <a:rPr lang="ko-KR" altLang="en-US" dirty="0" smtClean="0"/>
              <a:t> 하면 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Tomcat</a:t>
            </a:r>
            <a:r>
              <a:rPr lang="ko-KR" altLang="en-US" dirty="0"/>
              <a:t>등을 이용해서 실제로 </a:t>
            </a:r>
            <a:r>
              <a:rPr lang="en-US" altLang="ko-KR" dirty="0"/>
              <a:t>JSP</a:t>
            </a:r>
            <a:r>
              <a:rPr lang="ko-KR" altLang="en-US" dirty="0"/>
              <a:t> 처리에 문제 없는지 확인후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home.jsp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실행확인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목록을 나타내는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폴더 밑에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board/list</a:t>
            </a:r>
            <a:r>
              <a:rPr lang="ko-KR" altLang="en-US" dirty="0" smtClean="0"/>
              <a:t>로 접근해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가 나오면 </a:t>
            </a:r>
            <a:r>
              <a:rPr lang="en-US" altLang="ko-KR" dirty="0" smtClean="0"/>
              <a:t>OK)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195A9-D09F-46D9-8541-229A821BA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2142" y="1334376"/>
            <a:ext cx="3537792" cy="28181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3250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(p224)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WEB-INF</a:t>
            </a:r>
            <a:r>
              <a:rPr lang="ko-KR" altLang="en-US" dirty="0" smtClean="0"/>
              <a:t>는 브라우져에서 직접 접근 불가 경로이므로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Controller</a:t>
            </a:r>
            <a:r>
              <a:rPr lang="ko-KR" altLang="en-US" dirty="0" smtClean="0"/>
              <a:t>를 사용하는 </a:t>
            </a:r>
            <a:r>
              <a:rPr lang="en-US" altLang="ko-KR" dirty="0" smtClean="0"/>
              <a:t>Model2</a:t>
            </a:r>
            <a:r>
              <a:rPr lang="ko-KR" altLang="en-US" dirty="0"/>
              <a:t> </a:t>
            </a:r>
            <a:r>
              <a:rPr lang="ko-KR" altLang="en-US" dirty="0" smtClean="0"/>
              <a:t>방식에서 기본적으로 사용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설정은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설정되어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&lt;!-- Resolves views selected for rendering by @Controllers to .</a:t>
            </a:r>
            <a:r>
              <a:rPr lang="en-US" altLang="ko-KR" dirty="0" err="1"/>
              <a:t>jsp</a:t>
            </a:r>
            <a:r>
              <a:rPr lang="en-US" altLang="ko-KR" dirty="0"/>
              <a:t> resources in the /WEB-INF/views directory --&gt;	&lt;</a:t>
            </a:r>
            <a:r>
              <a:rPr lang="en-US" altLang="ko-KR" dirty="0" err="1"/>
              <a:t>beans:bean</a:t>
            </a:r>
            <a:r>
              <a:rPr lang="en-US" altLang="ko-KR" dirty="0"/>
              <a:t> class="org.springframework.web.servlet.view.InternalResourceViewResolver"&gt;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name="prefix"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 value</a:t>
            </a:r>
            <a:r>
              <a:rPr lang="en-US" altLang="ko-KR" dirty="0"/>
              <a:t>="/WEB-INF/views/"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name="suffix" value=".</a:t>
            </a:r>
            <a:r>
              <a:rPr lang="en-US" altLang="ko-KR" dirty="0" err="1"/>
              <a:t>jsp</a:t>
            </a:r>
            <a:r>
              <a:rPr lang="en-US" altLang="ko-KR" dirty="0"/>
              <a:t>" </a:t>
            </a:r>
            <a:r>
              <a:rPr lang="en-US" altLang="ko-KR" dirty="0" smtClean="0"/>
              <a:t>/&gt;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 err="1"/>
              <a:t>beans:bean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&lt;resources location="</a:t>
            </a:r>
            <a:r>
              <a:rPr lang="en-US" altLang="ko-KR" b="1" dirty="0"/>
              <a:t>/resources/</a:t>
            </a:r>
            <a:r>
              <a:rPr lang="en-US" altLang="ko-KR" dirty="0"/>
              <a:t>" mapping="</a:t>
            </a:r>
            <a:r>
              <a:rPr lang="en-US" altLang="ko-KR" b="1" dirty="0"/>
              <a:t>/resources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/resources/html/</a:t>
            </a:r>
            <a:r>
              <a:rPr lang="en-US" altLang="ko-KR" dirty="0"/>
              <a:t>" mapping="</a:t>
            </a:r>
            <a:r>
              <a:rPr lang="en-US" altLang="ko-KR" b="1" dirty="0"/>
              <a:t>/html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/resources/style/</a:t>
            </a:r>
            <a:r>
              <a:rPr lang="en-US" altLang="ko-KR" dirty="0"/>
              <a:t>" mapping="</a:t>
            </a:r>
            <a:r>
              <a:rPr lang="en-US" altLang="ko-KR" b="1" dirty="0"/>
              <a:t>/style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</a:t>
            </a:r>
            <a:r>
              <a:rPr lang="en-US" altLang="ko-KR" b="1" dirty="0" err="1"/>
              <a:t>js</a:t>
            </a:r>
            <a:r>
              <a:rPr lang="en-US" altLang="ko-KR" b="1" dirty="0"/>
              <a:t>/</a:t>
            </a:r>
            <a:r>
              <a:rPr lang="en-US" altLang="ko-KR" dirty="0"/>
              <a:t>" mapping="</a:t>
            </a:r>
            <a:r>
              <a:rPr lang="en-US" altLang="ko-KR" b="1" dirty="0"/>
              <a:t>/</a:t>
            </a:r>
            <a:r>
              <a:rPr lang="en-US" altLang="ko-KR" b="1" dirty="0" err="1"/>
              <a:t>js</a:t>
            </a:r>
            <a:r>
              <a:rPr lang="en-US" altLang="ko-KR" b="1" dirty="0"/>
              <a:t>/**</a:t>
            </a:r>
            <a:r>
              <a:rPr lang="en-US" altLang="ko-KR" dirty="0"/>
              <a:t>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1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6BEA-C754-419D-8342-0A34865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includes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(p231)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55520-3D07-49FE-A413-C9FF4C5E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페이지의 공통으로 사용되는 페이지의 일부를 </a:t>
            </a:r>
            <a:r>
              <a:rPr lang="en-US" altLang="ko-KR"/>
              <a:t>header.jsp</a:t>
            </a:r>
            <a:r>
              <a:rPr lang="ko-KR" altLang="en-US"/>
              <a:t>와 </a:t>
            </a:r>
            <a:r>
              <a:rPr lang="en-US" altLang="ko-KR"/>
              <a:t>footer.jsp</a:t>
            </a:r>
            <a:r>
              <a:rPr lang="ko-KR" altLang="en-US"/>
              <a:t>로 분리해서 각 페이지에서 </a:t>
            </a:r>
            <a:r>
              <a:rPr lang="en-US" altLang="ko-KR"/>
              <a:t>include </a:t>
            </a:r>
            <a:r>
              <a:rPr lang="ko-KR" altLang="en-US"/>
              <a:t>하는 방식으로 </a:t>
            </a:r>
            <a:r>
              <a:rPr lang="ko-KR" altLang="en-US" smtClean="0"/>
              <a:t>사용</a:t>
            </a:r>
            <a:r>
              <a:rPr lang="en-US" altLang="ko-KR" smtClean="0"/>
              <a:t>(includes</a:t>
            </a:r>
            <a:r>
              <a:rPr lang="ko-KR" altLang="en-US" smtClean="0"/>
              <a:t>폴더 밑에 둔다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6113B-D1E9-4CED-AF0B-325AF184E4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382" y="2517200"/>
            <a:ext cx="3747517" cy="3173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0893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894F2-9940-4AA9-8B4D-04372F3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list.jsp</a:t>
            </a:r>
            <a:r>
              <a:rPr lang="ko-KR" altLang="en-US" smtClean="0"/>
              <a:t>에 </a:t>
            </a:r>
            <a:r>
              <a:rPr lang="en-US" altLang="ko-KR" smtClean="0"/>
              <a:t>header</a:t>
            </a:r>
            <a:r>
              <a:rPr lang="ko-KR" altLang="en-US" smtClean="0"/>
              <a:t>와 </a:t>
            </a:r>
            <a:r>
              <a:rPr lang="en-US" altLang="ko-KR" smtClean="0"/>
              <a:t>footer</a:t>
            </a:r>
            <a:r>
              <a:rPr lang="ko-KR" altLang="en-US" smtClean="0"/>
              <a:t>적용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BBC56-59EC-47F4-814E-9F4F4A333F44}"/>
              </a:ext>
            </a:extLst>
          </p:cNvPr>
          <p:cNvSpPr/>
          <p:nvPr/>
        </p:nvSpPr>
        <p:spPr>
          <a:xfrm>
            <a:off x="536372" y="1259766"/>
            <a:ext cx="7819064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"../includes/header.jsp" 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"row</a:t>
            </a:r>
            <a:r>
              <a:rPr lang="en-US" altLang="ko-KR" sz="1400" i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"col-lg-12"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"page-header"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r>
              <a:rPr lang="ko-KR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생략</a:t>
            </a:r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29559" y="4374037"/>
            <a:ext cx="10494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경로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html,js,css,upimage,image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관련 경로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List.jsp</a:t>
            </a:r>
            <a:r>
              <a:rPr lang="ko-KR" altLang="en-US" dirty="0" err="1" smtClean="0"/>
              <a:t>본페이지는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형태로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header.jsp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nav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carousel</a:t>
            </a:r>
            <a:r>
              <a:rPr lang="ko-KR" altLang="en-US" dirty="0" smtClean="0"/>
              <a:t>을 합해 만든다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최상위에 위치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err="1" smtClean="0"/>
              <a:t>템플레이트</a:t>
            </a:r>
            <a:r>
              <a:rPr lang="en-US" altLang="ko-KR" dirty="0" smtClean="0"/>
              <a:t>,html</a:t>
            </a:r>
            <a:r>
              <a:rPr lang="ko-KR" altLang="en-US" dirty="0" err="1" smtClean="0"/>
              <a:t>템플레이트</a:t>
            </a:r>
            <a:endParaRPr lang="en-US" altLang="ko-KR" dirty="0" smtClean="0"/>
          </a:p>
          <a:p>
            <a:r>
              <a:rPr lang="ko-KR" altLang="en-US" dirty="0" smtClean="0"/>
              <a:t>의 </a:t>
            </a:r>
            <a:r>
              <a:rPr lang="en-US" altLang="ko-KR" dirty="0" smtClean="0"/>
              <a:t>BS4,jQuery,Font </a:t>
            </a:r>
            <a:r>
              <a:rPr lang="ko-KR" altLang="en-US" dirty="0" smtClean="0"/>
              <a:t>등 관련 라이브러리를 여기에 위치 시킴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다음에 </a:t>
            </a:r>
            <a:r>
              <a:rPr lang="ko-KR" altLang="en-US" dirty="0" err="1" smtClean="0"/>
              <a:t>주내용인</a:t>
            </a:r>
            <a:r>
              <a:rPr lang="ko-KR" altLang="en-US" dirty="0" smtClean="0"/>
              <a:t> 테이블을 만드는데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mainContent</a:t>
            </a:r>
            <a:r>
              <a:rPr lang="ko-KR" altLang="en-US" dirty="0" smtClean="0"/>
              <a:t>로 하고 그 안에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err="1" smtClean="0"/>
              <a:t>Header.jsp</a:t>
            </a:r>
            <a:r>
              <a:rPr lang="ko-KR" altLang="en-US" dirty="0" smtClean="0"/>
              <a:t>외에는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템플레이</a:t>
            </a:r>
            <a:r>
              <a:rPr lang="ko-KR" altLang="en-US" dirty="0"/>
              <a:t>트</a:t>
            </a:r>
            <a:r>
              <a:rPr lang="ko-KR" altLang="en-US" dirty="0" smtClean="0"/>
              <a:t>만 사용하고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관련 템플레이트는 제거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BS4 ,font</a:t>
            </a:r>
            <a:r>
              <a:rPr lang="ko-KR" altLang="en-US" dirty="0" smtClean="0"/>
              <a:t>등 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1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04F1-8A17-4644-A734-064A6B4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영역의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BDDD9-FE12-49F1-BB5F-789A3AE2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 err="1"/>
              <a:t>xxxController</a:t>
            </a:r>
            <a:r>
              <a:rPr lang="en-US" altLang="ko-KR" sz="1800" dirty="0"/>
              <a:t>: </a:t>
            </a:r>
            <a:r>
              <a:rPr lang="ko-KR" altLang="ko-KR" sz="1800" dirty="0"/>
              <a:t>스프링 </a:t>
            </a:r>
            <a:r>
              <a:rPr lang="en-US" altLang="ko-KR" sz="1800" dirty="0"/>
              <a:t>MVC</a:t>
            </a:r>
            <a:r>
              <a:rPr lang="ko-KR" altLang="ko-KR" sz="1800" dirty="0"/>
              <a:t>에서 동작하는 </a:t>
            </a:r>
            <a:r>
              <a:rPr lang="en-US" altLang="ko-KR" sz="1800" dirty="0"/>
              <a:t>Controller </a:t>
            </a:r>
            <a:r>
              <a:rPr lang="ko-KR" altLang="ko-KR" sz="1800" dirty="0"/>
              <a:t>클래스</a:t>
            </a:r>
            <a:endParaRPr lang="en-US" altLang="ko-KR" sz="1800" dirty="0"/>
          </a:p>
          <a:p>
            <a:pPr marL="0" lvl="0" indent="0">
              <a:buNone/>
            </a:pPr>
            <a:endParaRPr lang="ko-KR" altLang="ko-KR" sz="1800" dirty="0"/>
          </a:p>
          <a:p>
            <a:pPr lvl="0"/>
            <a:r>
              <a:rPr lang="en-US" altLang="ko-KR" sz="1800" dirty="0" err="1"/>
              <a:t>xxxSerivce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: </a:t>
            </a:r>
            <a:r>
              <a:rPr lang="ko-KR" altLang="ko-KR" sz="1800" dirty="0"/>
              <a:t>비즈니스 영역을 담당하는 인터페이스는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</a:t>
            </a:r>
            <a:r>
              <a:rPr lang="en-US" altLang="ko-KR" sz="1800" dirty="0"/>
              <a:t>’</a:t>
            </a:r>
            <a:r>
              <a:rPr lang="ko-KR" altLang="ko-KR" sz="1800" dirty="0"/>
              <a:t>라는 방식을 사용하고</a:t>
            </a:r>
            <a:r>
              <a:rPr lang="en-US" altLang="ko-KR" sz="1800" dirty="0"/>
              <a:t>, </a:t>
            </a:r>
            <a:r>
              <a:rPr lang="ko-KR" altLang="ko-KR" sz="1800" dirty="0"/>
              <a:t>인터페이스를 구현한 클래스는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’</a:t>
            </a:r>
            <a:r>
              <a:rPr lang="ko-KR" altLang="ko-KR" sz="1800" dirty="0"/>
              <a:t>이라는 이름을 사용</a:t>
            </a:r>
            <a:endParaRPr lang="en-US" altLang="ko-KR" sz="1800" dirty="0"/>
          </a:p>
          <a:p>
            <a:pPr lvl="0"/>
            <a:endParaRPr lang="ko-KR" altLang="ko-KR" sz="1800" dirty="0"/>
          </a:p>
          <a:p>
            <a:pPr lvl="0"/>
            <a:r>
              <a:rPr lang="en-US" altLang="ko-KR" sz="1800" dirty="0" err="1"/>
              <a:t>xxxDAO</a:t>
            </a:r>
            <a:r>
              <a:rPr lang="en-US" altLang="ko-KR" sz="1800" dirty="0"/>
              <a:t>, </a:t>
            </a:r>
            <a:r>
              <a:rPr lang="en-US" altLang="ko-KR" sz="1800" dirty="0" err="1" smtClean="0"/>
              <a:t>xxxRepository</a:t>
            </a:r>
            <a:r>
              <a:rPr lang="en-US" altLang="ko-KR" sz="1800" dirty="0" smtClean="0"/>
              <a:t>: DAO(Data-Access-Object)</a:t>
            </a:r>
            <a:r>
              <a:rPr lang="ko-KR" altLang="ko-KR" sz="1800" dirty="0"/>
              <a:t>나 </a:t>
            </a:r>
            <a:r>
              <a:rPr lang="en-US" altLang="ko-KR" sz="1800" dirty="0"/>
              <a:t>Repository(</a:t>
            </a:r>
            <a:r>
              <a:rPr lang="ko-KR" altLang="ko-KR" sz="1800" dirty="0"/>
              <a:t>저장소</a:t>
            </a:r>
            <a:r>
              <a:rPr lang="en-US" altLang="ko-KR" sz="1800" dirty="0"/>
              <a:t>)</a:t>
            </a:r>
            <a:r>
              <a:rPr lang="ko-KR" altLang="ko-KR" sz="1800" dirty="0"/>
              <a:t>라는 이름으로 영역을 따로 </a:t>
            </a:r>
            <a:r>
              <a:rPr lang="ko-KR" altLang="ko-KR" sz="1800" dirty="0" smtClean="0"/>
              <a:t>구성하는 </a:t>
            </a:r>
            <a:r>
              <a:rPr lang="ko-KR" altLang="ko-KR" sz="1800" dirty="0"/>
              <a:t>것이 보편적</a:t>
            </a:r>
            <a:r>
              <a:rPr lang="en-US" altLang="ko-KR" sz="1800" dirty="0"/>
              <a:t>. </a:t>
            </a:r>
            <a:r>
              <a:rPr lang="ko-KR" altLang="ko-KR" sz="1800" dirty="0"/>
              <a:t>예제에서는 별도의 </a:t>
            </a:r>
            <a:r>
              <a:rPr lang="en-US" altLang="ko-KR" sz="1800" dirty="0"/>
              <a:t>DAO</a:t>
            </a:r>
            <a:r>
              <a:rPr lang="ko-KR" altLang="ko-KR" sz="1800" dirty="0"/>
              <a:t>를 구성하는 대신에 </a:t>
            </a:r>
            <a:r>
              <a:rPr lang="en-US" altLang="ko-KR" sz="1800" dirty="0" err="1"/>
              <a:t>MyBatis</a:t>
            </a:r>
            <a:r>
              <a:rPr lang="ko-KR" altLang="ko-KR" sz="1800" dirty="0"/>
              <a:t>의 </a:t>
            </a:r>
            <a:r>
              <a:rPr lang="en-US" altLang="ko-KR" sz="1800" dirty="0"/>
              <a:t>Mapper </a:t>
            </a:r>
            <a:r>
              <a:rPr lang="ko-KR" altLang="ko-KR" sz="1800" dirty="0"/>
              <a:t>인터페이스를 활용</a:t>
            </a:r>
            <a:r>
              <a:rPr lang="en-US" altLang="ko-KR" sz="1800" dirty="0"/>
              <a:t>.</a:t>
            </a:r>
          </a:p>
          <a:p>
            <a:pPr marL="0" lvl="0" indent="0">
              <a:buNone/>
            </a:pPr>
            <a:r>
              <a:rPr lang="en-US" altLang="ko-KR" sz="1800" dirty="0"/>
              <a:t> </a:t>
            </a:r>
            <a:endParaRPr lang="ko-KR" altLang="ko-KR" sz="1800" dirty="0"/>
          </a:p>
          <a:p>
            <a:pPr lvl="0"/>
            <a:r>
              <a:rPr lang="en-US" altLang="ko-KR" sz="1800" dirty="0"/>
              <a:t>VO, DTO: VO</a:t>
            </a:r>
            <a:r>
              <a:rPr lang="ko-KR" altLang="ko-KR" sz="1800" dirty="0"/>
              <a:t>의 경우는 주로 </a:t>
            </a:r>
            <a:r>
              <a:rPr lang="en-US" altLang="ko-KR" sz="1800" dirty="0"/>
              <a:t>Read Only</a:t>
            </a:r>
            <a:r>
              <a:rPr lang="ko-KR" altLang="ko-KR" sz="1800" dirty="0"/>
              <a:t>의 목적이 강하고</a:t>
            </a:r>
            <a:r>
              <a:rPr lang="en-US" altLang="ko-KR" sz="1800" dirty="0"/>
              <a:t>, </a:t>
            </a:r>
            <a:r>
              <a:rPr lang="ko-KR" altLang="ko-KR" sz="1800" dirty="0"/>
              <a:t>데이터 자체도 </a:t>
            </a:r>
            <a:r>
              <a:rPr lang="en-US" altLang="ko-KR" sz="1800" dirty="0"/>
              <a:t>Immutable(</a:t>
            </a:r>
            <a:r>
              <a:rPr lang="ko-KR" altLang="ko-KR" sz="1800" dirty="0"/>
              <a:t>불변</a:t>
            </a:r>
            <a:r>
              <a:rPr lang="en-US" altLang="ko-KR" sz="1800" dirty="0"/>
              <a:t>)</a:t>
            </a:r>
            <a:r>
              <a:rPr lang="ko-KR" altLang="ko-KR" sz="1800" dirty="0"/>
              <a:t>하게 설계</a:t>
            </a:r>
            <a:r>
              <a:rPr lang="en-US" altLang="ko-KR" sz="1800" dirty="0"/>
              <a:t>. DTO</a:t>
            </a:r>
            <a:r>
              <a:rPr lang="ko-KR" altLang="ko-KR" sz="1800" dirty="0"/>
              <a:t>는 주로 데이터 수집의 용도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8276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Jquery, BS4 </a:t>
            </a:r>
            <a:r>
              <a:rPr lang="ko-KR" altLang="en-US" smtClean="0"/>
              <a:t>등의 라이브러리 사용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CDN</a:t>
            </a:r>
            <a:r>
              <a:rPr lang="ko-KR" altLang="en-US" smtClean="0"/>
              <a:t>방식으로 사용한다</a:t>
            </a:r>
            <a:endParaRPr lang="en-US" altLang="ko-KR" smtClean="0"/>
          </a:p>
          <a:p>
            <a:r>
              <a:rPr lang="en-US" altLang="ko-KR" smtClean="0"/>
              <a:t>Jquery</a:t>
            </a:r>
            <a:r>
              <a:rPr lang="ko-KR" altLang="en-US" smtClean="0"/>
              <a:t>는 구글것을 사용하고 </a:t>
            </a:r>
            <a:r>
              <a:rPr lang="en-US" altLang="ko-KR" smtClean="0"/>
              <a:t>BS4</a:t>
            </a:r>
            <a:r>
              <a:rPr lang="ko-KR" altLang="en-US" smtClean="0"/>
              <a:t>는 </a:t>
            </a:r>
            <a:r>
              <a:rPr lang="en-US" altLang="ko-KR" smtClean="0"/>
              <a:t>w3schools.com</a:t>
            </a:r>
            <a:r>
              <a:rPr lang="ko-KR" altLang="en-US" smtClean="0"/>
              <a:t>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사용하는 것을 사용</a:t>
            </a:r>
            <a:endParaRPr lang="en-US" altLang="ko-KR" smtClean="0"/>
          </a:p>
          <a:p>
            <a:r>
              <a:rPr lang="en-US" altLang="ko-KR" smtClean="0"/>
              <a:t>Font</a:t>
            </a:r>
            <a:r>
              <a:rPr lang="ko-KR" altLang="en-US" smtClean="0"/>
              <a:t>를 위해 구글과 </a:t>
            </a:r>
            <a:r>
              <a:rPr lang="en-US" altLang="ko-KR" smtClean="0"/>
              <a:t>fontawesome </a:t>
            </a:r>
            <a:r>
              <a:rPr lang="ko-KR" altLang="en-US" smtClean="0"/>
              <a:t>라이브러리를</a:t>
            </a:r>
            <a:r>
              <a:rPr lang="en-US" altLang="ko-KR" smtClean="0"/>
              <a:t> CDN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사용한다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07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7275-8707-4166-A597-430E9AE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</a:t>
            </a:r>
            <a:r>
              <a:rPr lang="ko-KR" altLang="en-US"/>
              <a:t>버전 변경과 문제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AB58C-EDAC-4A43-9892-23FD7ABB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3" y="1311415"/>
            <a:ext cx="3714513" cy="5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D02C76-8055-4948-B529-1718B587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23" y="1311415"/>
            <a:ext cx="3714513" cy="5269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9E00A-45F4-4B0F-BA2C-71EC4F54CDAC}"/>
              </a:ext>
            </a:extLst>
          </p:cNvPr>
          <p:cNvSpPr txBox="1"/>
          <p:nvPr/>
        </p:nvSpPr>
        <p:spPr>
          <a:xfrm>
            <a:off x="2548996" y="3104535"/>
            <a:ext cx="42280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jQuery </a:t>
            </a:r>
            <a:r>
              <a:rPr lang="ko-KR" altLang="en-US"/>
              <a:t>교체 후 모바일 크기에서 새로  고침 시에 메뉴가 펼쳐지는 문제 </a:t>
            </a:r>
          </a:p>
        </p:txBody>
      </p:sp>
    </p:spTree>
    <p:extLst>
      <p:ext uri="{BB962C8B-B14F-4D97-AF65-F5344CB8AC3E}">
        <p14:creationId xmlns:p14="http://schemas.microsoft.com/office/powerpoint/2010/main" val="2147249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11D14-CFFC-4327-83FA-98A26A3266E9}"/>
              </a:ext>
            </a:extLst>
          </p:cNvPr>
          <p:cNvSpPr/>
          <p:nvPr/>
        </p:nvSpPr>
        <p:spPr>
          <a:xfrm>
            <a:off x="515923" y="301568"/>
            <a:ext cx="7990514" cy="303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'#dataTables-example'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).DataTable({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responsive: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".sidebar-nav"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"sidebar-nav navbar-collapse collapse"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"aria-expanded"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'false'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"height:1px"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278" y="3799002"/>
            <a:ext cx="8202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SB-Admin2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보이고 지금은 해당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없어진것으로</a:t>
            </a:r>
            <a:r>
              <a:rPr lang="ko-KR" altLang="en-US" dirty="0" smtClean="0"/>
              <a:t> 보임</a:t>
            </a:r>
            <a:r>
              <a:rPr lang="en-US" altLang="ko-KR" dirty="0" smtClean="0"/>
              <a:t>(BS 3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BS 4</a:t>
            </a:r>
            <a:r>
              <a:rPr lang="ko-KR" altLang="en-US" dirty="0" smtClean="0"/>
              <a:t>와 호환성 문제 발생하고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BS 4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지원하는 것을 사용자가 지원토록 개발 해야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테이블의 </a:t>
            </a:r>
            <a:r>
              <a:rPr lang="en-US" altLang="ko-KR" dirty="0" smtClean="0"/>
              <a:t>RWD</a:t>
            </a:r>
            <a:r>
              <a:rPr lang="ko-KR" altLang="en-US" dirty="0" smtClean="0"/>
              <a:t>를 위한 </a:t>
            </a:r>
            <a:r>
              <a:rPr lang="ko-KR" altLang="en-US" dirty="0" err="1" smtClean="0"/>
              <a:t>스크롤바</a:t>
            </a:r>
            <a:r>
              <a:rPr lang="ko-KR" altLang="en-US" dirty="0" smtClean="0"/>
              <a:t> 생성은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r>
              <a:rPr lang="en-US" altLang="ko-KR" dirty="0" smtClean="0"/>
              <a:t>&lt;div class=“ta</a:t>
            </a:r>
            <a:r>
              <a:rPr lang="en-US" altLang="ko-KR" dirty="0"/>
              <a:t>b</a:t>
            </a:r>
            <a:r>
              <a:rPr lang="en-US" altLang="ko-KR" dirty="0" smtClean="0"/>
              <a:t>le-responsive-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”&gt;</a:t>
            </a:r>
            <a:r>
              <a:rPr lang="ko-KR" altLang="en-US" dirty="0" err="1" smtClean="0"/>
              <a:t>콘테이너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를 넣어준다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컬랩스는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수직시는</a:t>
            </a:r>
            <a:r>
              <a:rPr lang="ko-KR" altLang="en-US" dirty="0" smtClean="0"/>
              <a:t> 버튼에 </a:t>
            </a:r>
            <a:r>
              <a:rPr lang="en-US" altLang="ko-KR" dirty="0" smtClean="0"/>
              <a:t>d-md-none</a:t>
            </a:r>
            <a:r>
              <a:rPr lang="ko-KR" altLang="en-US" dirty="0" smtClean="0"/>
              <a:t>를 넣어주면 해결됨</a:t>
            </a:r>
            <a:endParaRPr lang="en-US" altLang="ko-KR" dirty="0" smtClean="0"/>
          </a:p>
          <a:p>
            <a:r>
              <a:rPr lang="ko-KR" altLang="en-US" dirty="0" smtClean="0"/>
              <a:t>프로젝트에서 공통으로 적용하는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includes </a:t>
            </a:r>
            <a:r>
              <a:rPr lang="ko-KR" altLang="en-US" dirty="0" smtClean="0"/>
              <a:t>마지막인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footer.jsp</a:t>
            </a:r>
            <a:r>
              <a:rPr lang="ko-KR" altLang="en-US" dirty="0" smtClean="0"/>
              <a:t>에 만든다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348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46A4-4121-4201-83F9-C3634CF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화면의 </a:t>
            </a:r>
            <a:r>
              <a:rPr lang="ko-KR" altLang="en-US" smtClean="0"/>
              <a:t>처리</a:t>
            </a:r>
            <a:r>
              <a:rPr lang="en-US" altLang="ko-KR" smtClean="0"/>
              <a:t>(url</a:t>
            </a:r>
            <a:r>
              <a:rPr lang="ko-KR" altLang="en-US" smtClean="0"/>
              <a:t>은</a:t>
            </a:r>
            <a:r>
              <a:rPr lang="en-US" altLang="ko-KR" smtClean="0"/>
              <a:t> ../board/list)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F94E40-CC35-46DF-BFEE-9F79EFCE9041}"/>
              </a:ext>
            </a:extLst>
          </p:cNvPr>
          <p:cNvSpPr/>
          <p:nvPr/>
        </p:nvSpPr>
        <p:spPr>
          <a:xfrm>
            <a:off x="268447" y="1143001"/>
            <a:ext cx="4781725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번호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제목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작성자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${list}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board.writer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CCCF1-C658-4752-9A08-604F44A9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7" y="1143001"/>
            <a:ext cx="3639424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96698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332B-B0BC-4713-8BBA-30E4CDE7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등록 입력 페이지와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(p238)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54A8C-6946-4D02-A8C5-C247C2F6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GET</a:t>
            </a:r>
            <a:r>
              <a:rPr lang="ko-KR" altLang="en-US"/>
              <a:t>방식으로 게시물 등록 화면 </a:t>
            </a:r>
            <a:r>
              <a:rPr lang="ko-KR" altLang="en-US" smtClean="0"/>
              <a:t>제공</a:t>
            </a:r>
            <a:r>
              <a:rPr lang="en-US" altLang="ko-KR" smtClean="0"/>
              <a:t>(GetMapping)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en-US" altLang="ko-KR"/>
              <a:t>POST</a:t>
            </a:r>
            <a:r>
              <a:rPr lang="ko-KR" altLang="en-US"/>
              <a:t>방식으로 실제 게시물 등록 처리 </a:t>
            </a:r>
            <a:r>
              <a:rPr lang="ko-KR" altLang="en-US" smtClean="0"/>
              <a:t>(</a:t>
            </a:r>
            <a:r>
              <a:rPr lang="en-US" altLang="ko-KR" smtClean="0"/>
              <a:t>PostMapping)</a:t>
            </a:r>
            <a:endParaRPr lang="en-US" altLang="ko-KR"/>
          </a:p>
          <a:p>
            <a:r>
              <a:rPr lang="ko-KR" altLang="en-US"/>
              <a:t>이후 목록 페이지로 이동 </a:t>
            </a:r>
            <a:r>
              <a:rPr lang="en-US" altLang="ko-KR" smtClean="0"/>
              <a:t>(redirect:list)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A0D0CD-89C2-4E1F-9F9C-0B0D5167B4C0}"/>
              </a:ext>
            </a:extLst>
          </p:cNvPr>
          <p:cNvSpPr/>
          <p:nvPr/>
        </p:nvSpPr>
        <p:spPr>
          <a:xfrm>
            <a:off x="734035" y="2483070"/>
            <a:ext cx="6505663" cy="1031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register()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03A8B-9816-4C17-AFE1-75DDEE039C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6866" y="2970561"/>
            <a:ext cx="4091732" cy="16266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2DF992-8F89-4505-873A-73F39926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46" y="3107201"/>
            <a:ext cx="2720128" cy="36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04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119D2-9377-4D9A-8584-53FC8EB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깨짐과 필터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E5D9C-0E5B-4945-BCD7-DAEAA9AE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1303648"/>
            <a:ext cx="3201756" cy="4250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DC4F81-BF44-4741-8055-0E7ECDCE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927" y="1303649"/>
            <a:ext cx="4405125" cy="4250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28E9C-1B3A-492D-836B-5B3D9C58FB54}"/>
              </a:ext>
            </a:extLst>
          </p:cNvPr>
          <p:cNvSpPr txBox="1"/>
          <p:nvPr/>
        </p:nvSpPr>
        <p:spPr>
          <a:xfrm>
            <a:off x="2570540" y="4195496"/>
            <a:ext cx="2743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게시글이 등록되지만 한글이 깨지는 문제가 발생하는 경우 </a:t>
            </a:r>
          </a:p>
        </p:txBody>
      </p:sp>
    </p:spTree>
    <p:extLst>
      <p:ext uri="{BB962C8B-B14F-4D97-AF65-F5344CB8AC3E}">
        <p14:creationId xmlns:p14="http://schemas.microsoft.com/office/powerpoint/2010/main" val="31518209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26A79-565A-4B64-ABB4-DFD0995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 </a:t>
            </a:r>
            <a:r>
              <a:rPr lang="ko-KR" altLang="en-US"/>
              <a:t>필터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66CCF-7A7A-48BC-9C3D-F7D75421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web.xml</a:t>
            </a:r>
            <a:r>
              <a:rPr lang="ko-KR" altLang="en-US"/>
              <a:t>을 이용한 필터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C9D79-F34B-4596-B38E-B8F1FF3BA692}"/>
              </a:ext>
            </a:extLst>
          </p:cNvPr>
          <p:cNvSpPr/>
          <p:nvPr/>
        </p:nvSpPr>
        <p:spPr>
          <a:xfrm>
            <a:off x="1128844" y="1674435"/>
            <a:ext cx="7386506" cy="2825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org.springframework.web.filter.CharacterEncodingFilter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appServlet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E4A3EA-A242-4021-8B6C-860EC725CD78}"/>
              </a:ext>
            </a:extLst>
          </p:cNvPr>
          <p:cNvSpPr/>
          <p:nvPr/>
        </p:nvSpPr>
        <p:spPr>
          <a:xfrm>
            <a:off x="1128843" y="4689842"/>
            <a:ext cx="7386507" cy="18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getServletFilters()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CharacterEncodingFilter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CharacterEncodingFilter();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.setEncoding(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.setForceEncoding(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{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7668462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E64C-0DF9-45F6-8269-C076579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재전송</a:t>
            </a:r>
            <a:r>
              <a:rPr lang="en-US" altLang="ko-KR" dirty="0"/>
              <a:t>(redirect)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(p244)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02B225-0E6D-4B48-9036-AE551464905D}"/>
              </a:ext>
            </a:extLst>
          </p:cNvPr>
          <p:cNvSpPr/>
          <p:nvPr/>
        </p:nvSpPr>
        <p:spPr>
          <a:xfrm>
            <a:off x="1347183" y="1268630"/>
            <a:ext cx="1722922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Browser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7387AA-0B82-42E9-8C7D-03B47853C284}"/>
              </a:ext>
            </a:extLst>
          </p:cNvPr>
          <p:cNvSpPr/>
          <p:nvPr/>
        </p:nvSpPr>
        <p:spPr>
          <a:xfrm>
            <a:off x="5137931" y="1279059"/>
            <a:ext cx="2051786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BoardController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76F371-4740-40D4-9F93-27875E1923E2}"/>
              </a:ext>
            </a:extLst>
          </p:cNvPr>
          <p:cNvCxnSpPr>
            <a:cxnSpLocks/>
          </p:cNvCxnSpPr>
          <p:nvPr/>
        </p:nvCxnSpPr>
        <p:spPr>
          <a:xfrm>
            <a:off x="2233811" y="1741071"/>
            <a:ext cx="0" cy="5082138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3DBC7E-9008-48D5-82A8-BE3C2EA6F99A}"/>
              </a:ext>
            </a:extLst>
          </p:cNvPr>
          <p:cNvCxnSpPr>
            <a:cxnSpLocks/>
          </p:cNvCxnSpPr>
          <p:nvPr/>
        </p:nvCxnSpPr>
        <p:spPr>
          <a:xfrm>
            <a:off x="6172213" y="1778380"/>
            <a:ext cx="0" cy="5044829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1719DA-4EB0-4F75-B963-C6C17E343C4A}"/>
              </a:ext>
            </a:extLst>
          </p:cNvPr>
          <p:cNvCxnSpPr/>
          <p:nvPr/>
        </p:nvCxnSpPr>
        <p:spPr>
          <a:xfrm>
            <a:off x="2362648" y="233703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F1663-6C7A-41BC-A602-B198BF2A4738}"/>
              </a:ext>
            </a:extLst>
          </p:cNvPr>
          <p:cNvSpPr txBox="1"/>
          <p:nvPr/>
        </p:nvSpPr>
        <p:spPr>
          <a:xfrm>
            <a:off x="3251385" y="1967703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입력항목들 전달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29E303-FB3F-4338-93B4-02AE82CED7B1}"/>
              </a:ext>
            </a:extLst>
          </p:cNvPr>
          <p:cNvCxnSpPr/>
          <p:nvPr/>
        </p:nvCxnSpPr>
        <p:spPr>
          <a:xfrm flipH="1">
            <a:off x="2362648" y="323218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AADBB8-CE40-465E-A24E-511D2AEB3106}"/>
              </a:ext>
            </a:extLst>
          </p:cNvPr>
          <p:cNvSpPr txBox="1"/>
          <p:nvPr/>
        </p:nvSpPr>
        <p:spPr>
          <a:xfrm>
            <a:off x="3150719" y="2862852"/>
            <a:ext cx="25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</a:t>
            </a:r>
            <a:r>
              <a:rPr lang="ko-KR" altLang="en-US" dirty="0"/>
              <a:t>로 </a:t>
            </a:r>
            <a:r>
              <a:rPr lang="en-US" altLang="ko-KR" dirty="0"/>
              <a:t>Redirect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37457A-A8A8-431D-A61E-18C2CAB1B0FA}"/>
              </a:ext>
            </a:extLst>
          </p:cNvPr>
          <p:cNvCxnSpPr/>
          <p:nvPr/>
        </p:nvCxnSpPr>
        <p:spPr>
          <a:xfrm>
            <a:off x="2362648" y="4183481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7E3D51-E432-4DF9-9C2A-47A417DC7970}"/>
              </a:ext>
            </a:extLst>
          </p:cNvPr>
          <p:cNvSpPr txBox="1"/>
          <p:nvPr/>
        </p:nvSpPr>
        <p:spPr>
          <a:xfrm>
            <a:off x="2464518" y="3814147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 </a:t>
            </a:r>
            <a:r>
              <a:rPr lang="ko-KR" altLang="en-US" dirty="0"/>
              <a:t>호출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7F968D-1589-47A6-BFD5-8F70982EEC0B}"/>
              </a:ext>
            </a:extLst>
          </p:cNvPr>
          <p:cNvCxnSpPr/>
          <p:nvPr/>
        </p:nvCxnSpPr>
        <p:spPr>
          <a:xfrm flipH="1">
            <a:off x="2362647" y="5174884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F39406-87D6-46CF-A45E-825CDDF78595}"/>
              </a:ext>
            </a:extLst>
          </p:cNvPr>
          <p:cNvSpPr txBox="1"/>
          <p:nvPr/>
        </p:nvSpPr>
        <p:spPr>
          <a:xfrm>
            <a:off x="2977463" y="4751625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목록 페이지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2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783A-1604-4D01-A7AE-5A0AE017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작업 이후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346BD-0B7B-49EB-8C92-5600E13B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307960" cy="4908233"/>
          </a:xfrm>
        </p:spPr>
        <p:txBody>
          <a:bodyPr/>
          <a:lstStyle/>
          <a:p>
            <a:r>
              <a:rPr lang="ko-KR" altLang="en-US" dirty="0"/>
              <a:t>게시물의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삭제의 경우에 해당</a:t>
            </a:r>
            <a:endParaRPr lang="en-US" altLang="ko-KR" dirty="0"/>
          </a:p>
          <a:p>
            <a:r>
              <a:rPr lang="ko-KR" altLang="en-US" dirty="0"/>
              <a:t>작업이 완료된 후에는 리스트 페이지로 다시 이동 </a:t>
            </a:r>
            <a:endParaRPr lang="en-US" altLang="ko-KR" dirty="0"/>
          </a:p>
          <a:p>
            <a:r>
              <a:rPr lang="en-US" altLang="ko-KR" dirty="0" err="1"/>
              <a:t>BoardController</a:t>
            </a:r>
            <a:r>
              <a:rPr lang="ko-KR" altLang="en-US" dirty="0"/>
              <a:t>에서는 </a:t>
            </a:r>
            <a:r>
              <a:rPr lang="en-US" altLang="ko-KR" dirty="0" err="1"/>
              <a:t>RedirectAttributes</a:t>
            </a:r>
            <a:r>
              <a:rPr lang="ko-KR" altLang="en-US" dirty="0"/>
              <a:t>의 </a:t>
            </a:r>
            <a:r>
              <a:rPr lang="en-US" altLang="ko-KR" dirty="0" err="1"/>
              <a:t>addFlashAttribute</a:t>
            </a:r>
            <a:r>
              <a:rPr lang="en-US" altLang="ko-KR" dirty="0"/>
              <a:t>( )</a:t>
            </a:r>
            <a:r>
              <a:rPr lang="ko-KR" altLang="en-US" dirty="0"/>
              <a:t>를 이용해서 단 한번만 전송되는 데이터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(post)—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새로 </a:t>
            </a:r>
            <a:r>
              <a:rPr lang="ko-KR" altLang="en-US" dirty="0" err="1" smtClean="0"/>
              <a:t>요청하게하여</a:t>
            </a:r>
            <a:r>
              <a:rPr lang="ko-KR" altLang="en-US" dirty="0" smtClean="0"/>
              <a:t> 뒤로 가기 예방 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등의 화면에서는 </a:t>
            </a:r>
            <a:r>
              <a:rPr lang="en-US" altLang="ko-KR" dirty="0"/>
              <a:t>JavaScript</a:t>
            </a:r>
            <a:r>
              <a:rPr lang="ko-KR" altLang="en-US" dirty="0"/>
              <a:t>를 이용해서 </a:t>
            </a:r>
            <a:r>
              <a:rPr lang="ko-KR" altLang="en-US" dirty="0" err="1"/>
              <a:t>경고창이나</a:t>
            </a:r>
            <a:r>
              <a:rPr lang="ko-KR" altLang="en-US" dirty="0"/>
              <a:t> </a:t>
            </a:r>
            <a:r>
              <a:rPr lang="ko-KR" altLang="en-US" dirty="0" err="1"/>
              <a:t>모달창등을</a:t>
            </a:r>
            <a:r>
              <a:rPr lang="ko-KR" altLang="en-US" dirty="0"/>
              <a:t> 보여주는 형식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6C308D-3BBB-44FF-B7D5-0590ADE2FE2A}"/>
              </a:ext>
            </a:extLst>
          </p:cNvPr>
          <p:cNvSpPr/>
          <p:nvPr/>
        </p:nvSpPr>
        <p:spPr>
          <a:xfrm>
            <a:off x="801147" y="3852021"/>
            <a:ext cx="7101281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31896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3978-0029-4AE6-8463-397C430E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화면의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F61C21-527B-4EA1-A5EF-2905EB1C6B60}"/>
              </a:ext>
            </a:extLst>
          </p:cNvPr>
          <p:cNvSpPr/>
          <p:nvPr/>
        </p:nvSpPr>
        <p:spPr>
          <a:xfrm>
            <a:off x="2210499" y="1074999"/>
            <a:ext cx="4572000" cy="2223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'&lt;c:out value="${result}"/&gt;'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FDCAF-FF08-432C-A03F-5EE6F9C58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280" y="4210959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F43F29-70DC-4C2C-BBB3-183E7AF42E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8193" y="4189094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328A7-7B06-406B-B7F9-CC8177C988DE}"/>
              </a:ext>
            </a:extLst>
          </p:cNvPr>
          <p:cNvSpPr txBox="1"/>
          <p:nvPr/>
        </p:nvSpPr>
        <p:spPr>
          <a:xfrm>
            <a:off x="454249" y="382389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작업후</a:t>
            </a:r>
            <a:r>
              <a:rPr lang="ko-KR" altLang="en-US" dirty="0"/>
              <a:t> 생성되는 결과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E0449-F6B1-46DA-99D4-B7CE48C57F0C}"/>
              </a:ext>
            </a:extLst>
          </p:cNvPr>
          <p:cNvSpPr txBox="1"/>
          <p:nvPr/>
        </p:nvSpPr>
        <p:spPr>
          <a:xfrm>
            <a:off x="4360172" y="381976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호출의 결과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827" y="6174557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‘’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경고나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F67B4-ED3D-4970-BFA3-A2191FBD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패키지의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E:\Namgaram 업무\원고\스프링 개정판_강요천 저자\원본\구판\그림으로 저장\7.1.1-수정.png">
            <a:extLst>
              <a:ext uri="{FF2B5EF4-FFF2-40B4-BE49-F238E27FC236}">
                <a16:creationId xmlns:a16="http://schemas.microsoft.com/office/drawing/2014/main" id="{EC51B5F2-BC45-4B00-A29E-F7B0B5E9C0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" y="1223029"/>
            <a:ext cx="8178714" cy="4573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886120" y="6174557"/>
            <a:ext cx="862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Com.kook.ezenProject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HomeController,java</a:t>
            </a:r>
            <a:r>
              <a:rPr lang="ko-KR" altLang="en-US" dirty="0" smtClean="0"/>
              <a:t>를 두고 각각의 패키지를 이 아래 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7427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38687-6A04-403C-99A4-39917045C355}"/>
              </a:ext>
            </a:extLst>
          </p:cNvPr>
          <p:cNvSpPr/>
          <p:nvPr/>
        </p:nvSpPr>
        <p:spPr>
          <a:xfrm>
            <a:off x="75501" y="1918574"/>
            <a:ext cx="7772400" cy="4932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value="${result}"/&gt;'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(result ===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&gt; 0)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".modal-body"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).html(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게시글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번이 등록되었습니다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myModal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AC826-FDAC-498A-B126-7E6E78C6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247)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7A79-909D-41E2-ABE1-ED43EB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에서 특정한 데이터가 </a:t>
            </a:r>
            <a:r>
              <a:rPr lang="en-US" altLang="ko-KR"/>
              <a:t>RedirectAttribute</a:t>
            </a:r>
            <a:r>
              <a:rPr lang="ko-KR" altLang="en-US"/>
              <a:t>에 포함된 경우에 모달창을 보여주기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91551-7B31-423C-8DDB-B12690C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65397"/>
            <a:ext cx="4943956" cy="29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9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창에 등록 버튼 만들기</a:t>
            </a:r>
            <a:r>
              <a:rPr lang="en-US" altLang="ko-KR" dirty="0" smtClean="0"/>
              <a:t>(p250)</a:t>
            </a:r>
          </a:p>
          <a:p>
            <a:r>
              <a:rPr lang="en-US" altLang="ko-KR" dirty="0" smtClean="0"/>
              <a:t>Button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등록페이지로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이용하여 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 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16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9449-F3AE-4D79-B841-C95812A3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페이지와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(p251)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EC3B3-A97A-44AD-9E60-8CB8F201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453"/>
            <a:ext cx="7886700" cy="4908233"/>
          </a:xfrm>
        </p:spPr>
        <p:txBody>
          <a:bodyPr/>
          <a:lstStyle/>
          <a:p>
            <a:r>
              <a:rPr lang="ko-KR" altLang="en-US" dirty="0"/>
              <a:t>목록에서 특정 게시물 </a:t>
            </a:r>
            <a:r>
              <a:rPr lang="ko-KR" altLang="en-US" dirty="0" err="1"/>
              <a:t>선택후</a:t>
            </a:r>
            <a:r>
              <a:rPr lang="ko-KR" altLang="en-US" dirty="0"/>
              <a:t> 이동 처리</a:t>
            </a:r>
            <a:endParaRPr lang="en-US" altLang="ko-KR" dirty="0"/>
          </a:p>
          <a:p>
            <a:r>
              <a:rPr lang="ko-KR" altLang="en-US" dirty="0"/>
              <a:t>조회의 경우는 반드시 </a:t>
            </a:r>
            <a:r>
              <a:rPr lang="en-US" altLang="ko-KR" dirty="0"/>
              <a:t>GET</a:t>
            </a:r>
            <a:r>
              <a:rPr lang="ko-KR" altLang="en-US" dirty="0"/>
              <a:t>방식으로만 처리 </a:t>
            </a:r>
            <a:endParaRPr lang="en-US" altLang="ko-KR" dirty="0" smtClean="0"/>
          </a:p>
          <a:p>
            <a:r>
              <a:rPr lang="ko-KR" altLang="en-US" dirty="0" smtClean="0"/>
              <a:t>컨트롤러에서는 </a:t>
            </a:r>
            <a:r>
              <a:rPr lang="en-US" altLang="ko-KR" dirty="0" smtClean="0"/>
              <a:t>/get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B24BC4-0E07-4DD7-AD65-15E9236745BB}"/>
              </a:ext>
            </a:extLst>
          </p:cNvPr>
          <p:cNvSpPr/>
          <p:nvPr/>
        </p:nvSpPr>
        <p:spPr>
          <a:xfrm>
            <a:off x="733774" y="2787808"/>
            <a:ext cx="767645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board.bno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/&gt;&lt;/td&gt;</a:t>
            </a:r>
            <a:endParaRPr lang="ko-KR" altLang="ko-KR" sz="1400" dirty="0"/>
          </a:p>
          <a:p>
            <a:r>
              <a:rPr lang="en-US" altLang="ko-KR" sz="1400" dirty="0"/>
              <a:t>  &lt;td&gt;&lt;a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i="1" dirty="0"/>
              <a:t>'/board/</a:t>
            </a:r>
            <a:r>
              <a:rPr lang="en-US" altLang="ko-KR" sz="1400" i="1" dirty="0" err="1"/>
              <a:t>get?bno</a:t>
            </a:r>
            <a:r>
              <a:rPr lang="en-US" altLang="ko-KR" sz="1400" i="1" dirty="0"/>
              <a:t>=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value="${</a:t>
            </a:r>
            <a:r>
              <a:rPr lang="en-US" altLang="ko-KR" sz="1400" dirty="0" err="1"/>
              <a:t>board.bno</a:t>
            </a:r>
            <a:r>
              <a:rPr lang="en-US" altLang="ko-KR" sz="1400" dirty="0"/>
              <a:t>}"/&gt;</a:t>
            </a:r>
            <a:r>
              <a:rPr lang="en-US" altLang="ko-KR" sz="1400" i="1" dirty="0"/>
              <a:t>'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board.title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/&gt;&lt;/a&gt;&lt;/td&gt;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board.writer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pattern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yyyy</a:t>
            </a:r>
            <a:r>
              <a:rPr lang="en-US" altLang="ko-KR" sz="1400" i="1" dirty="0"/>
              <a:t>-MM-</a:t>
            </a:r>
            <a:r>
              <a:rPr lang="en-US" altLang="ko-KR" sz="1400" i="1" dirty="0" err="1"/>
              <a:t>dd</a:t>
            </a:r>
            <a:r>
              <a:rPr lang="en-US" altLang="ko-KR" sz="1400" i="1" dirty="0"/>
              <a:t>"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board.regdate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 /&gt;&lt;/td&gt;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pattern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yyyy</a:t>
            </a:r>
            <a:r>
              <a:rPr lang="en-US" altLang="ko-KR" sz="1400" i="1" dirty="0"/>
              <a:t>-MM-</a:t>
            </a:r>
            <a:r>
              <a:rPr lang="en-US" altLang="ko-KR" sz="1400" i="1" dirty="0" err="1"/>
              <a:t>dd</a:t>
            </a:r>
            <a:r>
              <a:rPr lang="en-US" altLang="ko-KR" sz="1400" i="1" dirty="0"/>
              <a:t>"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board.updateDate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 /&gt;&lt;/td&gt;  </a:t>
            </a:r>
            <a:endParaRPr lang="ko-KR" altLang="ko-KR" sz="1400" dirty="0"/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137608"/>
            <a:ext cx="7407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전부</a:t>
            </a:r>
            <a:r>
              <a:rPr lang="en-US" altLang="ko-KR" smtClean="0"/>
              <a:t> readonly</a:t>
            </a:r>
            <a:r>
              <a:rPr lang="ko-KR" altLang="en-US" smtClean="0"/>
              <a:t>로 해주고 서식은 </a:t>
            </a:r>
            <a:r>
              <a:rPr lang="en-US" altLang="ko-KR" smtClean="0"/>
              <a:t>form</a:t>
            </a:r>
            <a:r>
              <a:rPr lang="ko-KR" altLang="en-US" smtClean="0"/>
              <a:t>으로 만듬</a:t>
            </a:r>
            <a:endParaRPr lang="en-US" altLang="ko-KR" smtClean="0"/>
          </a:p>
          <a:p>
            <a:r>
              <a:rPr lang="en-US" altLang="ko-KR" smtClean="0"/>
              <a:t>Modify</a:t>
            </a:r>
            <a:r>
              <a:rPr lang="ko-KR" altLang="en-US" smtClean="0"/>
              <a:t>페이지 서식으로 이동하는  버튼과 </a:t>
            </a:r>
            <a:r>
              <a:rPr lang="en-US" altLang="ko-KR" smtClean="0"/>
              <a:t>list</a:t>
            </a:r>
            <a:r>
              <a:rPr lang="ko-KR" altLang="en-US" smtClean="0"/>
              <a:t>페이지 이동 버튼을 만듬</a:t>
            </a:r>
            <a:endParaRPr lang="en-US" altLang="ko-KR" smtClean="0"/>
          </a:p>
          <a:p>
            <a:r>
              <a:rPr lang="en-US" altLang="ko-KR"/>
              <a:t>d</a:t>
            </a:r>
            <a:r>
              <a:rPr lang="en-US" altLang="ko-KR" smtClean="0"/>
              <a:t>ata-xxx</a:t>
            </a:r>
            <a:r>
              <a:rPr lang="ko-KR" altLang="en-US" smtClean="0"/>
              <a:t>로 사용자가</a:t>
            </a:r>
            <a:r>
              <a:rPr lang="en-US" altLang="ko-KR" smtClean="0"/>
              <a:t> </a:t>
            </a:r>
            <a:r>
              <a:rPr lang="ko-KR" altLang="en-US" smtClean="0"/>
              <a:t>만들어 사용하는 속성을 사용</a:t>
            </a:r>
            <a:endParaRPr lang="en-US" altLang="ko-KR" smtClean="0"/>
          </a:p>
          <a:p>
            <a:r>
              <a:rPr lang="ko-KR" altLang="en-US" smtClean="0"/>
              <a:t>원래 </a:t>
            </a:r>
            <a:r>
              <a:rPr lang="en-US" altLang="ko-KR" smtClean="0"/>
              <a:t>dataset</a:t>
            </a:r>
            <a:r>
              <a:rPr lang="ko-KR" altLang="en-US" smtClean="0"/>
              <a:t>처리를 위해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348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/>
              <a:t>&lt;input type="text" data-value="001"  data-code="c03"  id="username"&gt; </a:t>
            </a:r>
            <a:endParaRPr lang="en-US" altLang="ko-KR" sz="1600" b="1" smtClean="0"/>
          </a:p>
          <a:p>
            <a:pPr marL="0" indent="0">
              <a:buNone/>
            </a:pP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var input = document.querySelector('#username'); </a:t>
            </a:r>
            <a:br>
              <a:rPr lang="en-US" altLang="ko-KR" sz="1600" b="1"/>
            </a:b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console.log(input.dataset.code); </a:t>
            </a:r>
            <a:br>
              <a:rPr lang="en-US" altLang="ko-KR" sz="1600" b="1"/>
            </a:br>
            <a:r>
              <a:rPr lang="en-US" altLang="ko-KR" sz="1600" b="1"/>
              <a:t>console.log(input.dataset['code']);                                                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1520454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2400-8803-4FAA-A54C-F58BB96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뒤로 가기와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의 </a:t>
            </a:r>
            <a:r>
              <a:rPr lang="en-US" altLang="ko-KR" dirty="0"/>
              <a:t>history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(P254)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1E00B-890E-4514-B6F2-484C6EDBC0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980" y="1143001"/>
            <a:ext cx="8037178" cy="3850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10941" y="5586755"/>
            <a:ext cx="7763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history.replaceState</a:t>
            </a:r>
            <a:r>
              <a:rPr lang="en-US" altLang="ko-KR" dirty="0"/>
              <a:t>(</a:t>
            </a:r>
            <a:r>
              <a:rPr lang="en-US" altLang="ko-KR" dirty="0" err="1"/>
              <a:t>stateObj</a:t>
            </a:r>
            <a:r>
              <a:rPr lang="en-US" altLang="ko-KR" dirty="0"/>
              <a:t>, title[, </a:t>
            </a:r>
            <a:r>
              <a:rPr lang="en-US" altLang="ko-KR" dirty="0" err="1"/>
              <a:t>url</a:t>
            </a:r>
            <a:r>
              <a:rPr lang="en-US" altLang="ko-KR" dirty="0" smtClean="0"/>
              <a:t>])</a:t>
            </a:r>
            <a:r>
              <a:rPr lang="ko-KR" altLang="en-US" dirty="0" smtClean="0"/>
              <a:t>는 현재의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 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모달창을</a:t>
            </a:r>
            <a:r>
              <a:rPr lang="ko-KR" altLang="en-US" dirty="0" smtClean="0"/>
              <a:t> 띄울 필요가 없다고 표시하는 방식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002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D15F48-A49D-4E90-B255-EC61C355E415}"/>
              </a:ext>
            </a:extLst>
          </p:cNvPr>
          <p:cNvCxnSpPr/>
          <p:nvPr/>
        </p:nvCxnSpPr>
        <p:spPr>
          <a:xfrm>
            <a:off x="17134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3D8F60-B9AC-41A1-AF09-BA3794BB4314}"/>
              </a:ext>
            </a:extLst>
          </p:cNvPr>
          <p:cNvCxnSpPr/>
          <p:nvPr/>
        </p:nvCxnSpPr>
        <p:spPr>
          <a:xfrm>
            <a:off x="2200465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8BC82B-66A5-4B32-811A-796BFFF6B125}"/>
              </a:ext>
            </a:extLst>
          </p:cNvPr>
          <p:cNvCxnSpPr/>
          <p:nvPr/>
        </p:nvCxnSpPr>
        <p:spPr>
          <a:xfrm>
            <a:off x="17134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9458B9-06BA-4FC5-AAD0-A704E862D74D}"/>
              </a:ext>
            </a:extLst>
          </p:cNvPr>
          <p:cNvSpPr/>
          <p:nvPr/>
        </p:nvSpPr>
        <p:spPr>
          <a:xfrm>
            <a:off x="172682" y="2411194"/>
            <a:ext cx="1872231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BA2D81-4E53-424C-8087-A5E07A7AA953}"/>
              </a:ext>
            </a:extLst>
          </p:cNvPr>
          <p:cNvCxnSpPr/>
          <p:nvPr/>
        </p:nvCxnSpPr>
        <p:spPr>
          <a:xfrm>
            <a:off x="2349777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CCB5C6-C23C-4E57-8357-AB0DBC0356B1}"/>
              </a:ext>
            </a:extLst>
          </p:cNvPr>
          <p:cNvCxnSpPr/>
          <p:nvPr/>
        </p:nvCxnSpPr>
        <p:spPr>
          <a:xfrm>
            <a:off x="4533108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FFCE89-771A-4582-9FF6-A3743C97438B}"/>
              </a:ext>
            </a:extLst>
          </p:cNvPr>
          <p:cNvCxnSpPr/>
          <p:nvPr/>
        </p:nvCxnSpPr>
        <p:spPr>
          <a:xfrm>
            <a:off x="2349777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7021E7-4D1B-4322-804D-1E8577D8AADB}"/>
              </a:ext>
            </a:extLst>
          </p:cNvPr>
          <p:cNvSpPr/>
          <p:nvPr/>
        </p:nvSpPr>
        <p:spPr>
          <a:xfrm>
            <a:off x="2505325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6DCD70-58B9-4229-B7C2-4DAD5326CF0E}"/>
              </a:ext>
            </a:extLst>
          </p:cNvPr>
          <p:cNvSpPr/>
          <p:nvPr/>
        </p:nvSpPr>
        <p:spPr>
          <a:xfrm>
            <a:off x="2499088" y="1835191"/>
            <a:ext cx="189141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44F53A-14C7-4A6A-9E9E-121FED07D66A}"/>
              </a:ext>
            </a:extLst>
          </p:cNvPr>
          <p:cNvCxnSpPr/>
          <p:nvPr/>
        </p:nvCxnSpPr>
        <p:spPr>
          <a:xfrm>
            <a:off x="468242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2B64AF-3BFF-44D9-8788-24D9458D4195}"/>
              </a:ext>
            </a:extLst>
          </p:cNvPr>
          <p:cNvCxnSpPr/>
          <p:nvPr/>
        </p:nvCxnSpPr>
        <p:spPr>
          <a:xfrm>
            <a:off x="6865752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CC3FC7-63E0-4204-8786-F5432A4E5432}"/>
              </a:ext>
            </a:extLst>
          </p:cNvPr>
          <p:cNvCxnSpPr/>
          <p:nvPr/>
        </p:nvCxnSpPr>
        <p:spPr>
          <a:xfrm>
            <a:off x="4682421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559A46-F528-44BB-998D-C46B5D68A310}"/>
              </a:ext>
            </a:extLst>
          </p:cNvPr>
          <p:cNvSpPr/>
          <p:nvPr/>
        </p:nvSpPr>
        <p:spPr>
          <a:xfrm>
            <a:off x="4837969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37E0-9020-4973-955D-4D6CCC425518}"/>
              </a:ext>
            </a:extLst>
          </p:cNvPr>
          <p:cNvSpPr/>
          <p:nvPr/>
        </p:nvSpPr>
        <p:spPr>
          <a:xfrm>
            <a:off x="4820906" y="1835191"/>
            <a:ext cx="1895534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177C61-F81E-4A81-8A7A-D55C512B283E}"/>
              </a:ext>
            </a:extLst>
          </p:cNvPr>
          <p:cNvSpPr/>
          <p:nvPr/>
        </p:nvSpPr>
        <p:spPr>
          <a:xfrm>
            <a:off x="4841177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29105B-4ACB-47E4-A194-8FC4882BB914}"/>
              </a:ext>
            </a:extLst>
          </p:cNvPr>
          <p:cNvCxnSpPr/>
          <p:nvPr/>
        </p:nvCxnSpPr>
        <p:spPr>
          <a:xfrm>
            <a:off x="7047880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DDD097-264E-49DB-AF7C-45701150D58F}"/>
              </a:ext>
            </a:extLst>
          </p:cNvPr>
          <p:cNvCxnSpPr/>
          <p:nvPr/>
        </p:nvCxnSpPr>
        <p:spPr>
          <a:xfrm>
            <a:off x="923121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CFB9BC-9A91-4239-97EE-824112418E6D}"/>
              </a:ext>
            </a:extLst>
          </p:cNvPr>
          <p:cNvCxnSpPr/>
          <p:nvPr/>
        </p:nvCxnSpPr>
        <p:spPr>
          <a:xfrm>
            <a:off x="7047880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C5AFF1-0551-4BAC-9B67-49A1ACB245FE}"/>
              </a:ext>
            </a:extLst>
          </p:cNvPr>
          <p:cNvSpPr/>
          <p:nvPr/>
        </p:nvSpPr>
        <p:spPr>
          <a:xfrm>
            <a:off x="7203428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33D1ABA-1504-410B-8F30-D7DA56A64353}"/>
              </a:ext>
            </a:extLst>
          </p:cNvPr>
          <p:cNvSpPr/>
          <p:nvPr/>
        </p:nvSpPr>
        <p:spPr>
          <a:xfrm>
            <a:off x="7197191" y="1835191"/>
            <a:ext cx="19468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245451F-E8D7-4C2A-B965-0B16E79C1635}"/>
              </a:ext>
            </a:extLst>
          </p:cNvPr>
          <p:cNvSpPr/>
          <p:nvPr/>
        </p:nvSpPr>
        <p:spPr>
          <a:xfrm>
            <a:off x="7206636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5DBD22E-0C0F-491E-83B1-F565C796ED29}"/>
              </a:ext>
            </a:extLst>
          </p:cNvPr>
          <p:cNvSpPr/>
          <p:nvPr/>
        </p:nvSpPr>
        <p:spPr>
          <a:xfrm>
            <a:off x="7190484" y="766411"/>
            <a:ext cx="18914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3E0B2B-7277-42F9-B6CA-030511DB36E5}"/>
              </a:ext>
            </a:extLst>
          </p:cNvPr>
          <p:cNvSpPr/>
          <p:nvPr/>
        </p:nvSpPr>
        <p:spPr>
          <a:xfrm>
            <a:off x="343333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2FEFBA-E569-40A0-8F88-FE7BF2DF9717}"/>
              </a:ext>
            </a:extLst>
          </p:cNvPr>
          <p:cNvSpPr/>
          <p:nvPr/>
        </p:nvSpPr>
        <p:spPr>
          <a:xfrm>
            <a:off x="2550179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B0485F4-0A29-400B-95E1-E8715C0ABBCA}"/>
              </a:ext>
            </a:extLst>
          </p:cNvPr>
          <p:cNvSpPr/>
          <p:nvPr/>
        </p:nvSpPr>
        <p:spPr>
          <a:xfrm>
            <a:off x="4820905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CA12526-B743-476A-BFA8-AA420CE5878B}"/>
              </a:ext>
            </a:extLst>
          </p:cNvPr>
          <p:cNvSpPr/>
          <p:nvPr/>
        </p:nvSpPr>
        <p:spPr>
          <a:xfrm>
            <a:off x="7190484" y="366340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13EC7A04-DF5E-4AF1-84E1-A5EF10680C4A}"/>
              </a:ext>
            </a:extLst>
          </p:cNvPr>
          <p:cNvSpPr/>
          <p:nvPr/>
        </p:nvSpPr>
        <p:spPr>
          <a:xfrm>
            <a:off x="6200454" y="1369922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E2AE95D3-EF7F-4284-84CA-222E0F30BB38}"/>
              </a:ext>
            </a:extLst>
          </p:cNvPr>
          <p:cNvSpPr/>
          <p:nvPr/>
        </p:nvSpPr>
        <p:spPr>
          <a:xfrm>
            <a:off x="8589287" y="1375457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68E95A61-6B88-49F8-9E8B-B4B384E3D72C}"/>
              </a:ext>
            </a:extLst>
          </p:cNvPr>
          <p:cNvSpPr/>
          <p:nvPr/>
        </p:nvSpPr>
        <p:spPr>
          <a:xfrm>
            <a:off x="1672860" y="2492914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90F017C9-451C-4E08-B108-D8AF604A072B}"/>
              </a:ext>
            </a:extLst>
          </p:cNvPr>
          <p:cNvSpPr/>
          <p:nvPr/>
        </p:nvSpPr>
        <p:spPr>
          <a:xfrm>
            <a:off x="6305316" y="2472478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2682" y="3657600"/>
            <a:ext cx="862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별표는 </a:t>
            </a:r>
            <a:r>
              <a:rPr lang="ko-KR" altLang="en-US" dirty="0" err="1" smtClean="0"/>
              <a:t>모달창이</a:t>
            </a:r>
            <a:r>
              <a:rPr lang="ko-KR" altLang="en-US" dirty="0" smtClean="0"/>
              <a:t> 필요 없다는 의미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뒤로가기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앞으로 가기는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서버를 호출하지 않고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브라우저가 과거에 자신의 데이터를 활용한다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399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7B95B3-D10B-4E48-B829-C79548B9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06" y="3322040"/>
            <a:ext cx="2678703" cy="1501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2A128C-789B-4A1A-97E3-5EED1B34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0" y="649506"/>
            <a:ext cx="3660508" cy="2051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BB866D-743B-4018-A174-DCEBFD2F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62" y="3260824"/>
            <a:ext cx="2772128" cy="1553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7E191-5906-4D54-856C-D4EC75298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368" y="3322040"/>
            <a:ext cx="2678702" cy="150127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18CB86-0033-4D68-858D-97F549270016}"/>
              </a:ext>
            </a:extLst>
          </p:cNvPr>
          <p:cNvSpPr/>
          <p:nvPr/>
        </p:nvSpPr>
        <p:spPr>
          <a:xfrm>
            <a:off x="123603" y="3536933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 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4DF097-DBAF-40F0-93B0-2A63E6BD6773}"/>
              </a:ext>
            </a:extLst>
          </p:cNvPr>
          <p:cNvSpPr/>
          <p:nvPr/>
        </p:nvSpPr>
        <p:spPr>
          <a:xfrm>
            <a:off x="2628652" y="1839662"/>
            <a:ext cx="330001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 </a:t>
            </a:r>
            <a:r>
              <a:rPr lang="en-US" altLang="ko-KR">
                <a:solidFill>
                  <a:schemeClr val="tx1"/>
                </a:solidFill>
              </a:rPr>
              <a:t>with </a:t>
            </a:r>
            <a:r>
              <a:rPr lang="ko-KR" altLang="en-US">
                <a:solidFill>
                  <a:schemeClr val="tx1"/>
                </a:solidFill>
              </a:rPr>
              <a:t>결과 메시지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CEF08B-0447-40CC-BFA0-6AF71049B755}"/>
              </a:ext>
            </a:extLst>
          </p:cNvPr>
          <p:cNvSpPr/>
          <p:nvPr/>
        </p:nvSpPr>
        <p:spPr>
          <a:xfrm>
            <a:off x="2628652" y="302981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137FD3-F1C3-4445-BC3C-CCCEDC7CD117}"/>
              </a:ext>
            </a:extLst>
          </p:cNvPr>
          <p:cNvSpPr/>
          <p:nvPr/>
        </p:nvSpPr>
        <p:spPr>
          <a:xfrm>
            <a:off x="6990000" y="3487121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조회 페이지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B25C561-1177-4B17-A7EE-45418152142A}"/>
              </a:ext>
            </a:extLst>
          </p:cNvPr>
          <p:cNvSpPr/>
          <p:nvPr/>
        </p:nvSpPr>
        <p:spPr>
          <a:xfrm rot="18913165">
            <a:off x="1258819" y="1528043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35AE9B-F00E-4220-A084-5803445460B2}"/>
              </a:ext>
            </a:extLst>
          </p:cNvPr>
          <p:cNvSpPr/>
          <p:nvPr/>
        </p:nvSpPr>
        <p:spPr>
          <a:xfrm rot="5400000">
            <a:off x="4308812" y="2536782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092E5D3-CF0E-40FA-B921-82F4D19065D7}"/>
              </a:ext>
            </a:extLst>
          </p:cNvPr>
          <p:cNvSpPr/>
          <p:nvPr/>
        </p:nvSpPr>
        <p:spPr>
          <a:xfrm>
            <a:off x="5909362" y="3749860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99A788-F3D3-4DB4-ADF1-F90A69F80C5B}"/>
              </a:ext>
            </a:extLst>
          </p:cNvPr>
          <p:cNvSpPr/>
          <p:nvPr/>
        </p:nvSpPr>
        <p:spPr>
          <a:xfrm rot="10800000">
            <a:off x="5677979" y="4331804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BBB494A-EEA4-4F1E-BD92-C5E74D4E7601}"/>
              </a:ext>
            </a:extLst>
          </p:cNvPr>
          <p:cNvSpPr/>
          <p:nvPr/>
        </p:nvSpPr>
        <p:spPr>
          <a:xfrm>
            <a:off x="2113838" y="3718127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F4D6777-4348-4082-A508-18CB56AA9DF0}"/>
              </a:ext>
            </a:extLst>
          </p:cNvPr>
          <p:cNvSpPr/>
          <p:nvPr/>
        </p:nvSpPr>
        <p:spPr>
          <a:xfrm rot="10800000">
            <a:off x="1882455" y="4300071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27009B-0B4A-4074-8154-960EE8661A30}"/>
              </a:ext>
            </a:extLst>
          </p:cNvPr>
          <p:cNvSpPr/>
          <p:nvPr/>
        </p:nvSpPr>
        <p:spPr>
          <a:xfrm>
            <a:off x="6469132" y="1037513"/>
            <a:ext cx="400238" cy="3671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F8C9B-7932-4DFD-8381-E8247ABD079A}"/>
              </a:ext>
            </a:extLst>
          </p:cNvPr>
          <p:cNvSpPr txBox="1"/>
          <p:nvPr/>
        </p:nvSpPr>
        <p:spPr>
          <a:xfrm>
            <a:off x="6948942" y="1035313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정상적인 이동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240D710-6B74-4970-A23D-204E5204808D}"/>
              </a:ext>
            </a:extLst>
          </p:cNvPr>
          <p:cNvSpPr/>
          <p:nvPr/>
        </p:nvSpPr>
        <p:spPr>
          <a:xfrm>
            <a:off x="6469132" y="1602147"/>
            <a:ext cx="400238" cy="3671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7AF10-95C5-4C29-A47D-955F318B6140}"/>
              </a:ext>
            </a:extLst>
          </p:cNvPr>
          <p:cNvSpPr txBox="1"/>
          <p:nvPr/>
        </p:nvSpPr>
        <p:spPr>
          <a:xfrm>
            <a:off x="6948942" y="1675270"/>
            <a:ext cx="27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브라우저를 이용한 이동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7204" y="5363852"/>
            <a:ext cx="6487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뒤로가기나</a:t>
            </a:r>
            <a:r>
              <a:rPr lang="ko-KR" altLang="en-US" dirty="0" smtClean="0"/>
              <a:t> </a:t>
            </a:r>
            <a:r>
              <a:rPr lang="ko-KR" altLang="en-US" dirty="0" smtClean="0"/>
              <a:t>앞으로 가기는 클라이언트가 자신의 기록을 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서버를 호출하는 것이 아님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자바스크립트로 </a:t>
            </a:r>
            <a:r>
              <a:rPr lang="en-US" altLang="ko-KR" dirty="0" err="1"/>
              <a:t>history.replaceState</a:t>
            </a:r>
            <a:r>
              <a:rPr lang="en-US" altLang="ko-KR" dirty="0" smtClean="0"/>
              <a:t>({},</a:t>
            </a:r>
            <a:r>
              <a:rPr lang="ko-KR" altLang="en-US" dirty="0"/>
              <a:t> </a:t>
            </a:r>
            <a:r>
              <a:rPr lang="en-US" altLang="ko-KR" dirty="0" smtClean="0"/>
              <a:t>null, null)</a:t>
            </a:r>
            <a:r>
              <a:rPr lang="ko-KR" altLang="en-US" dirty="0" smtClean="0"/>
              <a:t>로 처리한다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과거의 데이터를 모두 비운다</a:t>
            </a:r>
            <a:r>
              <a:rPr lang="en-US" altLang="ko-KR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5509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CBBB-A9E0-4293-B3D0-EED9266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(P258)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904CC-5672-4C49-8DE8-FE447069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게시물 조회이후 수정</a:t>
            </a:r>
            <a:r>
              <a:rPr lang="en-US" altLang="ko-KR" sz="1600"/>
              <a:t>/</a:t>
            </a:r>
            <a:r>
              <a:rPr lang="ko-KR" altLang="en-US" sz="1600"/>
              <a:t>삭제 페이지로 이동 </a:t>
            </a:r>
            <a:endParaRPr lang="en-US" altLang="ko-KR" sz="1600"/>
          </a:p>
          <a:p>
            <a:r>
              <a:rPr lang="ko-KR" altLang="en-US" sz="1600"/>
              <a:t>사용자의 선택에 따라서 작업을 처리 </a:t>
            </a:r>
            <a:endParaRPr lang="en-US" altLang="ko-KR" sz="1600"/>
          </a:p>
          <a:p>
            <a:r>
              <a:rPr lang="ko-KR" altLang="en-US" sz="1600"/>
              <a:t>수정</a:t>
            </a:r>
            <a:r>
              <a:rPr lang="en-US" altLang="ko-KR" sz="1600"/>
              <a:t>/</a:t>
            </a:r>
            <a:r>
              <a:rPr lang="ko-KR" altLang="en-US" sz="1600"/>
              <a:t>삭제는 </a:t>
            </a:r>
            <a:r>
              <a:rPr lang="en-US" altLang="ko-KR" sz="1600"/>
              <a:t>POST</a:t>
            </a:r>
            <a:r>
              <a:rPr lang="ko-KR" altLang="en-US" sz="1600"/>
              <a:t>방식으로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300E7-2A8F-46AA-854A-73241DAE9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426" y="2802758"/>
            <a:ext cx="3059620" cy="33742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66E09-B42B-4B75-9448-C803E6046366}"/>
              </a:ext>
            </a:extLst>
          </p:cNvPr>
          <p:cNvSpPr/>
          <p:nvPr/>
        </p:nvSpPr>
        <p:spPr>
          <a:xfrm>
            <a:off x="1999593" y="2223725"/>
            <a:ext cx="6428981" cy="4862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formObj =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'button'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e.preventDefault();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operation = $(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"oper"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console.log(operation);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'remove'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formObj.attr(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'list'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//move to list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self.location=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formObj.submit();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highlight>
                  <a:srgbClr val="D3D3D3"/>
                </a:highlight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544031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조회페이지의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no</a:t>
            </a:r>
            <a:r>
              <a:rPr lang="ko-KR" altLang="en-US" dirty="0" smtClean="0"/>
              <a:t>가 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 등을 통합 처리 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시는 </a:t>
            </a:r>
            <a:r>
              <a:rPr lang="en-US" altLang="ko-KR" dirty="0" err="1" smtClean="0"/>
              <a:t>bno</a:t>
            </a:r>
            <a:r>
              <a:rPr lang="ko-KR" altLang="en-US" dirty="0" smtClean="0"/>
              <a:t>를 보내는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태그를 없애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수정페이지</a:t>
            </a:r>
            <a:r>
              <a:rPr lang="ko-KR" altLang="en-US" dirty="0" smtClean="0"/>
              <a:t> 에서의 </a:t>
            </a:r>
            <a:r>
              <a:rPr lang="ko-KR" altLang="en-US" dirty="0" err="1" smtClean="0"/>
              <a:t>링크처리</a:t>
            </a:r>
            <a:r>
              <a:rPr lang="en-US" altLang="ko-KR" dirty="0" smtClean="0"/>
              <a:t>(p266)</a:t>
            </a:r>
            <a:br>
              <a:rPr lang="en-US" altLang="ko-KR" dirty="0" smtClean="0"/>
            </a:br>
            <a:r>
              <a:rPr lang="ko-KR" altLang="en-US" dirty="0" smtClean="0"/>
              <a:t>수정 창에서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창으로 이동하는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 창에 있는 모든 입력 내용을 삭제</a:t>
            </a:r>
            <a:r>
              <a:rPr lang="en-US" altLang="ko-KR" dirty="0" smtClean="0"/>
              <a:t>(empty)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수정하고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32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12. </a:t>
            </a:r>
            <a:r>
              <a:rPr lang="ko-KR" altLang="en-US"/>
              <a:t>오라클 </a:t>
            </a:r>
            <a:r>
              <a:rPr lang="en-US" altLang="ko-KR"/>
              <a:t>DB </a:t>
            </a:r>
            <a:r>
              <a:rPr lang="ko-KR" altLang="en-US"/>
              <a:t>페이지 처리</a:t>
            </a:r>
          </a:p>
        </p:txBody>
      </p:sp>
    </p:spTree>
    <p:extLst>
      <p:ext uri="{BB962C8B-B14F-4D97-AF65-F5344CB8AC3E}">
        <p14:creationId xmlns:p14="http://schemas.microsoft.com/office/powerpoint/2010/main" val="108273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프로젝트를 위한 요구 사항</a:t>
            </a:r>
            <a:r>
              <a:rPr lang="en-US" altLang="ko-KR" dirty="0" smtClean="0"/>
              <a:t>(p167)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 분석 설계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고객이 원하는 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프로젝트의 범위 설정</a:t>
            </a:r>
            <a:endParaRPr lang="en-US" altLang="ko-KR" dirty="0" smtClean="0"/>
          </a:p>
          <a:p>
            <a:r>
              <a:rPr lang="ko-KR" altLang="en-US" dirty="0" smtClean="0"/>
              <a:t>요구 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주어는 고객으로 목적어는 대상으로 정리 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업무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시스템설계에서 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정리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sz="1800" dirty="0" smtClean="0"/>
              <a:t>고객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주어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새로운 게시물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대상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등록할수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처리업무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고객은 특정한 게시물을 </a:t>
            </a:r>
            <a:r>
              <a:rPr lang="ko-KR" altLang="en-US" sz="1800" dirty="0" err="1" smtClean="0"/>
              <a:t>조회할수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/>
              <a:t>고객은 </a:t>
            </a:r>
            <a:r>
              <a:rPr lang="ko-KR" altLang="en-US" sz="1800" dirty="0" smtClean="0"/>
              <a:t>작성한 게시물을 </a:t>
            </a:r>
            <a:r>
              <a:rPr lang="ko-KR" altLang="en-US" sz="1800" dirty="0" err="1" smtClean="0"/>
              <a:t>삭제할수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있어야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r>
              <a:rPr lang="ko-KR" altLang="en-US" dirty="0" smtClean="0"/>
              <a:t>대상인 게시물에 대한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다른 기능의 설계를 한다</a:t>
            </a:r>
            <a:endParaRPr lang="en-US" altLang="ko-KR" dirty="0" smtClean="0"/>
          </a:p>
          <a:p>
            <a:r>
              <a:rPr lang="ko-KR" altLang="en-US" dirty="0" smtClean="0"/>
              <a:t>요구사항에 따라 화면을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대상에 대한 입력과 출력에 대한 화면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MOCK-Up</a:t>
            </a:r>
            <a:r>
              <a:rPr lang="ko-KR" altLang="en-US" dirty="0" smtClean="0"/>
              <a:t>툴인 </a:t>
            </a:r>
            <a:r>
              <a:rPr lang="en-US" altLang="ko-KR" dirty="0" err="1" smtClean="0"/>
              <a:t>Powerpoint,Basamicq</a:t>
            </a:r>
            <a:r>
              <a:rPr lang="en-US" altLang="ko-KR" dirty="0" smtClean="0"/>
              <a:t> studio, Pencil Mockup</a:t>
            </a:r>
            <a:br>
              <a:rPr lang="en-US" altLang="ko-KR" dirty="0" smtClean="0"/>
            </a:br>
            <a:r>
              <a:rPr lang="ko-KR" altLang="en-US" dirty="0" smtClean="0"/>
              <a:t>등을 이용하여 스토리보드를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출력화면</a:t>
            </a:r>
            <a:r>
              <a:rPr lang="en-US" altLang="ko-KR" dirty="0" smtClean="0"/>
              <a:t>, URL,</a:t>
            </a:r>
            <a:r>
              <a:rPr lang="ko-KR" altLang="en-US" dirty="0" smtClean="0"/>
              <a:t>페이지 흐름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 smtClean="0"/>
              <a:t>)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354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(p268)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데이터가 많은 경우에 성능의 저하 유발</a:t>
            </a:r>
            <a:endParaRPr lang="en-US" altLang="ko-KR" smtClean="0"/>
          </a:p>
          <a:p>
            <a:r>
              <a:rPr lang="ko-KR" altLang="en-US" smtClean="0"/>
              <a:t>데이터가 적은 경우나 빠르게 정렬할수 있는 방법이 있는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경우를 제외하고는 사용 지양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358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A2C8-51E1-4967-AF53-EA3AC98D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계획과 </a:t>
            </a:r>
            <a:r>
              <a:rPr lang="en-US" altLang="ko-KR" dirty="0" smtClean="0"/>
              <a:t>order by(p269)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CAB06-DC8B-4E86-B2AA-57D06383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SQL</a:t>
            </a:r>
            <a:r>
              <a:rPr lang="ko-KR" altLang="en-US" dirty="0" smtClean="0"/>
              <a:t>을 데이터베이스에서 어떻게 </a:t>
            </a:r>
            <a:r>
              <a:rPr lang="ko-KR" altLang="en-US" dirty="0" err="1" smtClean="0"/>
              <a:t>처리할것인가에</a:t>
            </a:r>
            <a:r>
              <a:rPr lang="ko-KR" altLang="en-US" dirty="0" smtClean="0"/>
              <a:t> 대한 계획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실행 과정 순서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구문오류체크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대상객체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권한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검사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최적화 </a:t>
            </a:r>
            <a:r>
              <a:rPr lang="en-US" altLang="ko-KR" dirty="0" smtClean="0"/>
              <a:t>:SQL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COST </a:t>
            </a:r>
            <a:r>
              <a:rPr lang="ko-KR" altLang="en-US" dirty="0" smtClean="0"/>
              <a:t>계산하여 실행 계획 수립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실행계획은 </a:t>
            </a:r>
            <a:r>
              <a:rPr lang="en-US" altLang="ko-KR" dirty="0" smtClean="0"/>
              <a:t>SQL PLUS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같은 도구로 알아봄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메뉴중에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옆옆</a:t>
            </a:r>
            <a:r>
              <a:rPr lang="ko-KR" altLang="en-US" dirty="0" smtClean="0"/>
              <a:t> 버튼 또는 </a:t>
            </a:r>
            <a:r>
              <a:rPr lang="en-US" altLang="ko-KR" dirty="0" smtClean="0"/>
              <a:t>F10)</a:t>
            </a:r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실행계획을 통해 메모리에서 데이터를 읽거나 디스크에서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로딩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/>
              <a:t>의 </a:t>
            </a:r>
            <a:r>
              <a:rPr lang="ko-KR" altLang="en-US" dirty="0" smtClean="0"/>
              <a:t>최적화 후 </a:t>
            </a:r>
            <a:r>
              <a:rPr lang="en-US" altLang="ko-KR" dirty="0"/>
              <a:t>SQL</a:t>
            </a:r>
            <a:r>
              <a:rPr lang="ko-KR" altLang="en-US" dirty="0"/>
              <a:t>의 실행 계획</a:t>
            </a:r>
            <a:r>
              <a:rPr lang="en-US" altLang="ko-KR" dirty="0"/>
              <a:t>(execution plan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수립</a:t>
            </a:r>
            <a:endParaRPr lang="en-US" altLang="ko-KR" dirty="0"/>
          </a:p>
          <a:p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실행계획메뉴</a:t>
            </a:r>
            <a:r>
              <a:rPr lang="en-US" altLang="ko-KR" dirty="0" smtClean="0"/>
              <a:t>(F10)</a:t>
            </a:r>
            <a:r>
              <a:rPr lang="ko-KR" altLang="en-US" dirty="0" smtClean="0"/>
              <a:t>으로 보는 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10131-896C-4CD9-A452-CDA22FDF19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81" y="5190687"/>
            <a:ext cx="8657438" cy="1528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679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5926"/>
            <a:ext cx="7886700" cy="5781037"/>
          </a:xfrm>
        </p:spPr>
        <p:txBody>
          <a:bodyPr/>
          <a:lstStyle/>
          <a:p>
            <a:r>
              <a:rPr lang="ko-KR" altLang="en-US" dirty="0" err="1" smtClean="0"/>
              <a:t>실행</a:t>
            </a:r>
            <a:r>
              <a:rPr lang="ko-KR" altLang="en-US" dirty="0" err="1"/>
              <a:t>계</a:t>
            </a:r>
            <a:r>
              <a:rPr lang="ko-KR" altLang="en-US" dirty="0" err="1" smtClean="0"/>
              <a:t>획표</a:t>
            </a:r>
            <a:r>
              <a:rPr lang="ko-KR" altLang="en-US" dirty="0" smtClean="0"/>
              <a:t> 보는 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안쪽에서 바깥쪽으로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각각의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문은 위에서 아래로 </a:t>
            </a:r>
            <a:r>
              <a:rPr lang="ko-KR" altLang="en-US" dirty="0" err="1" smtClean="0"/>
              <a:t>보아감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Options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은 모든 데이터를 스캔했다는 의미</a:t>
            </a:r>
            <a:endParaRPr lang="en-US" altLang="ko-KR" dirty="0" smtClean="0"/>
          </a:p>
          <a:p>
            <a:r>
              <a:rPr lang="ko-KR" altLang="en-US" dirty="0" smtClean="0"/>
              <a:t>시험용 레코드를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재귀 복사를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insert into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bno,title,content,writer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(select </a:t>
            </a:r>
            <a:r>
              <a:rPr lang="en-US" altLang="ko-KR" dirty="0" err="1" smtClean="0"/>
              <a:t>seq_board.nextval,title,content,writer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//</a:t>
            </a:r>
            <a:r>
              <a:rPr lang="ko-KR" altLang="en-US" dirty="0" err="1" smtClean="0"/>
              <a:t>한레코드씩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다음 레코드 </a:t>
            </a:r>
            <a:r>
              <a:rPr lang="en-US" altLang="ko-KR" dirty="0" smtClean="0"/>
              <a:t>insert)</a:t>
            </a:r>
          </a:p>
          <a:p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최종 </a:t>
            </a:r>
            <a:r>
              <a:rPr lang="en-US" altLang="ko-KR" dirty="0" smtClean="0"/>
              <a:t>commit;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해본다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</a:t>
            </a:r>
            <a:r>
              <a:rPr lang="ko-KR" altLang="en-US" dirty="0" smtClean="0"/>
              <a:t>은 정렬에 도움이 안되는 상태로 </a:t>
            </a:r>
            <a:r>
              <a:rPr lang="en-US" altLang="ko-KR" dirty="0" smtClean="0"/>
              <a:t>FULL </a:t>
            </a:r>
            <a:r>
              <a:rPr lang="en-US" altLang="ko-KR" dirty="0" err="1" smtClean="0"/>
              <a:t>scan,sort</a:t>
            </a:r>
            <a:r>
              <a:rPr lang="ko-KR" altLang="en-US" dirty="0" smtClean="0"/>
              <a:t>작업으로 시간이 많이 소모됨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없어 속도 개선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49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DC7F-AAA7-4297-BA3B-9559AAA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by </a:t>
            </a:r>
            <a:r>
              <a:rPr lang="ko-KR" altLang="en-US" dirty="0"/>
              <a:t>대신에 </a:t>
            </a:r>
            <a:r>
              <a:rPr lang="en-US" altLang="ko-KR" dirty="0" smtClean="0"/>
              <a:t>index(p274)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58A5F-3253-423E-BF7F-0E982754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652588"/>
            <a:ext cx="4533900" cy="452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7C605B-1FF3-401B-9DAA-EE825686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smtClean="0"/>
              <a:t>Index</a:t>
            </a:r>
            <a:r>
              <a:rPr lang="ko-KR" altLang="en-US" sz="1800" smtClean="0"/>
              <a:t>를 이용해 정렬을 생략</a:t>
            </a:r>
            <a:r>
              <a:rPr lang="en-US" altLang="ko-KR" sz="1800" smtClean="0"/>
              <a:t>(</a:t>
            </a:r>
            <a:r>
              <a:rPr lang="ko-KR" altLang="en-US" sz="1800" smtClean="0"/>
              <a:t>인덱스가 이미 정렬 상태</a:t>
            </a:r>
            <a:r>
              <a:rPr lang="en-US" altLang="ko-KR" sz="1800" smtClean="0"/>
              <a:t>,</a:t>
            </a:r>
            <a:r>
              <a:rPr lang="ko-KR" altLang="en-US" sz="1800" smtClean="0"/>
              <a:t>인덱스는 개체임</a:t>
            </a:r>
            <a:r>
              <a:rPr lang="en-US" altLang="ko-KR" sz="1800" smtClean="0"/>
              <a:t>)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877B8-314A-4E4C-96A4-710B262AB7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2571" y="3722846"/>
            <a:ext cx="6001429" cy="17004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005633" y="1847654"/>
            <a:ext cx="3887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Sort</a:t>
            </a:r>
            <a:r>
              <a:rPr lang="ko-KR" altLang="en-US" smtClean="0"/>
              <a:t>안한다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PK_BOARD</a:t>
            </a:r>
            <a:r>
              <a:rPr lang="ko-KR" altLang="en-US" smtClean="0"/>
              <a:t>를 이용해 접근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RANGE SCAN</a:t>
            </a:r>
            <a:r>
              <a:rPr lang="ko-KR" altLang="en-US"/>
              <a:t> </a:t>
            </a:r>
            <a:r>
              <a:rPr lang="en-US" altLang="ko-KR" smtClean="0"/>
              <a:t>DESCENDING</a:t>
            </a:r>
            <a:r>
              <a:rPr lang="ko-KR" altLang="en-US" smtClean="0"/>
              <a:t>로 접근</a:t>
            </a:r>
            <a:endParaRPr lang="en-US" altLang="ko-KR" smtClean="0"/>
          </a:p>
          <a:p>
            <a:r>
              <a:rPr lang="en-US" altLang="ko-KR" smtClean="0"/>
              <a:t>BY INDEX ROWID</a:t>
            </a:r>
            <a:r>
              <a:rPr lang="ko-KR" altLang="en-US" smtClean="0"/>
              <a:t>로 접근</a:t>
            </a:r>
            <a:endParaRPr lang="en-US" altLang="ko-KR" smtClean="0"/>
          </a:p>
          <a:p>
            <a:r>
              <a:rPr lang="en-US" altLang="ko-KR" smtClean="0"/>
              <a:t>PK</a:t>
            </a:r>
            <a:r>
              <a:rPr lang="ko-KR" altLang="en-US" smtClean="0"/>
              <a:t>는 인덱스와 식별자 의미</a:t>
            </a:r>
            <a:endParaRPr lang="en-US" altLang="ko-KR" smtClean="0"/>
          </a:p>
          <a:p>
            <a:r>
              <a:rPr lang="ko-KR" altLang="en-US" smtClean="0"/>
              <a:t>내용을 찾아 가는것은 </a:t>
            </a:r>
            <a:r>
              <a:rPr lang="en-US" altLang="ko-KR" smtClean="0"/>
              <a:t>scan</a:t>
            </a:r>
          </a:p>
          <a:p>
            <a:r>
              <a:rPr lang="en-US" altLang="ko-KR" smtClean="0"/>
              <a:t>Pk</a:t>
            </a:r>
            <a:r>
              <a:rPr lang="ko-KR" altLang="en-US" smtClean="0"/>
              <a:t>지정하면 인덱스가 만들어짐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71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1607-C29E-49BD-AA93-57C5852E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식별키</a:t>
            </a:r>
            <a:r>
              <a:rPr lang="en-US" altLang="ko-KR" dirty="0"/>
              <a:t>(PK)</a:t>
            </a:r>
            <a:r>
              <a:rPr lang="ko-KR" altLang="en-US" dirty="0"/>
              <a:t>와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(p275)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08627-CCA7-4528-ABD0-79A704E5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PK</a:t>
            </a:r>
            <a:r>
              <a:rPr lang="ko-KR" altLang="en-US" sz="1800"/>
              <a:t>를 생성하면 자동으로 인덱스가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>(index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pk</a:t>
            </a:r>
            <a:r>
              <a:rPr lang="ko-KR" altLang="en-US" sz="1800" smtClean="0"/>
              <a:t>인</a:t>
            </a:r>
            <a:r>
              <a:rPr lang="en-US" altLang="ko-KR" sz="1800" smtClean="0"/>
              <a:t> bno</a:t>
            </a:r>
            <a:r>
              <a:rPr lang="ko-KR" altLang="en-US" sz="1800" smtClean="0"/>
              <a:t>순서대로이나 테이블은 순서가 안지켜짐 </a:t>
            </a:r>
            <a:r>
              <a:rPr lang="en-US" altLang="ko-KR" sz="1800" smtClean="0"/>
              <a:t>ROWID</a:t>
            </a:r>
            <a:r>
              <a:rPr lang="ko-KR" altLang="en-US" sz="1800" smtClean="0"/>
              <a:t>로 </a:t>
            </a:r>
            <a:r>
              <a:rPr lang="en-US" altLang="ko-KR" sz="1800" smtClean="0"/>
              <a:t>INDEX</a:t>
            </a:r>
            <a:r>
              <a:rPr lang="ko-KR" altLang="en-US" sz="1800" smtClean="0"/>
              <a:t>와 테이블</a:t>
            </a:r>
            <a:r>
              <a:rPr lang="en-US" altLang="ko-KR" sz="1800" smtClean="0"/>
              <a:t> </a:t>
            </a:r>
            <a:r>
              <a:rPr lang="ko-KR" altLang="en-US" sz="1800" smtClean="0"/>
              <a:t>매핑</a:t>
            </a:r>
            <a:r>
              <a:rPr lang="en-US" altLang="ko-KR" sz="1800" smtClean="0"/>
              <a:t>)</a:t>
            </a:r>
            <a:br>
              <a:rPr lang="en-US" altLang="ko-KR" sz="1800" smtClean="0"/>
            </a:br>
            <a:r>
              <a:rPr lang="en-US" altLang="ko-KR" sz="1800" smtClean="0"/>
              <a:t>select * from tbl_board where bno = 100;</a:t>
            </a:r>
            <a:endParaRPr lang="ko-KR" altLang="en-US" sz="18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01832E-FB10-4719-8970-0CE33D22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96896"/>
              </p:ext>
            </p:extLst>
          </p:nvPr>
        </p:nvGraphicFramePr>
        <p:xfrm>
          <a:off x="785726" y="261078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D08D4E-E47C-4FB2-A251-0AEFB6D0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61704"/>
              </p:ext>
            </p:extLst>
          </p:nvPr>
        </p:nvGraphicFramePr>
        <p:xfrm>
          <a:off x="4445248" y="2579120"/>
          <a:ext cx="4537861" cy="412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401">
                  <a:extLst>
                    <a:ext uri="{9D8B030D-6E8A-4147-A177-3AD203B41FA5}">
                      <a16:colId xmlns:a16="http://schemas.microsoft.com/office/drawing/2014/main" val="105042654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2847344460"/>
                    </a:ext>
                  </a:extLst>
                </a:gridCol>
                <a:gridCol w="1579557">
                  <a:extLst>
                    <a:ext uri="{9D8B030D-6E8A-4147-A177-3AD203B41FA5}">
                      <a16:colId xmlns:a16="http://schemas.microsoft.com/office/drawing/2014/main" val="2420605667"/>
                    </a:ext>
                  </a:extLst>
                </a:gridCol>
                <a:gridCol w="980764">
                  <a:extLst>
                    <a:ext uri="{9D8B030D-6E8A-4147-A177-3AD203B41FA5}">
                      <a16:colId xmlns:a16="http://schemas.microsoft.com/office/drawing/2014/main" val="4028552609"/>
                    </a:ext>
                  </a:extLst>
                </a:gridCol>
              </a:tblGrid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ROWID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212780775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8406332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729460337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895167208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3117605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714636171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076449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283713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296936932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17874666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983282111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55704503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883666523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3970176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64007078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D7B707-DAB9-4D5E-88AB-94D81416F06F}"/>
              </a:ext>
            </a:extLst>
          </p:cNvPr>
          <p:cNvCxnSpPr/>
          <p:nvPr/>
        </p:nvCxnSpPr>
        <p:spPr>
          <a:xfrm>
            <a:off x="3249526" y="2906212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B795E6-A787-4709-8918-5A15DA4D2806}"/>
              </a:ext>
            </a:extLst>
          </p:cNvPr>
          <p:cNvCxnSpPr>
            <a:cxnSpLocks/>
          </p:cNvCxnSpPr>
          <p:nvPr/>
        </p:nvCxnSpPr>
        <p:spPr>
          <a:xfrm flipV="1">
            <a:off x="3249526" y="3685858"/>
            <a:ext cx="1195722" cy="113899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3C4558-DBDA-46EA-A968-10A5861633E1}"/>
              </a:ext>
            </a:extLst>
          </p:cNvPr>
          <p:cNvCxnSpPr/>
          <p:nvPr/>
        </p:nvCxnSpPr>
        <p:spPr>
          <a:xfrm>
            <a:off x="3249526" y="3135614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2D6937-0504-49BF-8FAF-1B6E611C2A24}"/>
              </a:ext>
            </a:extLst>
          </p:cNvPr>
          <p:cNvCxnSpPr>
            <a:cxnSpLocks/>
          </p:cNvCxnSpPr>
          <p:nvPr/>
        </p:nvCxnSpPr>
        <p:spPr>
          <a:xfrm flipV="1">
            <a:off x="3249526" y="3454852"/>
            <a:ext cx="1195722" cy="71868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1DCEC-99E3-473E-BA03-94634E341733}"/>
              </a:ext>
            </a:extLst>
          </p:cNvPr>
          <p:cNvCxnSpPr>
            <a:cxnSpLocks/>
          </p:cNvCxnSpPr>
          <p:nvPr/>
        </p:nvCxnSpPr>
        <p:spPr>
          <a:xfrm>
            <a:off x="3249526" y="4569778"/>
            <a:ext cx="1123081" cy="2003168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125C6D-44B1-4BD2-A2C3-E31AFE0C4B78}"/>
              </a:ext>
            </a:extLst>
          </p:cNvPr>
          <p:cNvCxnSpPr>
            <a:cxnSpLocks/>
          </p:cNvCxnSpPr>
          <p:nvPr/>
        </p:nvCxnSpPr>
        <p:spPr>
          <a:xfrm>
            <a:off x="3249525" y="4966018"/>
            <a:ext cx="1123082" cy="119638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6A68DA-D0A7-4786-901C-77FA0BF2321F}"/>
              </a:ext>
            </a:extLst>
          </p:cNvPr>
          <p:cNvSpPr/>
          <p:nvPr/>
        </p:nvSpPr>
        <p:spPr>
          <a:xfrm>
            <a:off x="505100" y="2092076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식별키로 만들어진 인덱스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ADAF16-338A-4752-A860-72C9EDDF426F}"/>
              </a:ext>
            </a:extLst>
          </p:cNvPr>
          <p:cNvSpPr/>
          <p:nvPr/>
        </p:nvSpPr>
        <p:spPr>
          <a:xfrm>
            <a:off x="4372607" y="2015074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테이블의 데이터</a:t>
            </a:r>
          </a:p>
        </p:txBody>
      </p:sp>
    </p:spTree>
    <p:extLst>
      <p:ext uri="{BB962C8B-B14F-4D97-AF65-F5344CB8AC3E}">
        <p14:creationId xmlns:p14="http://schemas.microsoft.com/office/powerpoint/2010/main" val="3984564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546A-CA57-4B3E-AA42-0C240FFF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인덱스를 이용한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(p277)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6C5961-1454-444E-B648-BEC5CE1A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50451"/>
              </p:ext>
            </p:extLst>
          </p:nvPr>
        </p:nvGraphicFramePr>
        <p:xfrm>
          <a:off x="710225" y="202355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60DD18-E629-4684-83ED-4F9F4A5C4036}"/>
              </a:ext>
            </a:extLst>
          </p:cNvPr>
          <p:cNvSpPr/>
          <p:nvPr/>
        </p:nvSpPr>
        <p:spPr>
          <a:xfrm>
            <a:off x="710225" y="152987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PK_BOARD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38C430EF-D03F-423C-81C2-C44F8E4BC9D2}"/>
              </a:ext>
            </a:extLst>
          </p:cNvPr>
          <p:cNvSpPr/>
          <p:nvPr/>
        </p:nvSpPr>
        <p:spPr>
          <a:xfrm>
            <a:off x="552878" y="2282335"/>
            <a:ext cx="4716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9FB8CF-482D-4B82-9DCA-4E953FAAA8E8}"/>
              </a:ext>
            </a:extLst>
          </p:cNvPr>
          <p:cNvCxnSpPr>
            <a:cxnSpLocks/>
          </p:cNvCxnSpPr>
          <p:nvPr/>
        </p:nvCxnSpPr>
        <p:spPr>
          <a:xfrm flipV="1">
            <a:off x="3174025" y="3127504"/>
            <a:ext cx="1396691" cy="126091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A92866-20FF-40BA-A778-7442D175F54E}"/>
              </a:ext>
            </a:extLst>
          </p:cNvPr>
          <p:cNvCxnSpPr>
            <a:cxnSpLocks/>
          </p:cNvCxnSpPr>
          <p:nvPr/>
        </p:nvCxnSpPr>
        <p:spPr>
          <a:xfrm flipV="1">
            <a:off x="3174025" y="3010148"/>
            <a:ext cx="1200083" cy="63045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B13C34-4E78-4B2D-89A7-4EA3E35F5A1D}"/>
              </a:ext>
            </a:extLst>
          </p:cNvPr>
          <p:cNvCxnSpPr>
            <a:cxnSpLocks/>
          </p:cNvCxnSpPr>
          <p:nvPr/>
        </p:nvCxnSpPr>
        <p:spPr>
          <a:xfrm>
            <a:off x="3174024" y="3223793"/>
            <a:ext cx="1200084" cy="75060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629BBE-98DD-4767-BE8C-477654D44594}"/>
              </a:ext>
            </a:extLst>
          </p:cNvPr>
          <p:cNvCxnSpPr>
            <a:cxnSpLocks/>
          </p:cNvCxnSpPr>
          <p:nvPr/>
        </p:nvCxnSpPr>
        <p:spPr>
          <a:xfrm>
            <a:off x="3174023" y="2809772"/>
            <a:ext cx="1549093" cy="470133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D825D2-C0C7-47B5-B224-AFB2B31685C3}"/>
              </a:ext>
            </a:extLst>
          </p:cNvPr>
          <p:cNvCxnSpPr>
            <a:cxnSpLocks/>
          </p:cNvCxnSpPr>
          <p:nvPr/>
        </p:nvCxnSpPr>
        <p:spPr>
          <a:xfrm flipV="1">
            <a:off x="3182626" y="2282335"/>
            <a:ext cx="1016649" cy="174217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03887A-1C8B-460E-B8DF-36194BCFDCCB}"/>
              </a:ext>
            </a:extLst>
          </p:cNvPr>
          <p:cNvSpPr txBox="1"/>
          <p:nvPr/>
        </p:nvSpPr>
        <p:spPr>
          <a:xfrm>
            <a:off x="1993366" y="3894399"/>
            <a:ext cx="29848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데이터는 </a:t>
            </a:r>
            <a:r>
              <a:rPr lang="en-US" altLang="ko-KR"/>
              <a:t>bno</a:t>
            </a:r>
            <a:r>
              <a:rPr lang="ko-KR" altLang="en-US"/>
              <a:t>값이 가장 큰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724339-D785-42B5-B7C9-F97CA349F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9249" y="4873925"/>
            <a:ext cx="6802933" cy="1682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13023" y="1423447"/>
            <a:ext cx="3847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를 사용하면 이미 정렬된 상태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이므로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가 필요 없음</a:t>
            </a:r>
            <a:endParaRPr lang="en-US" altLang="ko-KR" dirty="0" smtClean="0"/>
          </a:p>
          <a:p>
            <a:r>
              <a:rPr lang="en-US" altLang="ko-KR" dirty="0" err="1" smtClean="0"/>
              <a:t>Desc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아래 실행 </a:t>
            </a:r>
            <a:r>
              <a:rPr lang="ko-KR" altLang="en-US" dirty="0"/>
              <a:t>계</a:t>
            </a:r>
            <a:r>
              <a:rPr lang="ko-KR" altLang="en-US" dirty="0" smtClean="0"/>
              <a:t>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FULL SCAN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374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786E-660D-4BB5-A141-5766112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인덱스를 이용하기 위한 </a:t>
            </a:r>
            <a:r>
              <a:rPr lang="ko-KR" altLang="en-US" dirty="0" err="1" smtClean="0"/>
              <a:t>오라클힌트</a:t>
            </a:r>
            <a:r>
              <a:rPr lang="en-US" altLang="ko-KR" dirty="0" smtClean="0"/>
              <a:t>(p279)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A4E2-90C5-4A96-B4BE-4342590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의도를 힌트를 이용해서 </a:t>
            </a:r>
            <a:r>
              <a:rPr lang="ko-KR" altLang="en-US" smtClean="0"/>
              <a:t>전달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(order by</a:t>
            </a:r>
            <a:r>
              <a:rPr lang="ko-KR" altLang="en-US" smtClean="0"/>
              <a:t>문을 사용안하고 처리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힌트 구문은 잘못되어도 </a:t>
            </a:r>
            <a:r>
              <a:rPr lang="en-US" altLang="ko-KR"/>
              <a:t>SQL</a:t>
            </a:r>
            <a:r>
              <a:rPr lang="ko-KR" altLang="en-US"/>
              <a:t>처리에는 지장을 주지 </a:t>
            </a:r>
            <a:r>
              <a:rPr lang="ko-KR" altLang="en-US" smtClean="0"/>
              <a:t>않음</a:t>
            </a:r>
            <a:br>
              <a:rPr lang="ko-KR" altLang="en-US" smtClean="0"/>
            </a:br>
            <a:r>
              <a:rPr lang="en-US" altLang="ko-KR" smtClean="0"/>
              <a:t>(</a:t>
            </a:r>
            <a:r>
              <a:rPr lang="ko-KR" altLang="en-US" smtClean="0"/>
              <a:t>결과를 확인해서 오류가 없는지 확인해야 함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실행계획에도 </a:t>
            </a:r>
            <a:r>
              <a:rPr lang="en-US" altLang="ko-KR" smtClean="0"/>
              <a:t>hint</a:t>
            </a:r>
            <a:r>
              <a:rPr lang="ko-KR" altLang="en-US" smtClean="0"/>
              <a:t>가 반영됨</a:t>
            </a:r>
            <a:endParaRPr lang="en-US" altLang="ko-KR"/>
          </a:p>
          <a:p>
            <a:r>
              <a:rPr lang="ko-KR" altLang="en-US"/>
              <a:t>여러 종류의 힌트가 존재</a:t>
            </a:r>
            <a:endParaRPr lang="en-US" altLang="ko-KR"/>
          </a:p>
          <a:p>
            <a:pPr lvl="1"/>
            <a:r>
              <a:rPr lang="en-US" altLang="ko-KR"/>
              <a:t>FULL</a:t>
            </a:r>
          </a:p>
          <a:p>
            <a:pPr lvl="1"/>
            <a:r>
              <a:rPr lang="en-US" altLang="ko-KR"/>
              <a:t>INDEX_DESC, INDEX_ASC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203A3-83C7-45EB-8CC2-CF1133416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9868" y="4271590"/>
            <a:ext cx="4970947" cy="19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79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33634"/>
            <a:ext cx="7886700" cy="5743330"/>
          </a:xfrm>
        </p:spPr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힌트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테이블 전체 </a:t>
            </a:r>
            <a:r>
              <a:rPr lang="en-US" altLang="ko-KR" dirty="0" smtClean="0"/>
              <a:t>scan</a:t>
            </a:r>
            <a:br>
              <a:rPr lang="en-US" altLang="ko-KR" dirty="0" smtClean="0"/>
            </a:br>
            <a:r>
              <a:rPr lang="en-US" altLang="ko-KR" dirty="0" smtClean="0"/>
              <a:t>- select /*+ FULL(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)*/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 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 FULL scan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추가됨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INDEX_ASC, INDEX_DESC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-order by</a:t>
            </a:r>
            <a:r>
              <a:rPr lang="ko-KR" altLang="en-US" dirty="0" smtClean="0"/>
              <a:t>를 생략하여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단계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&gt; 0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* from </a:t>
            </a:r>
            <a:r>
              <a:rPr lang="en-US" altLang="ko-KR" dirty="0" err="1"/>
              <a:t>tbl_board</a:t>
            </a:r>
            <a:r>
              <a:rPr lang="en-US" altLang="ko-KR" dirty="0"/>
              <a:t> where  </a:t>
            </a:r>
            <a:r>
              <a:rPr lang="en-US" altLang="ko-KR" dirty="0" err="1"/>
              <a:t>bno</a:t>
            </a:r>
            <a:r>
              <a:rPr lang="en-US" altLang="ko-KR" dirty="0"/>
              <a:t> &gt; 0;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823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4250-66A1-421E-8D39-3EC884A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과 </a:t>
            </a:r>
            <a:r>
              <a:rPr lang="ko-KR" altLang="en-US" dirty="0" err="1" smtClean="0"/>
              <a:t>인라인뷰</a:t>
            </a:r>
            <a:r>
              <a:rPr lang="en-US" altLang="ko-KR" dirty="0" smtClean="0"/>
              <a:t>(p282)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141C-2533-4382-9C96-A838DA97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테이블에서 최종적으로 나오면서 붙이는 컬럼 </a:t>
            </a:r>
            <a:endParaRPr lang="en-US" altLang="ko-KR" dirty="0"/>
          </a:p>
          <a:p>
            <a:r>
              <a:rPr lang="ko-KR" altLang="en-US" dirty="0"/>
              <a:t>인덱스를 통해서 나오는지</a:t>
            </a:r>
            <a:r>
              <a:rPr lang="en-US" altLang="ko-KR" dirty="0"/>
              <a:t>, FULL </a:t>
            </a:r>
            <a:r>
              <a:rPr lang="ko-KR" altLang="en-US" dirty="0"/>
              <a:t>스캔을 통하는지에 따라서 </a:t>
            </a:r>
            <a:r>
              <a:rPr lang="en-US" altLang="ko-KR" dirty="0"/>
              <a:t>ROWNUM</a:t>
            </a:r>
            <a:r>
              <a:rPr lang="ko-KR" altLang="en-US" dirty="0"/>
              <a:t>이 다르게 나옴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정렬되기전의 상태로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은 정해짐</a:t>
            </a:r>
            <a:r>
              <a:rPr lang="en-US" altLang="ko-KR" dirty="0" smtClean="0"/>
              <a:t>,</a:t>
            </a:r>
            <a:r>
              <a:rPr lang="ko-KR" altLang="en-US" dirty="0" smtClean="0"/>
              <a:t>인덱스 사용시는 인덱스 순서대로 나옴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A2783-743A-4457-83B7-AE0B8E189197}"/>
              </a:ext>
            </a:extLst>
          </p:cNvPr>
          <p:cNvSpPr/>
          <p:nvPr/>
        </p:nvSpPr>
        <p:spPr>
          <a:xfrm>
            <a:off x="1136708" y="2537729"/>
            <a:ext cx="6572774" cy="1092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 INDEX_ASC(tbl_board pk_board) */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20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from</a:t>
            </a:r>
            <a:r>
              <a:rPr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tbl_board;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2C1ACF-F52F-468D-A948-FF8AA53F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2658"/>
              </p:ext>
            </p:extLst>
          </p:nvPr>
        </p:nvGraphicFramePr>
        <p:xfrm>
          <a:off x="112456" y="4165045"/>
          <a:ext cx="2463800" cy="246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ROWID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43BA1C82-44E5-4BA0-A11F-77FA79A67830}"/>
              </a:ext>
            </a:extLst>
          </p:cNvPr>
          <p:cNvSpPr/>
          <p:nvPr/>
        </p:nvSpPr>
        <p:spPr>
          <a:xfrm rot="10800000" flipH="1">
            <a:off x="-15888" y="4427178"/>
            <a:ext cx="5101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F0C502-C7FD-4943-AFE3-5F7491C7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37" y="4351485"/>
            <a:ext cx="3238500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CD369-54BA-4405-9996-D8CAF766AD7A}"/>
              </a:ext>
            </a:extLst>
          </p:cNvPr>
          <p:cNvSpPr txBox="1"/>
          <p:nvPr/>
        </p:nvSpPr>
        <p:spPr>
          <a:xfrm>
            <a:off x="2708938" y="5212376"/>
            <a:ext cx="26972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데이터부터 </a:t>
            </a:r>
            <a:r>
              <a:rPr lang="en-US" altLang="ko-KR"/>
              <a:t>ROWNUM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ko-KR" altLang="en-US" smtClean="0"/>
              <a:t>시작하고 정렬후에는 </a:t>
            </a:r>
            <a:r>
              <a:rPr lang="en-US" altLang="ko-KR" smtClean="0"/>
              <a:t>rownum</a:t>
            </a:r>
            <a:r>
              <a:rPr lang="ko-KR" altLang="en-US" smtClean="0"/>
              <a:t>은 가져올때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그대로</a:t>
            </a:r>
            <a:r>
              <a:rPr lang="en-US" altLang="ko-KR" smtClean="0"/>
              <a:t>(</a:t>
            </a:r>
            <a:r>
              <a:rPr lang="ko-KR" altLang="en-US" smtClean="0"/>
              <a:t>정렬은 효과 없음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366C63-029F-40A8-B671-ED4DD40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20" y="4427178"/>
            <a:ext cx="2967924" cy="18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84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이용한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ROWNUM(p284)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FULL</a:t>
            </a:r>
            <a:r>
              <a:rPr lang="ko-KR" altLang="en-US" smtClean="0"/>
              <a:t>로 접근해서 데이터를 가져 오고 그후에 정렬하면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rownnum</a:t>
            </a:r>
            <a:r>
              <a:rPr lang="ko-KR" altLang="en-US" smtClean="0"/>
              <a:t>은 가져올시의 값이 된다</a:t>
            </a:r>
            <a:r>
              <a:rPr lang="en-US" altLang="ko-KR" smtClean="0"/>
              <a:t>(</a:t>
            </a:r>
            <a:r>
              <a:rPr lang="ko-KR" altLang="en-US" smtClean="0"/>
              <a:t>정렬후의 값이 아님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인덱스인</a:t>
            </a:r>
            <a:r>
              <a:rPr lang="en-US" altLang="ko-KR" smtClean="0"/>
              <a:t> PK_BOARD</a:t>
            </a:r>
            <a:r>
              <a:rPr lang="ko-KR" altLang="en-US" smtClean="0"/>
              <a:t>를 이용하여 접근시 과정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1. PK_BOARD</a:t>
            </a:r>
            <a:r>
              <a:rPr lang="ko-KR" altLang="en-US" smtClean="0"/>
              <a:t>인덱스를 통해서 테이블에 접근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2. </a:t>
            </a:r>
            <a:r>
              <a:rPr lang="ko-KR" altLang="en-US" smtClean="0"/>
              <a:t>접근 데이터에 </a:t>
            </a:r>
            <a:r>
              <a:rPr lang="en-US" altLang="ko-KR" smtClean="0"/>
              <a:t>ROWNUM</a:t>
            </a:r>
            <a:r>
              <a:rPr lang="ko-KR" altLang="en-US" smtClean="0"/>
              <a:t>부여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/*+INDEX_ASC(tbl_board pk_board) */  </a:t>
            </a:r>
            <a:br>
              <a:rPr lang="en-US" altLang="ko-KR" smtClean="0"/>
            </a:br>
            <a:r>
              <a:rPr lang="en-US" altLang="ko-KR" smtClean="0"/>
              <a:t>rownum rn,bno,title,content from tbl_board 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select /*+</a:t>
            </a:r>
            <a:r>
              <a:rPr lang="en-US" altLang="ko-KR" smtClean="0"/>
              <a:t>INDEX_DESC(tbl_board </a:t>
            </a:r>
            <a:r>
              <a:rPr lang="en-US" altLang="ko-KR"/>
              <a:t>pk_board) */  </a:t>
            </a:r>
            <a:br>
              <a:rPr lang="en-US" altLang="ko-KR"/>
            </a:br>
            <a:r>
              <a:rPr lang="en-US" altLang="ko-KR"/>
              <a:t>rownum rn,bno,title,content from tbl_board 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3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C89A-A375-49EF-BAE4-79C09188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게시물의 </a:t>
            </a:r>
            <a:r>
              <a:rPr lang="en-US" altLang="ko-KR"/>
              <a:t>CRUD </a:t>
            </a:r>
            <a:r>
              <a:rPr lang="ko-KR" altLang="en-US"/>
              <a:t>흐름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27B74-44BF-4590-82E1-E57A4DCF25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377892"/>
            <a:ext cx="7674373" cy="4330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33254" y="6155703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화살표로 흐름</a:t>
            </a:r>
            <a:r>
              <a:rPr lang="en-US" altLang="ko-KR" dirty="0" smtClean="0"/>
              <a:t>,URL</a:t>
            </a:r>
            <a:r>
              <a:rPr lang="ko-KR" altLang="en-US" dirty="0" smtClean="0"/>
              <a:t>뒤에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202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번호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286)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페이지당 게시물 </a:t>
            </a:r>
            <a:r>
              <a:rPr lang="en-US" altLang="ko-KR" smtClean="0"/>
              <a:t>10</a:t>
            </a:r>
            <a:r>
              <a:rPr lang="ko-KR" altLang="en-US" smtClean="0"/>
              <a:t>개시 </a:t>
            </a:r>
            <a:r>
              <a:rPr lang="en-US" altLang="ko-KR" smtClean="0"/>
              <a:t>1</a:t>
            </a:r>
            <a:r>
              <a:rPr lang="ko-KR" altLang="en-US" smtClean="0"/>
              <a:t>페이지의 게시물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/*+INDEX_DESC(tbl_board pk_board) */ </a:t>
            </a:r>
            <a:br>
              <a:rPr lang="en-US" altLang="ko-KR" smtClean="0"/>
            </a:br>
            <a:r>
              <a:rPr lang="en-US" altLang="ko-KR" smtClean="0"/>
              <a:t>rownum rn,bno,title,content</a:t>
            </a:r>
            <a:br>
              <a:rPr lang="en-US" altLang="ko-KR" smtClean="0"/>
            </a:br>
            <a:r>
              <a:rPr lang="en-US" altLang="ko-KR" smtClean="0"/>
              <a:t>from tbl_board</a:t>
            </a:r>
            <a:br>
              <a:rPr lang="en-US" altLang="ko-KR" smtClean="0"/>
            </a:br>
            <a:r>
              <a:rPr lang="en-US" altLang="ko-KR" smtClean="0"/>
              <a:t>where rownum &lt;= 10 //</a:t>
            </a:r>
            <a:r>
              <a:rPr lang="ko-KR" altLang="en-US" smtClean="0"/>
              <a:t>별칭으로 비교 불가</a:t>
            </a:r>
            <a:r>
              <a:rPr lang="en-US" altLang="ko-KR" smtClean="0"/>
              <a:t>(</a:t>
            </a:r>
            <a:r>
              <a:rPr lang="ko-KR" altLang="en-US" smtClean="0"/>
              <a:t>별칭은 표시만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2</a:t>
            </a:r>
            <a:r>
              <a:rPr lang="ko-KR" altLang="en-US" smtClean="0"/>
              <a:t>페이지 </a:t>
            </a:r>
            <a:r>
              <a:rPr lang="en-US" altLang="ko-KR" smtClean="0"/>
              <a:t>11</a:t>
            </a:r>
            <a:r>
              <a:rPr lang="ko-KR" altLang="en-US" smtClean="0"/>
              <a:t>부터 </a:t>
            </a:r>
            <a:r>
              <a:rPr lang="en-US" altLang="ko-KR" smtClean="0"/>
              <a:t>20</a:t>
            </a:r>
            <a:r>
              <a:rPr lang="ko-KR" altLang="en-US" smtClean="0"/>
              <a:t>번까지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select /*+INDEX_DESC(tbl_board pk_board) */ </a:t>
            </a:r>
            <a:br>
              <a:rPr lang="en-US" altLang="ko-KR"/>
            </a:br>
            <a:r>
              <a:rPr lang="en-US" altLang="ko-KR"/>
              <a:t>rownum rn,bno,title,content</a:t>
            </a:r>
            <a:br>
              <a:rPr lang="en-US" altLang="ko-KR"/>
            </a:br>
            <a:r>
              <a:rPr lang="en-US" altLang="ko-KR"/>
              <a:t>from tbl_board</a:t>
            </a:r>
            <a:br>
              <a:rPr lang="en-US" altLang="ko-KR"/>
            </a:br>
            <a:r>
              <a:rPr lang="en-US" altLang="ko-KR"/>
              <a:t>where rownum &gt;</a:t>
            </a:r>
            <a:r>
              <a:rPr lang="en-US" altLang="ko-KR" smtClean="0"/>
              <a:t> 10 and </a:t>
            </a:r>
            <a:r>
              <a:rPr lang="en-US" altLang="ko-KR"/>
              <a:t>rownum </a:t>
            </a:r>
            <a:r>
              <a:rPr lang="en-US" altLang="ko-KR" smtClean="0"/>
              <a:t>&lt;= 20;</a:t>
            </a:r>
            <a:br>
              <a:rPr lang="en-US" altLang="ko-KR" smtClean="0"/>
            </a:br>
            <a:r>
              <a:rPr lang="ko-KR" altLang="en-US" smtClean="0"/>
              <a:t>이 </a:t>
            </a:r>
            <a:r>
              <a:rPr lang="en-US" altLang="ko-KR" smtClean="0"/>
              <a:t>sql</a:t>
            </a:r>
            <a:r>
              <a:rPr lang="ko-KR" altLang="en-US" smtClean="0"/>
              <a:t>문은 결과가 안나옴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실행 계획을 보면 </a:t>
            </a:r>
            <a:r>
              <a:rPr lang="en-US" altLang="ko-KR" smtClean="0"/>
              <a:t>1</a:t>
            </a:r>
            <a:r>
              <a:rPr lang="ko-KR" altLang="en-US" smtClean="0"/>
              <a:t>차로 </a:t>
            </a:r>
            <a:r>
              <a:rPr lang="en-US" altLang="ko-KR" smtClean="0"/>
              <a:t>rn &gt; 10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처리하고 다음에 </a:t>
            </a:r>
            <a:r>
              <a:rPr lang="en-US" altLang="ko-KR" smtClean="0"/>
              <a:t>rn &lt;=20</a:t>
            </a:r>
            <a:br>
              <a:rPr lang="en-US" altLang="ko-KR" smtClean="0"/>
            </a:b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실행하는데 </a:t>
            </a:r>
            <a:r>
              <a:rPr lang="en-US" altLang="ko-KR" smtClean="0"/>
              <a:t>rn</a:t>
            </a:r>
            <a:r>
              <a:rPr lang="ko-KR" altLang="en-US" smtClean="0"/>
              <a:t>은 조건에 맞는 </a:t>
            </a:r>
            <a:r>
              <a:rPr lang="en-US" altLang="ko-KR" smtClean="0"/>
              <a:t>rn</a:t>
            </a:r>
            <a:r>
              <a:rPr lang="ko-KR" altLang="en-US" smtClean="0"/>
              <a:t>이 </a:t>
            </a:r>
            <a:r>
              <a:rPr lang="en-US" altLang="ko-KR" smtClean="0"/>
              <a:t>1</a:t>
            </a:r>
            <a:r>
              <a:rPr lang="ko-KR" altLang="en-US" smtClean="0"/>
              <a:t>부터 시작하므로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rownum</a:t>
            </a:r>
            <a:r>
              <a:rPr lang="ko-KR" altLang="en-US" smtClean="0"/>
              <a:t>은 무조건 </a:t>
            </a:r>
            <a:r>
              <a:rPr lang="en-US" altLang="ko-KR" smtClean="0"/>
              <a:t>1</a:t>
            </a:r>
            <a:r>
              <a:rPr lang="ko-KR" altLang="en-US" smtClean="0"/>
              <a:t>부터 시작합니다</a:t>
            </a:r>
            <a:r>
              <a:rPr lang="en-US" altLang="ko-KR" smtClean="0"/>
              <a:t>. </a:t>
            </a:r>
            <a:r>
              <a:rPr lang="ko-KR" altLang="en-US" smtClean="0"/>
              <a:t>따라서 맞는 값이 안나옴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rownum</a:t>
            </a:r>
            <a:r>
              <a:rPr lang="ko-KR" altLang="en-US"/>
              <a:t> </a:t>
            </a:r>
            <a:r>
              <a:rPr lang="ko-KR" altLang="en-US" smtClean="0"/>
              <a:t>조건은 무조건 </a:t>
            </a:r>
            <a:r>
              <a:rPr lang="en-US" altLang="ko-KR" smtClean="0"/>
              <a:t>1</a:t>
            </a:r>
            <a:r>
              <a:rPr lang="ko-KR" altLang="en-US" smtClean="0"/>
              <a:t>이 포함되어야합니다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234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/>
          <a:lstStyle/>
          <a:p>
            <a:r>
              <a:rPr lang="en-US" altLang="ko-KR" smtClean="0"/>
              <a:t>Select /*+INDEX_DESC(tbl_board pk_board) */</a:t>
            </a:r>
            <a:br>
              <a:rPr lang="en-US" altLang="ko-KR" smtClean="0"/>
            </a:br>
            <a:r>
              <a:rPr lang="en-US" altLang="ko-KR" smtClean="0"/>
              <a:t>rownum rn,bno,title,content</a:t>
            </a:r>
            <a:br>
              <a:rPr lang="en-US" altLang="ko-KR" smtClean="0"/>
            </a:br>
            <a:r>
              <a:rPr lang="en-US" altLang="ko-KR" smtClean="0"/>
              <a:t>from tbl_board</a:t>
            </a:r>
            <a:br>
              <a:rPr lang="en-US" altLang="ko-KR" smtClean="0"/>
            </a:br>
            <a:r>
              <a:rPr lang="en-US" altLang="ko-KR" smtClean="0"/>
              <a:t>where </a:t>
            </a:r>
            <a:r>
              <a:rPr lang="en-US" altLang="ko-KR"/>
              <a:t>rownum </a:t>
            </a:r>
            <a:r>
              <a:rPr lang="en-US" altLang="ko-KR" smtClean="0"/>
              <a:t>&lt;=20;</a:t>
            </a:r>
            <a:br>
              <a:rPr lang="en-US" altLang="ko-KR" smtClean="0"/>
            </a:br>
            <a:r>
              <a:rPr lang="en-US" altLang="ko-KR" smtClean="0"/>
              <a:t>--rownum</a:t>
            </a:r>
            <a:r>
              <a:rPr lang="ko-KR" altLang="en-US" smtClean="0"/>
              <a:t>에 </a:t>
            </a:r>
            <a:r>
              <a:rPr lang="en-US" altLang="ko-KR" smtClean="0"/>
              <a:t>1</a:t>
            </a:r>
            <a:r>
              <a:rPr lang="ko-KR" altLang="en-US" smtClean="0"/>
              <a:t>이 포함되어 </a:t>
            </a:r>
            <a:r>
              <a:rPr lang="en-US" altLang="ko-KR" smtClean="0"/>
              <a:t>20</a:t>
            </a:r>
            <a:r>
              <a:rPr lang="ko-KR" altLang="en-US" smtClean="0"/>
              <a:t>개의 레코드 반영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979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4BED2-223F-4A22-BCCF-C96555E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인라인뷰와</a:t>
            </a:r>
            <a:r>
              <a:rPr lang="ko-KR" altLang="en-US" dirty="0"/>
              <a:t>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(p289)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B21F2-1177-455B-86ED-54D5AE80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97" y="1130593"/>
            <a:ext cx="7886700" cy="4908233"/>
          </a:xfrm>
        </p:spPr>
        <p:txBody>
          <a:bodyPr/>
          <a:lstStyle/>
          <a:p>
            <a:r>
              <a:rPr lang="ko-KR" altLang="en-US" smtClean="0"/>
              <a:t>인라인뷰는 </a:t>
            </a:r>
            <a:r>
              <a:rPr lang="en-US" altLang="ko-KR" smtClean="0"/>
              <a:t>select</a:t>
            </a:r>
            <a:r>
              <a:rPr lang="ko-KR" altLang="en-US" smtClean="0"/>
              <a:t>문안의 </a:t>
            </a:r>
            <a:r>
              <a:rPr lang="en-US" altLang="ko-KR" smtClean="0"/>
              <a:t>from</a:t>
            </a:r>
            <a:r>
              <a:rPr lang="ko-KR" altLang="en-US" smtClean="0"/>
              <a:t>에 </a:t>
            </a:r>
            <a:r>
              <a:rPr lang="en-US" altLang="ko-KR" smtClean="0"/>
              <a:t>select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2A8F14-21E2-44ED-B338-46407B4D8F12}"/>
              </a:ext>
            </a:extLst>
          </p:cNvPr>
          <p:cNvSpPr/>
          <p:nvPr/>
        </p:nvSpPr>
        <p:spPr>
          <a:xfrm>
            <a:off x="809537" y="1708983"/>
            <a:ext cx="4572000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tbl_board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rownum &lt;= 10;</a:t>
            </a:r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E2FEC-4A91-484B-B1B5-C188644D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88874"/>
            <a:ext cx="3771900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D9B811-6B4E-4122-89F4-E96E52F1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97" y="3617742"/>
            <a:ext cx="5943600" cy="1095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43257" y="5831620"/>
            <a:ext cx="792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복잡한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로 만들어 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이용하여 처리하나 </a:t>
            </a:r>
            <a:endParaRPr lang="en-US" altLang="ko-KR" dirty="0" smtClean="0"/>
          </a:p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생성하지 않고 </a:t>
            </a:r>
            <a:r>
              <a:rPr lang="en-US" altLang="ko-KR" dirty="0" smtClean="0"/>
              <a:t>from</a:t>
            </a:r>
            <a:r>
              <a:rPr lang="ko-KR" altLang="en-US" dirty="0" err="1" smtClean="0"/>
              <a:t>구문안에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로 만든 객체를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705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D295B-7A69-4307-9158-08679443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ROWNUM</a:t>
            </a:r>
            <a:r>
              <a:rPr lang="ko-KR" altLang="en-US"/>
              <a:t>은 </a:t>
            </a:r>
            <a:r>
              <a:rPr lang="en-US" altLang="ko-KR"/>
              <a:t>1</a:t>
            </a:r>
            <a:r>
              <a:rPr lang="ko-KR" altLang="en-US"/>
              <a:t>이 포함된 조건으로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B53255-EAC1-4EA4-8CF9-BEDD7AC8DABE}"/>
              </a:ext>
            </a:extLst>
          </p:cNvPr>
          <p:cNvSpPr/>
          <p:nvPr/>
        </p:nvSpPr>
        <p:spPr>
          <a:xfrm>
            <a:off x="628650" y="1268730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rownum &lt;= 20;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7A4F6-F3BB-417D-A354-6F7365003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3860" y="1268730"/>
            <a:ext cx="3741490" cy="3111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60ED06-2E28-47AC-93BE-C87E529F677B}"/>
              </a:ext>
            </a:extLst>
          </p:cNvPr>
          <p:cNvSpPr/>
          <p:nvPr/>
        </p:nvSpPr>
        <p:spPr>
          <a:xfrm>
            <a:off x="217757" y="4105666"/>
            <a:ext cx="5977997" cy="266323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5F68E2-8334-4CCE-BC49-1A56C7E852CB}"/>
              </a:ext>
            </a:extLst>
          </p:cNvPr>
          <p:cNvSpPr/>
          <p:nvPr/>
        </p:nvSpPr>
        <p:spPr>
          <a:xfrm>
            <a:off x="1463848" y="500130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SELECT ....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4D0393-F59D-46BE-93BD-604CB41318FB}"/>
              </a:ext>
            </a:extLst>
          </p:cNvPr>
          <p:cNvSpPr/>
          <p:nvPr/>
        </p:nvSpPr>
        <p:spPr>
          <a:xfrm>
            <a:off x="432563" y="463843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(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D0ADC0-FE7E-43CE-9DBC-BA1F4EC14BF8}"/>
              </a:ext>
            </a:extLst>
          </p:cNvPr>
          <p:cNvSpPr/>
          <p:nvPr/>
        </p:nvSpPr>
        <p:spPr>
          <a:xfrm>
            <a:off x="432562" y="587827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)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E58955-ECB8-4C8A-9768-FE142DB1A538}"/>
              </a:ext>
            </a:extLst>
          </p:cNvPr>
          <p:cNvSpPr/>
          <p:nvPr/>
        </p:nvSpPr>
        <p:spPr>
          <a:xfrm>
            <a:off x="573131" y="4274910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SELECT ....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CAE9D1-0F39-430A-A8B3-C430760880DD}"/>
              </a:ext>
            </a:extLst>
          </p:cNvPr>
          <p:cNvSpPr/>
          <p:nvPr/>
        </p:nvSpPr>
        <p:spPr>
          <a:xfrm>
            <a:off x="1457763" y="5373527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FROM....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807E9D-837B-45B9-8A0E-EF39D7F6A15D}"/>
              </a:ext>
            </a:extLst>
          </p:cNvPr>
          <p:cNvSpPr/>
          <p:nvPr/>
        </p:nvSpPr>
        <p:spPr>
          <a:xfrm>
            <a:off x="1621648" y="5112760"/>
            <a:ext cx="3671388" cy="7295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6632A7-6685-4108-A4EC-5349CBD7F04F}"/>
              </a:ext>
            </a:extLst>
          </p:cNvPr>
          <p:cNvSpPr/>
          <p:nvPr/>
        </p:nvSpPr>
        <p:spPr>
          <a:xfrm>
            <a:off x="3130035" y="5261444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인라인뷰</a:t>
            </a:r>
          </a:p>
        </p:txBody>
      </p:sp>
    </p:spTree>
    <p:extLst>
      <p:ext uri="{BB962C8B-B14F-4D97-AF65-F5344CB8AC3E}">
        <p14:creationId xmlns:p14="http://schemas.microsoft.com/office/powerpoint/2010/main" val="1241778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2D42CE-E180-4E0A-B2CC-3AC03CF45B91}"/>
              </a:ext>
            </a:extLst>
          </p:cNvPr>
          <p:cNvSpPr/>
          <p:nvPr/>
        </p:nvSpPr>
        <p:spPr>
          <a:xfrm>
            <a:off x="257962" y="206244"/>
            <a:ext cx="8628076" cy="261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bno, title, content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  --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인라인 뷰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익명 뷰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rownum &lt;= 20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rn &gt; 10;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07A47-2099-41DE-BDF6-2383DDE8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4" y="2995456"/>
            <a:ext cx="5712903" cy="40042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FDE97D-1BE0-4008-800D-4FE82BCC7792}"/>
              </a:ext>
            </a:extLst>
          </p:cNvPr>
          <p:cNvCxnSpPr>
            <a:cxnSpLocks/>
          </p:cNvCxnSpPr>
          <p:nvPr/>
        </p:nvCxnSpPr>
        <p:spPr>
          <a:xfrm flipV="1">
            <a:off x="3719037" y="4750024"/>
            <a:ext cx="1873624" cy="8682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3B0B6-E8C2-40BB-B5B8-607082705B78}"/>
              </a:ext>
            </a:extLst>
          </p:cNvPr>
          <p:cNvCxnSpPr>
            <a:cxnSpLocks/>
          </p:cNvCxnSpPr>
          <p:nvPr/>
        </p:nvCxnSpPr>
        <p:spPr>
          <a:xfrm>
            <a:off x="3698348" y="6760360"/>
            <a:ext cx="1894313" cy="3277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AA3838-3D5C-4801-8652-A3AAD1CE5C71}"/>
              </a:ext>
            </a:extLst>
          </p:cNvPr>
          <p:cNvSpPr/>
          <p:nvPr/>
        </p:nvSpPr>
        <p:spPr>
          <a:xfrm>
            <a:off x="391134" y="4836851"/>
            <a:ext cx="3307214" cy="1923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A8340-1712-4392-AF25-E46745382A79}"/>
              </a:ext>
            </a:extLst>
          </p:cNvPr>
          <p:cNvSpPr txBox="1"/>
          <p:nvPr/>
        </p:nvSpPr>
        <p:spPr>
          <a:xfrm>
            <a:off x="605972" y="3287678"/>
            <a:ext cx="2984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인라인뷰의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94CF1-4EDD-4A38-B7E0-802DC5696392}"/>
              </a:ext>
            </a:extLst>
          </p:cNvPr>
          <p:cNvSpPr txBox="1"/>
          <p:nvPr/>
        </p:nvSpPr>
        <p:spPr>
          <a:xfrm>
            <a:off x="5592661" y="4131788"/>
            <a:ext cx="37230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인라인뷰에서 필요한 부분만 추출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2661" y="725864"/>
            <a:ext cx="414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Inline view</a:t>
            </a:r>
            <a:r>
              <a:rPr lang="ko-KR" altLang="en-US" smtClean="0"/>
              <a:t>에 </a:t>
            </a:r>
            <a:r>
              <a:rPr lang="en-US" altLang="ko-KR" smtClean="0"/>
              <a:t>rownum</a:t>
            </a:r>
            <a:r>
              <a:rPr lang="ko-KR" altLang="en-US" smtClean="0"/>
              <a:t>붙임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1</a:t>
            </a:r>
            <a:r>
              <a:rPr lang="ko-KR" altLang="en-US" smtClean="0"/>
              <a:t>번이 포함되는 </a:t>
            </a:r>
            <a:r>
              <a:rPr lang="en-US" altLang="ko-KR" smtClean="0"/>
              <a:t>rownum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작성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인라인뷰를 테이블로 간주</a:t>
            </a:r>
            <a:endParaRPr lang="en-US" altLang="ko-KR" smtClean="0"/>
          </a:p>
          <a:p>
            <a:r>
              <a:rPr lang="ko-KR" altLang="en-US" smtClean="0"/>
              <a:t>인라인뷰에서 필요한 조건으로 </a:t>
            </a:r>
            <a:r>
              <a:rPr lang="en-US" altLang="ko-KR" smtClean="0"/>
              <a:t>select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648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13. MyBatis</a:t>
            </a:r>
            <a:r>
              <a:rPr lang="ko-KR" altLang="en-US"/>
              <a:t>와 스프링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페이징 </a:t>
            </a:r>
            <a:r>
              <a:rPr lang="ko-KR" altLang="en-US"/>
              <a:t>처리 </a:t>
            </a:r>
          </a:p>
        </p:txBody>
      </p:sp>
    </p:spTree>
    <p:extLst>
      <p:ext uri="{BB962C8B-B14F-4D97-AF65-F5344CB8AC3E}">
        <p14:creationId xmlns:p14="http://schemas.microsoft.com/office/powerpoint/2010/main" val="18205291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2555-1B3F-41EF-888C-1415915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페이징처리에 </a:t>
            </a:r>
            <a:r>
              <a:rPr lang="ko-KR" altLang="en-US" sz="2400" dirty="0"/>
              <a:t>필요한 내용을 담는 </a:t>
            </a:r>
            <a:r>
              <a:rPr lang="en-US" altLang="ko-KR" sz="2400" dirty="0"/>
              <a:t>Criteria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(p292)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6637C-5434-4369-B77D-161AFE68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페이징처리에 </a:t>
            </a:r>
            <a:r>
              <a:rPr lang="ko-KR" altLang="en-US" dirty="0"/>
              <a:t>사용되는 여러 종류의 데이터를 하나의 객체로 </a:t>
            </a:r>
            <a:r>
              <a:rPr lang="ko-KR" altLang="en-US" dirty="0" err="1"/>
              <a:t>묶기위한</a:t>
            </a:r>
            <a:r>
              <a:rPr lang="ko-KR" altLang="en-US" dirty="0"/>
              <a:t> 용도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pageNo,amount</a:t>
            </a:r>
            <a:r>
              <a:rPr lang="ko-KR" altLang="en-US" dirty="0" smtClean="0"/>
              <a:t>를 갖는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F01AD6-60CF-4610-B268-2CC4BEB3E76C}"/>
              </a:ext>
            </a:extLst>
          </p:cNvPr>
          <p:cNvSpPr/>
          <p:nvPr/>
        </p:nvSpPr>
        <p:spPr>
          <a:xfrm>
            <a:off x="1033943" y="2080905"/>
            <a:ext cx="7076114" cy="4096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@ToString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Criteria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int pageNum</a:t>
            </a:r>
            <a:r>
              <a:rPr lang="en-US" altLang="ko-KR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ko-KR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 번호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int amount</a:t>
            </a:r>
            <a:r>
              <a:rPr lang="en-US" altLang="ko-KR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페이지당 레코드 개수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this(1,10);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Criteria(int pageNum, int amount)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this.pageNum = pageNum;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this.amount = amount;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610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7A884-AD35-4BC5-87EF-63BCB4A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(p293)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8DC6-713C-4E3F-8090-0D0368F9BBF9}"/>
              </a:ext>
            </a:extLst>
          </p:cNvPr>
          <p:cNvSpPr/>
          <p:nvPr/>
        </p:nvSpPr>
        <p:spPr>
          <a:xfrm>
            <a:off x="0" y="1194526"/>
            <a:ext cx="4572000" cy="388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insert(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Integer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read(Long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delete(Long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update(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A6618-B2D3-4CD5-BC14-054C21E40386}"/>
              </a:ext>
            </a:extLst>
          </p:cNvPr>
          <p:cNvSpPr/>
          <p:nvPr/>
        </p:nvSpPr>
        <p:spPr>
          <a:xfrm>
            <a:off x="4039299" y="2763267"/>
            <a:ext cx="4572000" cy="297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/>
              <a:t>&lt;select id=</a:t>
            </a:r>
            <a:r>
              <a:rPr lang="en-US" altLang="ko-KR" sz="1100" i="1"/>
              <a:t>"getListWithPaging"</a:t>
            </a:r>
            <a:endParaRPr lang="ko-KR" altLang="ko-KR" sz="1100"/>
          </a:p>
          <a:p>
            <a:r>
              <a:rPr lang="en-US" altLang="ko-KR" sz="1100"/>
              <a:t>    resultType=</a:t>
            </a:r>
            <a:r>
              <a:rPr lang="en-US" altLang="ko-KR" sz="1100" i="1"/>
              <a:t>"org.zerock.domain.BoardVO"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 &lt;![CDATA[</a:t>
            </a:r>
            <a:endParaRPr lang="ko-KR" altLang="ko-KR" sz="1100"/>
          </a:p>
          <a:p>
            <a:r>
              <a:rPr lang="en-US" altLang="ko-KR" sz="1100"/>
              <a:t>   select </a:t>
            </a:r>
            <a:endParaRPr lang="ko-KR" altLang="ko-KR" sz="1100"/>
          </a:p>
          <a:p>
            <a:r>
              <a:rPr lang="en-US" altLang="ko-KR" sz="1100"/>
              <a:t>     bno, title, content, writer, regdate, updatedate</a:t>
            </a:r>
            <a:endParaRPr lang="ko-KR" altLang="ko-KR" sz="1100"/>
          </a:p>
          <a:p>
            <a:r>
              <a:rPr lang="en-US" altLang="ko-KR" sz="1100"/>
              <a:t>   from </a:t>
            </a:r>
            <a:endParaRPr lang="ko-KR" altLang="ko-KR" sz="1100"/>
          </a:p>
          <a:p>
            <a:r>
              <a:rPr lang="en-US" altLang="ko-KR" sz="1100"/>
              <a:t>       (</a:t>
            </a:r>
            <a:endParaRPr lang="ko-KR" altLang="ko-KR" sz="1100"/>
          </a:p>
          <a:p>
            <a:r>
              <a:rPr lang="en-US" altLang="ko-KR" sz="1100"/>
              <a:t>       select /*+INDEX_DESC(tbl_board pk_board) */</a:t>
            </a:r>
            <a:endParaRPr lang="ko-KR" altLang="ko-KR" sz="1100"/>
          </a:p>
          <a:p>
            <a:r>
              <a:rPr lang="en-US" altLang="ko-KR" sz="1100"/>
              <a:t>         rownum rn, bno, title, content, writer, regdate, updatedate </a:t>
            </a:r>
            <a:endParaRPr lang="ko-KR" altLang="ko-KR" sz="1100"/>
          </a:p>
          <a:p>
            <a:r>
              <a:rPr lang="en-US" altLang="ko-KR" sz="1100"/>
              <a:t>       from </a:t>
            </a:r>
            <a:endParaRPr lang="ko-KR" altLang="ko-KR" sz="1100"/>
          </a:p>
          <a:p>
            <a:r>
              <a:rPr lang="en-US" altLang="ko-KR" sz="1100"/>
              <a:t>         tbl_board</a:t>
            </a:r>
            <a:endParaRPr lang="ko-KR" altLang="ko-KR" sz="1100"/>
          </a:p>
          <a:p>
            <a:r>
              <a:rPr lang="en-US" altLang="ko-KR" sz="1100"/>
              <a:t>      where rownum &lt;= #{pageNum} * #{amount}</a:t>
            </a:r>
            <a:endParaRPr lang="ko-KR" altLang="ko-KR" sz="1100"/>
          </a:p>
          <a:p>
            <a:r>
              <a:rPr lang="en-US" altLang="ko-KR" sz="1100"/>
              <a:t>      )</a:t>
            </a:r>
            <a:endParaRPr lang="ko-KR" altLang="ko-KR" sz="1100"/>
          </a:p>
          <a:p>
            <a:r>
              <a:rPr lang="en-US" altLang="ko-KR" sz="1100"/>
              <a:t>  where rn &gt; (#{pageNum} -1) * #{amount}   </a:t>
            </a:r>
            <a:endParaRPr lang="ko-KR" altLang="ko-KR" sz="1100"/>
          </a:p>
          <a:p>
            <a:r>
              <a:rPr lang="en-US" altLang="ko-KR" sz="1100"/>
              <a:t> </a:t>
            </a:r>
            <a:endParaRPr lang="ko-KR" altLang="ko-KR" sz="1100"/>
          </a:p>
          <a:p>
            <a:r>
              <a:rPr lang="en-US" altLang="ko-KR" sz="1100"/>
              <a:t>  ]]&gt;</a:t>
            </a:r>
            <a:endParaRPr lang="ko-KR" altLang="ko-KR" sz="1100"/>
          </a:p>
          <a:p>
            <a:r>
              <a:rPr lang="en-US" altLang="ko-KR" sz="1100"/>
              <a:t>  &lt;/select&gt;</a:t>
            </a:r>
            <a:endParaRPr lang="ko-KR" altLang="en-US" sz="800"/>
          </a:p>
        </p:txBody>
      </p:sp>
      <p:sp>
        <p:nvSpPr>
          <p:cNvPr id="6" name="직사각형 5"/>
          <p:cNvSpPr/>
          <p:nvPr/>
        </p:nvSpPr>
        <p:spPr>
          <a:xfrm>
            <a:off x="532615" y="5839609"/>
            <a:ext cx="73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List&lt;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추가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xml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594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9D79-787C-4C4E-BBA2-56856DDC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 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585BA-F36B-4D2E-AE68-38BCEA4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07" y="3816073"/>
            <a:ext cx="828675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3B31A3-FB8F-495C-8843-03008CB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98" y="3816072"/>
            <a:ext cx="8763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95D139-E5D7-47AA-83CA-CC0A89E6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14" y="3816072"/>
            <a:ext cx="8382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6A772-DA72-480D-A608-48A84D6AEB38}"/>
              </a:ext>
            </a:extLst>
          </p:cNvPr>
          <p:cNvSpPr txBox="1"/>
          <p:nvPr/>
        </p:nvSpPr>
        <p:spPr>
          <a:xfrm>
            <a:off x="4666503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cri.setPageNum(3);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D2DE-338C-43F9-9A7A-4DC858B7273B}"/>
              </a:ext>
            </a:extLst>
          </p:cNvPr>
          <p:cNvSpPr txBox="1"/>
          <p:nvPr/>
        </p:nvSpPr>
        <p:spPr>
          <a:xfrm>
            <a:off x="3189100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cri.setPageNum(2);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F4DA-EC9E-40A5-8BF4-55800890CB39}"/>
              </a:ext>
            </a:extLst>
          </p:cNvPr>
          <p:cNvSpPr txBox="1"/>
          <p:nvPr/>
        </p:nvSpPr>
        <p:spPr>
          <a:xfrm>
            <a:off x="1711697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cri.setPageNum(1);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BC14D8-72F5-4BD0-AFB0-5C37A0DD1D64}"/>
              </a:ext>
            </a:extLst>
          </p:cNvPr>
          <p:cNvCxnSpPr/>
          <p:nvPr/>
        </p:nvCxnSpPr>
        <p:spPr>
          <a:xfrm flipV="1">
            <a:off x="2607093" y="3919754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C7DD67-5569-4C51-BB01-CCD67DE0BB59}"/>
              </a:ext>
            </a:extLst>
          </p:cNvPr>
          <p:cNvCxnSpPr/>
          <p:nvPr/>
        </p:nvCxnSpPr>
        <p:spPr>
          <a:xfrm flipV="1">
            <a:off x="4042922" y="3919753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B9771F-3CFC-41E4-8400-DD430439E0D5}"/>
              </a:ext>
            </a:extLst>
          </p:cNvPr>
          <p:cNvSpPr/>
          <p:nvPr/>
        </p:nvSpPr>
        <p:spPr>
          <a:xfrm>
            <a:off x="502928" y="1235292"/>
            <a:ext cx="5925539" cy="1681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testGetList()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service.getList().forEach(board -&gt; log.info(board));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Criteria(2, 10)).forEach(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4847070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(p298)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추상메서드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();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(Criteria cri);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log.info(“get list with criteria : “ + cri);</a:t>
            </a:r>
            <a:br>
              <a:rPr lang="en-US" altLang="ko-KR" dirty="0" smtClean="0"/>
            </a:br>
            <a:r>
              <a:rPr lang="en-US" altLang="ko-KR" dirty="0" smtClean="0"/>
              <a:t>return </a:t>
            </a:r>
            <a:r>
              <a:rPr lang="en-US" altLang="ko-KR" dirty="0" err="1" smtClean="0"/>
              <a:t>mapper.getListWithPaging</a:t>
            </a:r>
            <a:r>
              <a:rPr lang="en-US" altLang="ko-KR" dirty="0" smtClean="0"/>
              <a:t>(cri);</a:t>
            </a:r>
          </a:p>
          <a:p>
            <a:r>
              <a:rPr lang="en-US" altLang="ko-KR" dirty="0" err="1" smtClean="0"/>
              <a:t>BoardServiceTests</a:t>
            </a:r>
            <a:r>
              <a:rPr lang="ko-KR" altLang="en-US" dirty="0" smtClean="0"/>
              <a:t>클래스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testGetList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service.getList</a:t>
            </a:r>
            <a:r>
              <a:rPr lang="en-US" altLang="ko-KR" dirty="0" smtClean="0"/>
              <a:t>(new Criteria(2,10)).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(board -&gt;log.info(</a:t>
            </a:r>
            <a:br>
              <a:rPr lang="en-US" altLang="ko-KR" dirty="0" smtClean="0"/>
            </a:br>
            <a:r>
              <a:rPr lang="en-US" altLang="ko-KR" dirty="0" smtClean="0"/>
              <a:t>board));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19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4076</TotalTime>
  <Words>5121</Words>
  <Application>Microsoft Office PowerPoint</Application>
  <PresentationFormat>화면 슬라이드 쇼(4:3)</PresentationFormat>
  <Paragraphs>1642</Paragraphs>
  <Slides>140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140</vt:i4>
      </vt:variant>
    </vt:vector>
  </HeadingPairs>
  <TitlesOfParts>
    <vt:vector size="151" baseType="lpstr">
      <vt:lpstr>Noto Sans Demilight</vt:lpstr>
      <vt:lpstr>Noto Sans KR</vt:lpstr>
      <vt:lpstr>나눔고딕코딩</vt:lpstr>
      <vt:lpstr>나눔명조</vt:lpstr>
      <vt:lpstr>나눔바른고딕</vt:lpstr>
      <vt:lpstr>맑은 고딕</vt:lpstr>
      <vt:lpstr>한컴돋움</vt:lpstr>
      <vt:lpstr>Arial</vt:lpstr>
      <vt:lpstr>Consolas</vt:lpstr>
      <vt:lpstr>Wingdings</vt:lpstr>
      <vt:lpstr>Office 테마</vt:lpstr>
      <vt:lpstr>코드로 배우는  스프링 웹 프로젝트</vt:lpstr>
      <vt:lpstr>Objectives</vt:lpstr>
      <vt:lpstr>7. 스프링 프로젝트의  기본구성    </vt:lpstr>
      <vt:lpstr>PowerPoint 프레젠테이션</vt:lpstr>
      <vt:lpstr>PowerPoint 프레젠테이션</vt:lpstr>
      <vt:lpstr>각 영역의 클래스 네이밍 규칙(p166) </vt:lpstr>
      <vt:lpstr>프로젝트 패키지의 구성(p166) </vt:lpstr>
      <vt:lpstr>7.2 프로젝트를 위한 요구 사항(p167)</vt:lpstr>
      <vt:lpstr>기본적인 게시물의 CRUD 흐름 </vt:lpstr>
      <vt:lpstr>예제 프로젝트 구성(p169) </vt:lpstr>
      <vt:lpstr>테이블 생성과 더미 데이터 생성 </vt:lpstr>
      <vt:lpstr>Dummy(더미) 데이터의 추가 </vt:lpstr>
      <vt:lpstr>데이터베이스 설정 및 테스트(p175) </vt:lpstr>
      <vt:lpstr>PowerPoint 프레젠테이션</vt:lpstr>
      <vt:lpstr>PowerPoint 프레젠테이션</vt:lpstr>
      <vt:lpstr>8. 영속 계층 구현   </vt:lpstr>
      <vt:lpstr>영속 계층의 CRUD구현(p182) </vt:lpstr>
      <vt:lpstr>영속 계층의 구현 준비(p182) BoardVO 클래스(tbl_board테이블 매핑) </vt:lpstr>
      <vt:lpstr>Mapper인터페이스와 Mapper xml  </vt:lpstr>
      <vt:lpstr>BoardMapper의 테스트 </vt:lpstr>
      <vt:lpstr>Mapper XML파일(P187) </vt:lpstr>
      <vt:lpstr>8.2 Persistence영역의 CRUD구현(p189)</vt:lpstr>
      <vt:lpstr>게시물 등록(Create-insert)(p189)</vt:lpstr>
      <vt:lpstr>BoardMapper.xml</vt:lpstr>
      <vt:lpstr>&lt;selectkey&gt;</vt:lpstr>
      <vt:lpstr>BoardMapper의 insert테스트(p191) </vt:lpstr>
      <vt:lpstr>게시물의 조회(read-select )(p193)</vt:lpstr>
      <vt:lpstr>PowerPoint 프레젠테이션</vt:lpstr>
      <vt:lpstr>게시물의 삭제(P192) </vt:lpstr>
      <vt:lpstr>게시물의 수정(P196) </vt:lpstr>
      <vt:lpstr>9. 비즈니스 계층 구현   </vt:lpstr>
      <vt:lpstr>비즈니스 계층(서비스 계층)(p198)</vt:lpstr>
      <vt:lpstr>비즈니스 계층의 설정(p199)</vt:lpstr>
      <vt:lpstr>PowerPoint 프레젠테이션</vt:lpstr>
      <vt:lpstr>@Service 어노테이션(p201)</vt:lpstr>
      <vt:lpstr>서비스 계층의 구현과 테스트 진행(p203) </vt:lpstr>
      <vt:lpstr>서비스의 추상 메서드들</vt:lpstr>
      <vt:lpstr>Service 구현과 테스트</vt:lpstr>
      <vt:lpstr>목록 작업의 구현과 테스트</vt:lpstr>
      <vt:lpstr>10. 프레젠테이션(웹) 계층의 CRUD 구현  </vt:lpstr>
      <vt:lpstr>10.1 콘트롤라의 작성(p210)</vt:lpstr>
      <vt:lpstr>게시판 웹 계층의 구현 </vt:lpstr>
      <vt:lpstr>진행 작업의 순서 </vt:lpstr>
      <vt:lpstr>10.2 BoardController의 작성(p211)</vt:lpstr>
      <vt:lpstr>목록(list)의 처리와 테스트(p212) </vt:lpstr>
      <vt:lpstr>BoardController의 테스트 </vt:lpstr>
      <vt:lpstr>BoardController의 테스트 </vt:lpstr>
      <vt:lpstr>PowerPoint 프레젠테이션</vt:lpstr>
      <vt:lpstr>BoardController의 등록 처리(p215) </vt:lpstr>
      <vt:lpstr>등록처리의 테스트 </vt:lpstr>
      <vt:lpstr>BoardController의 조회/테스트(p217) </vt:lpstr>
      <vt:lpstr>BoardController의 수정/테스트(p219) </vt:lpstr>
      <vt:lpstr>BoardController의 삭제/테스트(p220) </vt:lpstr>
      <vt:lpstr>11. 화면 처리 </vt:lpstr>
      <vt:lpstr>화면의 처리(p223) </vt:lpstr>
      <vt:lpstr>목록 페이지 작성 </vt:lpstr>
      <vt:lpstr>Jsp설정(p224)</vt:lpstr>
      <vt:lpstr>includes 적용(p231) </vt:lpstr>
      <vt:lpstr>list.jsp에 header와 footer적용 </vt:lpstr>
      <vt:lpstr>Jquery, BS4 등의 라이브러리 사용</vt:lpstr>
      <vt:lpstr>jQuery 버전 변경과 문제 </vt:lpstr>
      <vt:lpstr>PowerPoint 프레젠테이션</vt:lpstr>
      <vt:lpstr>목록 화면의 처리(url은 ../board/list) </vt:lpstr>
      <vt:lpstr>등록 입력 페이지와 등록(p238)</vt:lpstr>
      <vt:lpstr>한글 깨짐과 필터 설정(p242) </vt:lpstr>
      <vt:lpstr>UTF-8 필터 처리 </vt:lpstr>
      <vt:lpstr>재전송(redirect) 처리(p244) </vt:lpstr>
      <vt:lpstr>게시물 작업 이후 redirect </vt:lpstr>
      <vt:lpstr>화면의 처리 </vt:lpstr>
      <vt:lpstr>모달창 보여주기(p247) </vt:lpstr>
      <vt:lpstr>PowerPoint 프레젠테이션</vt:lpstr>
      <vt:lpstr>조회 페이지와 이동(p251)</vt:lpstr>
      <vt:lpstr>PowerPoint 프레젠테이션</vt:lpstr>
      <vt:lpstr>뒤로 가기와 window의 history객체(P254) </vt:lpstr>
      <vt:lpstr>PowerPoint 프레젠테이션</vt:lpstr>
      <vt:lpstr>PowerPoint 프레젠테이션</vt:lpstr>
      <vt:lpstr>게시물의 수정/삭제 처리(P258) </vt:lpstr>
      <vt:lpstr>조회페이지의 form 처리(p264)</vt:lpstr>
      <vt:lpstr>12. 오라클 DB 페이지 처리</vt:lpstr>
      <vt:lpstr>Order by문제(p268)</vt:lpstr>
      <vt:lpstr>실행 계획과 order by(p269) </vt:lpstr>
      <vt:lpstr>PowerPoint 프레젠테이션</vt:lpstr>
      <vt:lpstr>order by 대신에 index(p274) </vt:lpstr>
      <vt:lpstr>식별키(PK)와 인덱스(p275)</vt:lpstr>
      <vt:lpstr>인덱스를 이용한 정렬(p277) </vt:lpstr>
      <vt:lpstr>인덱스를 이용하기 위한 오라클힌트(p279)</vt:lpstr>
      <vt:lpstr>PowerPoint 프레젠테이션</vt:lpstr>
      <vt:lpstr>ROWNUM과 인라인뷰(p282) </vt:lpstr>
      <vt:lpstr>인덱스 이용한 접근시 ROWNUM(p284)</vt:lpstr>
      <vt:lpstr>페이지 번호 1,2의 데이터(p286)</vt:lpstr>
      <vt:lpstr>PowerPoint 프레젠테이션</vt:lpstr>
      <vt:lpstr>인라인뷰와 페이징(p289) </vt:lpstr>
      <vt:lpstr>ROWNUM은 1이 포함된 조건으로 </vt:lpstr>
      <vt:lpstr>PowerPoint 프레젠테이션</vt:lpstr>
      <vt:lpstr>13. MyBatis와 스프링  페이징 처리 </vt:lpstr>
      <vt:lpstr>페이징처리에 필요한 내용을 담는 Criteria클래스(p292)</vt:lpstr>
      <vt:lpstr>MyBatis의 처리(p293)</vt:lpstr>
      <vt:lpstr>페이징 처리  테스트(p295) </vt:lpstr>
      <vt:lpstr>BoardService에 페이징처리(p298)</vt:lpstr>
      <vt:lpstr>BoardController에 페이징 처리(p300)</vt:lpstr>
      <vt:lpstr>14. 화면 페이징 처리 </vt:lpstr>
      <vt:lpstr>PowerPoint 프레젠테이션</vt:lpstr>
      <vt:lpstr>JSP 처리</vt:lpstr>
      <vt:lpstr>페이지 처리에 필요한 정보들(p303) </vt:lpstr>
      <vt:lpstr>PowerPoint 프레젠테이션</vt:lpstr>
      <vt:lpstr>JSP에서 화면 번호 출력(p308) (BS4pagination으로 변경) </vt:lpstr>
      <vt:lpstr>PowerPoint 프레젠테이션</vt:lpstr>
      <vt:lpstr>페이지 번호 이벤트 처리(p309) </vt:lpstr>
      <vt:lpstr>조회 페이지로 이동(p313) </vt:lpstr>
      <vt:lpstr>PowerPoint 프레젠테이션</vt:lpstr>
      <vt:lpstr>조회 페이지에서 목록페이지로(p316) </vt:lpstr>
      <vt:lpstr>수정/삭제(p318)</vt:lpstr>
      <vt:lpstr>수정/삭제 후 이동(p320),목록페이지로(p321) </vt:lpstr>
      <vt:lpstr>게시물의 숫자 처리(p322) </vt:lpstr>
      <vt:lpstr>15. 검색 처리 </vt:lpstr>
      <vt:lpstr>검색의 유형(p325)</vt:lpstr>
      <vt:lpstr>like연산자 사용법</vt:lpstr>
      <vt:lpstr>AND와 OR연산자 우선 순위</vt:lpstr>
      <vt:lpstr>MyBatis의 동적 태그들(p328) </vt:lpstr>
      <vt:lpstr>if 태그</vt:lpstr>
      <vt:lpstr>choose(when, otherwise)</vt:lpstr>
      <vt:lpstr>PowerPoint 프레젠테이션</vt:lpstr>
      <vt:lpstr>trim</vt:lpstr>
      <vt:lpstr>PowerPoint 프레젠테이션</vt:lpstr>
      <vt:lpstr>PowerPoint 프레젠테이션</vt:lpstr>
      <vt:lpstr>PowerPoint 프레젠테이션</vt:lpstr>
      <vt:lpstr>PowerPoint 프레젠테이션</vt:lpstr>
      <vt:lpstr>foreach</vt:lpstr>
      <vt:lpstr>PowerPoint 프레젠테이션</vt:lpstr>
      <vt:lpstr>Foreach태그(map사용시)</vt:lpstr>
      <vt:lpstr>검색조건처리를 위한 Criteria클래스 변경(p333)</vt:lpstr>
      <vt:lpstr>BoardMapper.xml의 변경 </vt:lpstr>
      <vt:lpstr>테스트(p336)</vt:lpstr>
      <vt:lpstr>&lt;sql&gt;, &lt;include&gt;(p338)</vt:lpstr>
      <vt:lpstr>PowerPoint 프레젠테이션</vt:lpstr>
      <vt:lpstr>&lt;sql&gt;조각과 &lt;include&gt;</vt:lpstr>
      <vt:lpstr>화면에서의 검색처리(p340) </vt:lpstr>
      <vt:lpstr>검색이벤트 처리(p342) </vt:lpstr>
      <vt:lpstr>검색후 &lt;select&gt; 처리(p348) </vt:lpstr>
      <vt:lpstr>기타 검색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291</cp:revision>
  <dcterms:created xsi:type="dcterms:W3CDTF">2018-08-08T08:58:11Z</dcterms:created>
  <dcterms:modified xsi:type="dcterms:W3CDTF">2023-04-25T02:47:40Z</dcterms:modified>
</cp:coreProperties>
</file>