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9" r:id="rId5"/>
    <p:sldId id="360" r:id="rId6"/>
    <p:sldId id="362" r:id="rId7"/>
    <p:sldId id="361" r:id="rId8"/>
    <p:sldId id="363" r:id="rId9"/>
    <p:sldId id="364" r:id="rId10"/>
    <p:sldId id="365" r:id="rId11"/>
    <p:sldId id="380" r:id="rId12"/>
    <p:sldId id="366" r:id="rId13"/>
    <p:sldId id="367" r:id="rId14"/>
    <p:sldId id="368" r:id="rId15"/>
    <p:sldId id="369" r:id="rId16"/>
    <p:sldId id="370" r:id="rId17"/>
    <p:sldId id="371" r:id="rId18"/>
    <p:sldId id="373" r:id="rId19"/>
    <p:sldId id="374" r:id="rId20"/>
    <p:sldId id="381" r:id="rId21"/>
    <p:sldId id="372" r:id="rId22"/>
    <p:sldId id="375" r:id="rId23"/>
    <p:sldId id="382" r:id="rId24"/>
    <p:sldId id="376" r:id="rId25"/>
    <p:sldId id="377" r:id="rId26"/>
    <p:sldId id="383" r:id="rId27"/>
    <p:sldId id="379" r:id="rId28"/>
    <p:sldId id="3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39D2-547D-4A4C-A3B2-D4D1756BA580}" v="4081" dt="2018-09-19T07:51:2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custSel addSld delSld modSld">
      <pc:chgData name="Kang Wallter" userId="d5c269cbe9dbe8bc" providerId="LiveId" clId="{62597EBC-0AC9-4870-8A52-DA5CE2A458A2}" dt="2018-09-18T09:02:27.614" v="1725" actId="20577"/>
      <pc:docMkLst>
        <pc:docMk/>
      </pc:docMkLst>
      <pc:sldChg chg="modSp">
        <pc:chgData name="Kang Wallter" userId="d5c269cbe9dbe8bc" providerId="LiveId" clId="{62597EBC-0AC9-4870-8A52-DA5CE2A458A2}" dt="2018-09-18T07:26:19.095" v="0" actId="20577"/>
        <pc:sldMkLst>
          <pc:docMk/>
          <pc:sldMk cId="3534609715" sldId="256"/>
        </pc:sldMkLst>
        <pc:spChg chg="mod">
          <ac:chgData name="Kang Wallter" userId="d5c269cbe9dbe8bc" providerId="LiveId" clId="{62597EBC-0AC9-4870-8A52-DA5CE2A458A2}" dt="2018-09-18T07:26:19.095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62597EBC-0AC9-4870-8A52-DA5CE2A458A2}" dt="2018-09-18T07:33:21.900" v="195" actId="20577"/>
        <pc:sldMkLst>
          <pc:docMk/>
          <pc:sldMk cId="2101404846" sldId="257"/>
        </pc:sldMkLst>
        <pc:spChg chg="mod">
          <ac:chgData name="Kang Wallter" userId="d5c269cbe9dbe8bc" providerId="LiveId" clId="{62597EBC-0AC9-4870-8A52-DA5CE2A458A2}" dt="2018-09-18T07:33:21.900" v="195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62597EBC-0AC9-4870-8A52-DA5CE2A458A2}" dt="2018-09-18T07:33:38.195" v="220" actId="20577"/>
        <pc:sldMkLst>
          <pc:docMk/>
          <pc:sldMk cId="3322828700" sldId="357"/>
        </pc:sldMkLst>
        <pc:spChg chg="mod">
          <ac:chgData name="Kang Wallter" userId="d5c269cbe9dbe8bc" providerId="LiveId" clId="{62597EBC-0AC9-4870-8A52-DA5CE2A458A2}" dt="2018-09-18T07:33:38.195" v="220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del">
        <pc:chgData name="Kang Wallter" userId="d5c269cbe9dbe8bc" providerId="LiveId" clId="{62597EBC-0AC9-4870-8A52-DA5CE2A458A2}" dt="2018-09-18T07:33:49.889" v="222" actId="2696"/>
        <pc:sldMkLst>
          <pc:docMk/>
          <pc:sldMk cId="1087573849" sldId="358"/>
        </pc:sldMkLst>
      </pc:sldChg>
      <pc:sldChg chg="del">
        <pc:chgData name="Kang Wallter" userId="d5c269cbe9dbe8bc" providerId="LiveId" clId="{62597EBC-0AC9-4870-8A52-DA5CE2A458A2}" dt="2018-09-18T07:26:29.347" v="1" actId="2696"/>
        <pc:sldMkLst>
          <pc:docMk/>
          <pc:sldMk cId="2158697462" sldId="359"/>
        </pc:sldMkLst>
      </pc:sldChg>
      <pc:sldChg chg="addSp delSp modSp add">
        <pc:chgData name="Kang Wallter" userId="d5c269cbe9dbe8bc" providerId="LiveId" clId="{62597EBC-0AC9-4870-8A52-DA5CE2A458A2}" dt="2018-09-18T07:51:05.690" v="876" actId="1076"/>
        <pc:sldMkLst>
          <pc:docMk/>
          <pc:sldMk cId="4287852578" sldId="359"/>
        </pc:sldMkLst>
        <pc:spChg chg="mod">
          <ac:chgData name="Kang Wallter" userId="d5c269cbe9dbe8bc" providerId="LiveId" clId="{62597EBC-0AC9-4870-8A52-DA5CE2A458A2}" dt="2018-09-18T07:34:05.102" v="257" actId="20577"/>
          <ac:spMkLst>
            <pc:docMk/>
            <pc:sldMk cId="4287852578" sldId="359"/>
            <ac:spMk id="2" creationId="{69308EF1-45CB-4A83-97B4-8271E6559439}"/>
          </ac:spMkLst>
        </pc:spChg>
        <pc:spChg chg="mod">
          <ac:chgData name="Kang Wallter" userId="d5c269cbe9dbe8bc" providerId="LiveId" clId="{62597EBC-0AC9-4870-8A52-DA5CE2A458A2}" dt="2018-09-18T07:50:27.230" v="874" actId="20577"/>
          <ac:spMkLst>
            <pc:docMk/>
            <pc:sldMk cId="4287852578" sldId="359"/>
            <ac:spMk id="3" creationId="{BEAD7E93-DB87-4DF4-A460-E8CF0B5B07DB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4" creationId="{E30B16B1-1879-4348-BFA4-F7252A857A19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5" creationId="{587A2449-B2BE-4270-8BA7-774CC2876847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7" creationId="{B123EE7E-C9BB-4BEF-9D44-1BE129567CF2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8" creationId="{F8F2763D-6694-4F2F-9DC1-C4FB441DC76A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9" creationId="{BC136265-8A68-4C6A-B4CD-A46BB72F0554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10" creationId="{F84F5EB3-564A-4050-B2B7-1FF60F13A8F2}"/>
          </ac:spMkLst>
        </pc:spChg>
        <pc:picChg chg="add mod">
          <ac:chgData name="Kang Wallter" userId="d5c269cbe9dbe8bc" providerId="LiveId" clId="{62597EBC-0AC9-4870-8A52-DA5CE2A458A2}" dt="2018-09-18T07:51:05.690" v="876" actId="1076"/>
          <ac:picMkLst>
            <pc:docMk/>
            <pc:sldMk cId="4287852578" sldId="359"/>
            <ac:picMk id="11" creationId="{99DE3602-222B-4467-A016-CFE8D34D9F2E}"/>
          </ac:picMkLst>
        </pc:picChg>
        <pc:cxnChg chg="add del mod">
          <ac:chgData name="Kang Wallter" userId="d5c269cbe9dbe8bc" providerId="LiveId" clId="{62597EBC-0AC9-4870-8A52-DA5CE2A458A2}" dt="2018-09-18T07:38:57.751" v="794"/>
          <ac:cxnSpMkLst>
            <pc:docMk/>
            <pc:sldMk cId="4287852578" sldId="359"/>
            <ac:cxnSpMk id="6" creationId="{7410BDC0-EFF3-4DBD-9BB1-69F42AB88B14}"/>
          </ac:cxnSpMkLst>
        </pc:cxnChg>
      </pc:sldChg>
      <pc:sldChg chg="del">
        <pc:chgData name="Kang Wallter" userId="d5c269cbe9dbe8bc" providerId="LiveId" clId="{62597EBC-0AC9-4870-8A52-DA5CE2A458A2}" dt="2018-09-18T07:26:29.362" v="2" actId="2696"/>
        <pc:sldMkLst>
          <pc:docMk/>
          <pc:sldMk cId="1108931511" sldId="360"/>
        </pc:sldMkLst>
      </pc:sldChg>
      <pc:sldChg chg="addSp modSp add">
        <pc:chgData name="Kang Wallter" userId="d5c269cbe9dbe8bc" providerId="LiveId" clId="{62597EBC-0AC9-4870-8A52-DA5CE2A458A2}" dt="2018-09-18T07:51:52.702" v="889" actId="20577"/>
        <pc:sldMkLst>
          <pc:docMk/>
          <pc:sldMk cId="1887926691" sldId="360"/>
        </pc:sldMkLst>
        <pc:spChg chg="mod">
          <ac:chgData name="Kang Wallter" userId="d5c269cbe9dbe8bc" providerId="LiveId" clId="{62597EBC-0AC9-4870-8A52-DA5CE2A458A2}" dt="2018-09-18T07:36:53.664" v="550" actId="20577"/>
          <ac:spMkLst>
            <pc:docMk/>
            <pc:sldMk cId="1887926691" sldId="360"/>
            <ac:spMk id="2" creationId="{9591B27D-E4C5-45D8-8965-27D354E07872}"/>
          </ac:spMkLst>
        </pc:spChg>
        <pc:spChg chg="mod">
          <ac:chgData name="Kang Wallter" userId="d5c269cbe9dbe8bc" providerId="LiveId" clId="{62597EBC-0AC9-4870-8A52-DA5CE2A458A2}" dt="2018-09-18T07:51:52.702" v="889" actId="20577"/>
          <ac:spMkLst>
            <pc:docMk/>
            <pc:sldMk cId="1887926691" sldId="360"/>
            <ac:spMk id="3" creationId="{26B6EA56-2A52-46D1-B5CE-1CCF35BA88B0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4" creationId="{8C57538F-4414-4F01-9AE4-CDCBED8563B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5" creationId="{4BF9FA7E-8EB7-4096-B61E-47FF5046E9A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7" creationId="{BFCB31B4-C271-48AA-B014-2896389F4EF6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8" creationId="{54E5270E-EF9C-40B4-8520-1218855B335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9" creationId="{CBF1DFD4-659A-47EB-9BCC-48DC6EBA7B9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10" creationId="{3E081368-4108-4375-B088-AE2F3D1F520C}"/>
          </ac:spMkLst>
        </pc:spChg>
        <pc:cxnChg chg="add">
          <ac:chgData name="Kang Wallter" userId="d5c269cbe9dbe8bc" providerId="LiveId" clId="{62597EBC-0AC9-4870-8A52-DA5CE2A458A2}" dt="2018-09-18T07:38:59.971" v="795"/>
          <ac:cxnSpMkLst>
            <pc:docMk/>
            <pc:sldMk cId="1887926691" sldId="360"/>
            <ac:cxnSpMk id="6" creationId="{A1A31D16-A902-4223-A214-6DDA5A12FA15}"/>
          </ac:cxnSpMkLst>
        </pc:cxnChg>
      </pc:sldChg>
      <pc:sldChg chg="addSp modSp add">
        <pc:chgData name="Kang Wallter" userId="d5c269cbe9dbe8bc" providerId="LiveId" clId="{62597EBC-0AC9-4870-8A52-DA5CE2A458A2}" dt="2018-09-18T07:55:48.486" v="1228" actId="1076"/>
        <pc:sldMkLst>
          <pc:docMk/>
          <pc:sldMk cId="1110957789" sldId="361"/>
        </pc:sldMkLst>
        <pc:spChg chg="mod">
          <ac:chgData name="Kang Wallter" userId="d5c269cbe9dbe8bc" providerId="LiveId" clId="{62597EBC-0AC9-4870-8A52-DA5CE2A458A2}" dt="2018-09-18T07:52:08.372" v="907"/>
          <ac:spMkLst>
            <pc:docMk/>
            <pc:sldMk cId="1110957789" sldId="361"/>
            <ac:spMk id="2" creationId="{60F90EAF-463D-4F8A-AE96-82192E68BCA8}"/>
          </ac:spMkLst>
        </pc:spChg>
        <pc:spChg chg="mod">
          <ac:chgData name="Kang Wallter" userId="d5c269cbe9dbe8bc" providerId="LiveId" clId="{62597EBC-0AC9-4870-8A52-DA5CE2A458A2}" dt="2018-09-18T07:52:23.799" v="963" actId="20577"/>
          <ac:spMkLst>
            <pc:docMk/>
            <pc:sldMk cId="1110957789" sldId="361"/>
            <ac:spMk id="3" creationId="{C0871E6A-428D-4678-9759-62B9F7EBBAD8}"/>
          </ac:spMkLst>
        </pc:spChg>
        <pc:graphicFrameChg chg="add mod modGraphic">
          <ac:chgData name="Kang Wallter" userId="d5c269cbe9dbe8bc" providerId="LiveId" clId="{62597EBC-0AC9-4870-8A52-DA5CE2A458A2}" dt="2018-09-18T07:55:48.486" v="1228" actId="1076"/>
          <ac:graphicFrameMkLst>
            <pc:docMk/>
            <pc:sldMk cId="1110957789" sldId="361"/>
            <ac:graphicFrameMk id="4" creationId="{AB3F0369-460A-4BF1-879D-9C40FCF787C6}"/>
          </ac:graphicFrameMkLst>
        </pc:graphicFrameChg>
      </pc:sldChg>
      <pc:sldChg chg="del">
        <pc:chgData name="Kang Wallter" userId="d5c269cbe9dbe8bc" providerId="LiveId" clId="{62597EBC-0AC9-4870-8A52-DA5CE2A458A2}" dt="2018-09-18T07:26:29.362" v="3" actId="2696"/>
        <pc:sldMkLst>
          <pc:docMk/>
          <pc:sldMk cId="3622257811" sldId="361"/>
        </pc:sldMkLst>
      </pc:sldChg>
      <pc:sldChg chg="del">
        <pc:chgData name="Kang Wallter" userId="d5c269cbe9dbe8bc" providerId="LiveId" clId="{62597EBC-0AC9-4870-8A52-DA5CE2A458A2}" dt="2018-09-18T07:26:29.378" v="4" actId="2696"/>
        <pc:sldMkLst>
          <pc:docMk/>
          <pc:sldMk cId="1191527349" sldId="362"/>
        </pc:sldMkLst>
      </pc:sldChg>
      <pc:sldChg chg="addSp delSp modSp add">
        <pc:chgData name="Kang Wallter" userId="d5c269cbe9dbe8bc" providerId="LiveId" clId="{62597EBC-0AC9-4870-8A52-DA5CE2A458A2}" dt="2018-09-18T07:55:29.861" v="1219" actId="1076"/>
        <pc:sldMkLst>
          <pc:docMk/>
          <pc:sldMk cId="4140424849" sldId="362"/>
        </pc:sldMkLst>
        <pc:spChg chg="del">
          <ac:chgData name="Kang Wallter" userId="d5c269cbe9dbe8bc" providerId="LiveId" clId="{62597EBC-0AC9-4870-8A52-DA5CE2A458A2}" dt="2018-09-18T07:52:44.320" v="965" actId="478"/>
          <ac:spMkLst>
            <pc:docMk/>
            <pc:sldMk cId="4140424849" sldId="362"/>
            <ac:spMk id="2" creationId="{5D764BCF-C6AC-4A2E-85B1-907FEE8F08C9}"/>
          </ac:spMkLst>
        </pc:spChg>
        <pc:spChg chg="mod">
          <ac:chgData name="Kang Wallter" userId="d5c269cbe9dbe8bc" providerId="LiveId" clId="{62597EBC-0AC9-4870-8A52-DA5CE2A458A2}" dt="2018-09-18T07:55:04.112" v="1217" actId="20577"/>
          <ac:spMkLst>
            <pc:docMk/>
            <pc:sldMk cId="4140424849" sldId="362"/>
            <ac:spMk id="3" creationId="{8A19856F-56F3-4F3E-B034-7A9264898B4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5" creationId="{5AB86762-FB63-4220-9DDF-20D560CDF43C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6" creationId="{C29E31F6-DA43-4E32-B034-22D448758255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7" creationId="{BCA96B1C-F7B5-4EE7-B756-13A0952A1EBE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8" creationId="{BC5AB147-AE72-4072-89D4-F425438E8194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9" creationId="{ACE55970-1550-475F-96A3-5307BC05EB7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10" creationId="{C252C3E3-C76A-41A9-8C12-56666F7842FC}"/>
          </ac:spMkLst>
        </pc:sp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4" creationId="{A6FCF580-CE7E-4B67-A345-5E99DA399380}"/>
          </ac:cxnSpMkLst>
        </pc:cxn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11" creationId="{86C94556-4C01-41F1-887C-38A1F138B2FE}"/>
          </ac:cxnSpMkLst>
        </pc:cxnChg>
      </pc:sldChg>
      <pc:sldChg chg="addSp modSp add">
        <pc:chgData name="Kang Wallter" userId="d5c269cbe9dbe8bc" providerId="LiveId" clId="{62597EBC-0AC9-4870-8A52-DA5CE2A458A2}" dt="2018-09-18T07:56:41.231" v="1257" actId="14734"/>
        <pc:sldMkLst>
          <pc:docMk/>
          <pc:sldMk cId="1532553044" sldId="363"/>
        </pc:sldMkLst>
        <pc:spChg chg="mod">
          <ac:chgData name="Kang Wallter" userId="d5c269cbe9dbe8bc" providerId="LiveId" clId="{62597EBC-0AC9-4870-8A52-DA5CE2A458A2}" dt="2018-09-18T07:56:05.104" v="1246" actId="20577"/>
          <ac:spMkLst>
            <pc:docMk/>
            <pc:sldMk cId="1532553044" sldId="363"/>
            <ac:spMk id="2" creationId="{A55423A5-30A9-4C18-A1FD-81E46BF689DB}"/>
          </ac:spMkLst>
        </pc:spChg>
        <pc:spChg chg="mod">
          <ac:chgData name="Kang Wallter" userId="d5c269cbe9dbe8bc" providerId="LiveId" clId="{62597EBC-0AC9-4870-8A52-DA5CE2A458A2}" dt="2018-09-18T07:56:17.703" v="1247"/>
          <ac:spMkLst>
            <pc:docMk/>
            <pc:sldMk cId="1532553044" sldId="363"/>
            <ac:spMk id="3" creationId="{FD9A947F-48DF-4353-B790-47DE0ECD3B9D}"/>
          </ac:spMkLst>
        </pc:spChg>
        <pc:graphicFrameChg chg="add mod modGraphic">
          <ac:chgData name="Kang Wallter" userId="d5c269cbe9dbe8bc" providerId="LiveId" clId="{62597EBC-0AC9-4870-8A52-DA5CE2A458A2}" dt="2018-09-18T07:56:41.231" v="1257" actId="14734"/>
          <ac:graphicFrameMkLst>
            <pc:docMk/>
            <pc:sldMk cId="1532553044" sldId="363"/>
            <ac:graphicFrameMk id="4" creationId="{93323326-6E9E-4232-B4BE-00D01B4BFF91}"/>
          </ac:graphicFrameMkLst>
        </pc:graphicFrameChg>
      </pc:sldChg>
      <pc:sldChg chg="del">
        <pc:chgData name="Kang Wallter" userId="d5c269cbe9dbe8bc" providerId="LiveId" clId="{62597EBC-0AC9-4870-8A52-DA5CE2A458A2}" dt="2018-09-18T07:26:29.394" v="5" actId="2696"/>
        <pc:sldMkLst>
          <pc:docMk/>
          <pc:sldMk cId="2252789693" sldId="363"/>
        </pc:sldMkLst>
      </pc:sldChg>
      <pc:sldChg chg="addSp modSp add">
        <pc:chgData name="Kang Wallter" userId="d5c269cbe9dbe8bc" providerId="LiveId" clId="{62597EBC-0AC9-4870-8A52-DA5CE2A458A2}" dt="2018-09-18T08:08:42.131" v="1317" actId="255"/>
        <pc:sldMkLst>
          <pc:docMk/>
          <pc:sldMk cId="663683719" sldId="364"/>
        </pc:sldMkLst>
        <pc:spChg chg="mod">
          <ac:chgData name="Kang Wallter" userId="d5c269cbe9dbe8bc" providerId="LiveId" clId="{62597EBC-0AC9-4870-8A52-DA5CE2A458A2}" dt="2018-09-18T07:56:58.745" v="1280" actId="20577"/>
          <ac:spMkLst>
            <pc:docMk/>
            <pc:sldMk cId="663683719" sldId="364"/>
            <ac:spMk id="2" creationId="{EAA553C6-D7F4-48DE-AE3D-0ECBC19E949F}"/>
          </ac:spMkLst>
        </pc:spChg>
        <pc:spChg chg="mod">
          <ac:chgData name="Kang Wallter" userId="d5c269cbe9dbe8bc" providerId="LiveId" clId="{62597EBC-0AC9-4870-8A52-DA5CE2A458A2}" dt="2018-09-18T08:08:12.434" v="1311" actId="20577"/>
          <ac:spMkLst>
            <pc:docMk/>
            <pc:sldMk cId="663683719" sldId="364"/>
            <ac:spMk id="3" creationId="{71350766-A4CA-413D-B739-52D064986886}"/>
          </ac:spMkLst>
        </pc:spChg>
        <pc:spChg chg="add mod">
          <ac:chgData name="Kang Wallter" userId="d5c269cbe9dbe8bc" providerId="LiveId" clId="{62597EBC-0AC9-4870-8A52-DA5CE2A458A2}" dt="2018-09-18T08:08:42.131" v="1317" actId="255"/>
          <ac:spMkLst>
            <pc:docMk/>
            <pc:sldMk cId="663683719" sldId="364"/>
            <ac:spMk id="4" creationId="{A9A01509-FFC6-4017-9E37-352E3ABB2673}"/>
          </ac:spMkLst>
        </pc:spChg>
      </pc:sldChg>
      <pc:sldChg chg="del">
        <pc:chgData name="Kang Wallter" userId="d5c269cbe9dbe8bc" providerId="LiveId" clId="{62597EBC-0AC9-4870-8A52-DA5CE2A458A2}" dt="2018-09-18T07:26:29.394" v="6" actId="2696"/>
        <pc:sldMkLst>
          <pc:docMk/>
          <pc:sldMk cId="2345631317" sldId="364"/>
        </pc:sldMkLst>
      </pc:sldChg>
      <pc:sldChg chg="addSp modSp add">
        <pc:chgData name="Kang Wallter" userId="d5c269cbe9dbe8bc" providerId="LiveId" clId="{62597EBC-0AC9-4870-8A52-DA5CE2A458A2}" dt="2018-09-18T08:44:35.573" v="1472" actId="20577"/>
        <pc:sldMkLst>
          <pc:docMk/>
          <pc:sldMk cId="169045579" sldId="365"/>
        </pc:sldMkLst>
        <pc:spChg chg="mod">
          <ac:chgData name="Kang Wallter" userId="d5c269cbe9dbe8bc" providerId="LiveId" clId="{62597EBC-0AC9-4870-8A52-DA5CE2A458A2}" dt="2018-09-18T08:44:35.573" v="1472" actId="20577"/>
          <ac:spMkLst>
            <pc:docMk/>
            <pc:sldMk cId="169045579" sldId="365"/>
            <ac:spMk id="2" creationId="{9A2262F0-D1A4-4B74-A73E-FFC292FED9B9}"/>
          </ac:spMkLst>
        </pc:spChg>
        <pc:spChg chg="mod">
          <ac:chgData name="Kang Wallter" userId="d5c269cbe9dbe8bc" providerId="LiveId" clId="{62597EBC-0AC9-4870-8A52-DA5CE2A458A2}" dt="2018-09-18T08:25:01.031" v="1455" actId="20577"/>
          <ac:spMkLst>
            <pc:docMk/>
            <pc:sldMk cId="169045579" sldId="365"/>
            <ac:spMk id="3" creationId="{EE3AF903-9145-4E2F-9013-43566D6795E0}"/>
          </ac:spMkLst>
        </pc:spChg>
        <pc:spChg chg="add mod">
          <ac:chgData name="Kang Wallter" userId="d5c269cbe9dbe8bc" providerId="LiveId" clId="{62597EBC-0AC9-4870-8A52-DA5CE2A458A2}" dt="2018-09-18T08:25:36.231" v="1463" actId="1076"/>
          <ac:spMkLst>
            <pc:docMk/>
            <pc:sldMk cId="169045579" sldId="365"/>
            <ac:spMk id="4" creationId="{6A92B101-CCA6-45A9-966E-5BE3802BE374}"/>
          </ac:spMkLst>
        </pc:spChg>
      </pc:sldChg>
      <pc:sldChg chg="del">
        <pc:chgData name="Kang Wallter" userId="d5c269cbe9dbe8bc" providerId="LiveId" clId="{62597EBC-0AC9-4870-8A52-DA5CE2A458A2}" dt="2018-09-18T07:26:29.409" v="7" actId="2696"/>
        <pc:sldMkLst>
          <pc:docMk/>
          <pc:sldMk cId="3543215973" sldId="365"/>
        </pc:sldMkLst>
      </pc:sldChg>
      <pc:sldChg chg="addSp delSp modSp add">
        <pc:chgData name="Kang Wallter" userId="d5c269cbe9dbe8bc" providerId="LiveId" clId="{62597EBC-0AC9-4870-8A52-DA5CE2A458A2}" dt="2018-09-18T09:01:13.455" v="1523" actId="14100"/>
        <pc:sldMkLst>
          <pc:docMk/>
          <pc:sldMk cId="265567724" sldId="366"/>
        </pc:sldMkLst>
        <pc:spChg chg="mod">
          <ac:chgData name="Kang Wallter" userId="d5c269cbe9dbe8bc" providerId="LiveId" clId="{62597EBC-0AC9-4870-8A52-DA5CE2A458A2}" dt="2018-09-18T09:00:33.249" v="1510" actId="20577"/>
          <ac:spMkLst>
            <pc:docMk/>
            <pc:sldMk cId="265567724" sldId="366"/>
            <ac:spMk id="2" creationId="{D05D1061-8038-4FC0-8E10-C23D01AC7E1E}"/>
          </ac:spMkLst>
        </pc:spChg>
        <pc:spChg chg="del">
          <ac:chgData name="Kang Wallter" userId="d5c269cbe9dbe8bc" providerId="LiveId" clId="{62597EBC-0AC9-4870-8A52-DA5CE2A458A2}" dt="2018-09-18T09:00:40.834" v="1511"/>
          <ac:spMkLst>
            <pc:docMk/>
            <pc:sldMk cId="265567724" sldId="366"/>
            <ac:spMk id="3" creationId="{A6D23E37-4A2D-4EF8-8B8D-984E9C134B53}"/>
          </ac:spMkLst>
        </pc:spChg>
        <pc:graphicFrameChg chg="add mod modGraphic">
          <ac:chgData name="Kang Wallter" userId="d5c269cbe9dbe8bc" providerId="LiveId" clId="{62597EBC-0AC9-4870-8A52-DA5CE2A458A2}" dt="2018-09-18T09:00:50.569" v="1519" actId="1076"/>
          <ac:graphicFrameMkLst>
            <pc:docMk/>
            <pc:sldMk cId="265567724" sldId="366"/>
            <ac:graphicFrameMk id="4" creationId="{91F4E511-B9EB-4EC3-8690-AE0131577E73}"/>
          </ac:graphicFrameMkLst>
        </pc:graphicFrameChg>
        <pc:picChg chg="add mod">
          <ac:chgData name="Kang Wallter" userId="d5c269cbe9dbe8bc" providerId="LiveId" clId="{62597EBC-0AC9-4870-8A52-DA5CE2A458A2}" dt="2018-09-18T09:01:13.455" v="1523" actId="14100"/>
          <ac:picMkLst>
            <pc:docMk/>
            <pc:sldMk cId="265567724" sldId="366"/>
            <ac:picMk id="5" creationId="{A92E1774-52A3-47F8-AB29-4230D32C19FA}"/>
          </ac:picMkLst>
        </pc:picChg>
      </pc:sldChg>
      <pc:sldChg chg="del">
        <pc:chgData name="Kang Wallter" userId="d5c269cbe9dbe8bc" providerId="LiveId" clId="{62597EBC-0AC9-4870-8A52-DA5CE2A458A2}" dt="2018-09-18T07:26:29.425" v="8" actId="2696"/>
        <pc:sldMkLst>
          <pc:docMk/>
          <pc:sldMk cId="420720113" sldId="366"/>
        </pc:sldMkLst>
      </pc:sldChg>
      <pc:sldChg chg="del">
        <pc:chgData name="Kang Wallter" userId="d5c269cbe9dbe8bc" providerId="LiveId" clId="{62597EBC-0AC9-4870-8A52-DA5CE2A458A2}" dt="2018-09-18T07:26:29.441" v="9" actId="2696"/>
        <pc:sldMkLst>
          <pc:docMk/>
          <pc:sldMk cId="2072289564" sldId="367"/>
        </pc:sldMkLst>
      </pc:sldChg>
      <pc:sldChg chg="addSp modSp add">
        <pc:chgData name="Kang Wallter" userId="d5c269cbe9dbe8bc" providerId="LiveId" clId="{62597EBC-0AC9-4870-8A52-DA5CE2A458A2}" dt="2018-09-18T09:02:27.614" v="1725" actId="20577"/>
        <pc:sldMkLst>
          <pc:docMk/>
          <pc:sldMk cId="3956329408" sldId="367"/>
        </pc:sldMkLst>
        <pc:spChg chg="mod">
          <ac:chgData name="Kang Wallter" userId="d5c269cbe9dbe8bc" providerId="LiveId" clId="{62597EBC-0AC9-4870-8A52-DA5CE2A458A2}" dt="2018-09-18T09:01:31.480" v="1538" actId="20577"/>
          <ac:spMkLst>
            <pc:docMk/>
            <pc:sldMk cId="3956329408" sldId="367"/>
            <ac:spMk id="2" creationId="{A08A67BA-55A4-4E59-996A-C5B641AA9D34}"/>
          </ac:spMkLst>
        </pc:spChg>
        <pc:spChg chg="mod">
          <ac:chgData name="Kang Wallter" userId="d5c269cbe9dbe8bc" providerId="LiveId" clId="{62597EBC-0AC9-4870-8A52-DA5CE2A458A2}" dt="2018-09-18T09:02:27.614" v="1725" actId="20577"/>
          <ac:spMkLst>
            <pc:docMk/>
            <pc:sldMk cId="3956329408" sldId="367"/>
            <ac:spMk id="3" creationId="{01E152D8-5FDB-4B70-921C-70759B33EEF4}"/>
          </ac:spMkLst>
        </pc:spChg>
        <pc:spChg chg="add mod">
          <ac:chgData name="Kang Wallter" userId="d5c269cbe9dbe8bc" providerId="LiveId" clId="{62597EBC-0AC9-4870-8A52-DA5CE2A458A2}" dt="2018-09-18T09:01:57.906" v="1546" actId="1076"/>
          <ac:spMkLst>
            <pc:docMk/>
            <pc:sldMk cId="3956329408" sldId="367"/>
            <ac:spMk id="4" creationId="{1C972D0F-B662-4789-AA9B-F2908EAC714D}"/>
          </ac:spMkLst>
        </pc:spChg>
      </pc:sldChg>
      <pc:sldChg chg="del">
        <pc:chgData name="Kang Wallter" userId="d5c269cbe9dbe8bc" providerId="LiveId" clId="{62597EBC-0AC9-4870-8A52-DA5CE2A458A2}" dt="2018-09-18T07:26:29.441" v="10" actId="2696"/>
        <pc:sldMkLst>
          <pc:docMk/>
          <pc:sldMk cId="4193264857" sldId="368"/>
        </pc:sldMkLst>
      </pc:sldChg>
      <pc:sldChg chg="del">
        <pc:chgData name="Kang Wallter" userId="d5c269cbe9dbe8bc" providerId="LiveId" clId="{62597EBC-0AC9-4870-8A52-DA5CE2A458A2}" dt="2018-09-18T07:26:29.456" v="11" actId="2696"/>
        <pc:sldMkLst>
          <pc:docMk/>
          <pc:sldMk cId="1374668717" sldId="369"/>
        </pc:sldMkLst>
      </pc:sldChg>
      <pc:sldChg chg="del">
        <pc:chgData name="Kang Wallter" userId="d5c269cbe9dbe8bc" providerId="LiveId" clId="{62597EBC-0AC9-4870-8A52-DA5CE2A458A2}" dt="2018-09-18T07:26:29.472" v="12" actId="2696"/>
        <pc:sldMkLst>
          <pc:docMk/>
          <pc:sldMk cId="803001831" sldId="370"/>
        </pc:sldMkLst>
      </pc:sldChg>
      <pc:sldChg chg="del">
        <pc:chgData name="Kang Wallter" userId="d5c269cbe9dbe8bc" providerId="LiveId" clId="{62597EBC-0AC9-4870-8A52-DA5CE2A458A2}" dt="2018-09-18T07:26:29.487" v="13" actId="2696"/>
        <pc:sldMkLst>
          <pc:docMk/>
          <pc:sldMk cId="3624860666" sldId="371"/>
        </pc:sldMkLst>
      </pc:sldChg>
      <pc:sldChg chg="del">
        <pc:chgData name="Kang Wallter" userId="d5c269cbe9dbe8bc" providerId="LiveId" clId="{62597EBC-0AC9-4870-8A52-DA5CE2A458A2}" dt="2018-09-18T07:26:29.487" v="14" actId="2696"/>
        <pc:sldMkLst>
          <pc:docMk/>
          <pc:sldMk cId="1648900933" sldId="372"/>
        </pc:sldMkLst>
      </pc:sldChg>
      <pc:sldChg chg="del">
        <pc:chgData name="Kang Wallter" userId="d5c269cbe9dbe8bc" providerId="LiveId" clId="{62597EBC-0AC9-4870-8A52-DA5CE2A458A2}" dt="2018-09-18T07:26:29.503" v="15" actId="2696"/>
        <pc:sldMkLst>
          <pc:docMk/>
          <pc:sldMk cId="3530595828" sldId="373"/>
        </pc:sldMkLst>
      </pc:sldChg>
      <pc:sldChg chg="del">
        <pc:chgData name="Kang Wallter" userId="d5c269cbe9dbe8bc" providerId="LiveId" clId="{62597EBC-0AC9-4870-8A52-DA5CE2A458A2}" dt="2018-09-18T07:26:29.519" v="16" actId="2696"/>
        <pc:sldMkLst>
          <pc:docMk/>
          <pc:sldMk cId="788648227" sldId="374"/>
        </pc:sldMkLst>
      </pc:sldChg>
      <pc:sldChg chg="del">
        <pc:chgData name="Kang Wallter" userId="d5c269cbe9dbe8bc" providerId="LiveId" clId="{62597EBC-0AC9-4870-8A52-DA5CE2A458A2}" dt="2018-09-18T07:26:29.519" v="17" actId="2696"/>
        <pc:sldMkLst>
          <pc:docMk/>
          <pc:sldMk cId="3632893667" sldId="375"/>
        </pc:sldMkLst>
      </pc:sldChg>
      <pc:sldChg chg="del">
        <pc:chgData name="Kang Wallter" userId="d5c269cbe9dbe8bc" providerId="LiveId" clId="{62597EBC-0AC9-4870-8A52-DA5CE2A458A2}" dt="2018-09-18T07:26:29.550" v="19" actId="2696"/>
        <pc:sldMkLst>
          <pc:docMk/>
          <pc:sldMk cId="2491158986" sldId="376"/>
        </pc:sldMkLst>
      </pc:sldChg>
      <pc:sldChg chg="del">
        <pc:chgData name="Kang Wallter" userId="d5c269cbe9dbe8bc" providerId="LiveId" clId="{62597EBC-0AC9-4870-8A52-DA5CE2A458A2}" dt="2018-09-18T07:26:29.534" v="18" actId="2696"/>
        <pc:sldMkLst>
          <pc:docMk/>
          <pc:sldMk cId="3910034650" sldId="377"/>
        </pc:sldMkLst>
      </pc:sldChg>
      <pc:sldChg chg="del">
        <pc:chgData name="Kang Wallter" userId="d5c269cbe9dbe8bc" providerId="LiveId" clId="{62597EBC-0AC9-4870-8A52-DA5CE2A458A2}" dt="2018-09-18T07:26:29.566" v="20" actId="2696"/>
        <pc:sldMkLst>
          <pc:docMk/>
          <pc:sldMk cId="2560876494" sldId="378"/>
        </pc:sldMkLst>
      </pc:sldChg>
      <pc:sldChg chg="del">
        <pc:chgData name="Kang Wallter" userId="d5c269cbe9dbe8bc" providerId="LiveId" clId="{62597EBC-0AC9-4870-8A52-DA5CE2A458A2}" dt="2018-09-18T07:26:29.581" v="21" actId="2696"/>
        <pc:sldMkLst>
          <pc:docMk/>
          <pc:sldMk cId="274493074" sldId="379"/>
        </pc:sldMkLst>
      </pc:sldChg>
      <pc:sldChg chg="del">
        <pc:chgData name="Kang Wallter" userId="d5c269cbe9dbe8bc" providerId="LiveId" clId="{62597EBC-0AC9-4870-8A52-DA5CE2A458A2}" dt="2018-09-18T07:26:29.597" v="22" actId="2696"/>
        <pc:sldMkLst>
          <pc:docMk/>
          <pc:sldMk cId="1699489177" sldId="380"/>
        </pc:sldMkLst>
      </pc:sldChg>
      <pc:sldChg chg="del">
        <pc:chgData name="Kang Wallter" userId="d5c269cbe9dbe8bc" providerId="LiveId" clId="{62597EBC-0AC9-4870-8A52-DA5CE2A458A2}" dt="2018-09-18T07:26:29.612" v="23" actId="2696"/>
        <pc:sldMkLst>
          <pc:docMk/>
          <pc:sldMk cId="3862861935" sldId="381"/>
        </pc:sldMkLst>
      </pc:sldChg>
      <pc:sldChg chg="del">
        <pc:chgData name="Kang Wallter" userId="d5c269cbe9dbe8bc" providerId="LiveId" clId="{62597EBC-0AC9-4870-8A52-DA5CE2A458A2}" dt="2018-09-18T07:26:29.628" v="24" actId="2696"/>
        <pc:sldMkLst>
          <pc:docMk/>
          <pc:sldMk cId="1375073094" sldId="383"/>
        </pc:sldMkLst>
      </pc:sldChg>
      <pc:sldChg chg="del">
        <pc:chgData name="Kang Wallter" userId="d5c269cbe9dbe8bc" providerId="LiveId" clId="{62597EBC-0AC9-4870-8A52-DA5CE2A458A2}" dt="2018-09-18T07:26:29.644" v="25" actId="2696"/>
        <pc:sldMkLst>
          <pc:docMk/>
          <pc:sldMk cId="2869546405" sldId="384"/>
        </pc:sldMkLst>
      </pc:sldChg>
      <pc:sldChg chg="del">
        <pc:chgData name="Kang Wallter" userId="d5c269cbe9dbe8bc" providerId="LiveId" clId="{62597EBC-0AC9-4870-8A52-DA5CE2A458A2}" dt="2018-09-18T07:26:29.659" v="26" actId="2696"/>
        <pc:sldMkLst>
          <pc:docMk/>
          <pc:sldMk cId="2383273201" sldId="386"/>
        </pc:sldMkLst>
      </pc:sldChg>
      <pc:sldChg chg="del">
        <pc:chgData name="Kang Wallter" userId="d5c269cbe9dbe8bc" providerId="LiveId" clId="{62597EBC-0AC9-4870-8A52-DA5CE2A458A2}" dt="2018-09-18T07:26:29.659" v="27" actId="2696"/>
        <pc:sldMkLst>
          <pc:docMk/>
          <pc:sldMk cId="2977167221" sldId="387"/>
        </pc:sldMkLst>
      </pc:sldChg>
      <pc:sldChg chg="del">
        <pc:chgData name="Kang Wallter" userId="d5c269cbe9dbe8bc" providerId="LiveId" clId="{62597EBC-0AC9-4870-8A52-DA5CE2A458A2}" dt="2018-09-18T07:26:29.675" v="28" actId="2696"/>
        <pc:sldMkLst>
          <pc:docMk/>
          <pc:sldMk cId="1339872938" sldId="388"/>
        </pc:sldMkLst>
      </pc:sldChg>
      <pc:sldChg chg="del">
        <pc:chgData name="Kang Wallter" userId="d5c269cbe9dbe8bc" providerId="LiveId" clId="{62597EBC-0AC9-4870-8A52-DA5CE2A458A2}" dt="2018-09-18T07:26:29.675" v="29" actId="2696"/>
        <pc:sldMkLst>
          <pc:docMk/>
          <pc:sldMk cId="2670784092" sldId="389"/>
        </pc:sldMkLst>
      </pc:sldChg>
      <pc:sldChg chg="del">
        <pc:chgData name="Kang Wallter" userId="d5c269cbe9dbe8bc" providerId="LiveId" clId="{62597EBC-0AC9-4870-8A52-DA5CE2A458A2}" dt="2018-09-18T07:26:29.691" v="30" actId="2696"/>
        <pc:sldMkLst>
          <pc:docMk/>
          <pc:sldMk cId="1481222284" sldId="390"/>
        </pc:sldMkLst>
      </pc:sldChg>
      <pc:sldChg chg="del">
        <pc:chgData name="Kang Wallter" userId="d5c269cbe9dbe8bc" providerId="LiveId" clId="{62597EBC-0AC9-4870-8A52-DA5CE2A458A2}" dt="2018-09-18T07:26:29.706" v="31" actId="2696"/>
        <pc:sldMkLst>
          <pc:docMk/>
          <pc:sldMk cId="3331839435" sldId="391"/>
        </pc:sldMkLst>
      </pc:sldChg>
      <pc:sldChg chg="del">
        <pc:chgData name="Kang Wallter" userId="d5c269cbe9dbe8bc" providerId="LiveId" clId="{62597EBC-0AC9-4870-8A52-DA5CE2A458A2}" dt="2018-09-18T07:26:29.722" v="32" actId="2696"/>
        <pc:sldMkLst>
          <pc:docMk/>
          <pc:sldMk cId="2338952598" sldId="392"/>
        </pc:sldMkLst>
      </pc:sldChg>
      <pc:sldChg chg="del">
        <pc:chgData name="Kang Wallter" userId="d5c269cbe9dbe8bc" providerId="LiveId" clId="{62597EBC-0AC9-4870-8A52-DA5CE2A458A2}" dt="2018-09-18T07:26:29.737" v="33" actId="2696"/>
        <pc:sldMkLst>
          <pc:docMk/>
          <pc:sldMk cId="459199631" sldId="393"/>
        </pc:sldMkLst>
      </pc:sldChg>
      <pc:sldChg chg="del">
        <pc:chgData name="Kang Wallter" userId="d5c269cbe9dbe8bc" providerId="LiveId" clId="{62597EBC-0AC9-4870-8A52-DA5CE2A458A2}" dt="2018-09-18T07:26:29.753" v="34" actId="2696"/>
        <pc:sldMkLst>
          <pc:docMk/>
          <pc:sldMk cId="1437852248" sldId="394"/>
        </pc:sldMkLst>
      </pc:sldChg>
      <pc:sldChg chg="del">
        <pc:chgData name="Kang Wallter" userId="d5c269cbe9dbe8bc" providerId="LiveId" clId="{62597EBC-0AC9-4870-8A52-DA5CE2A458A2}" dt="2018-09-18T07:26:29.753" v="35" actId="2696"/>
        <pc:sldMkLst>
          <pc:docMk/>
          <pc:sldMk cId="1070808797" sldId="395"/>
        </pc:sldMkLst>
      </pc:sldChg>
      <pc:sldChg chg="del">
        <pc:chgData name="Kang Wallter" userId="d5c269cbe9dbe8bc" providerId="LiveId" clId="{62597EBC-0AC9-4870-8A52-DA5CE2A458A2}" dt="2018-09-18T07:26:29.753" v="36" actId="2696"/>
        <pc:sldMkLst>
          <pc:docMk/>
          <pc:sldMk cId="4209817039" sldId="396"/>
        </pc:sldMkLst>
      </pc:sldChg>
      <pc:sldChg chg="del">
        <pc:chgData name="Kang Wallter" userId="d5c269cbe9dbe8bc" providerId="LiveId" clId="{62597EBC-0AC9-4870-8A52-DA5CE2A458A2}" dt="2018-09-18T07:26:29.769" v="37" actId="2696"/>
        <pc:sldMkLst>
          <pc:docMk/>
          <pc:sldMk cId="3719765109" sldId="397"/>
        </pc:sldMkLst>
      </pc:sldChg>
      <pc:sldChg chg="del">
        <pc:chgData name="Kang Wallter" userId="d5c269cbe9dbe8bc" providerId="LiveId" clId="{62597EBC-0AC9-4870-8A52-DA5CE2A458A2}" dt="2018-09-18T07:26:29.784" v="38" actId="2696"/>
        <pc:sldMkLst>
          <pc:docMk/>
          <pc:sldMk cId="1708141819" sldId="398"/>
        </pc:sldMkLst>
      </pc:sldChg>
      <pc:sldChg chg="del">
        <pc:chgData name="Kang Wallter" userId="d5c269cbe9dbe8bc" providerId="LiveId" clId="{62597EBC-0AC9-4870-8A52-DA5CE2A458A2}" dt="2018-09-18T07:26:29.784" v="39" actId="2696"/>
        <pc:sldMkLst>
          <pc:docMk/>
          <pc:sldMk cId="2269505892" sldId="399"/>
        </pc:sldMkLst>
      </pc:sldChg>
      <pc:sldChg chg="del">
        <pc:chgData name="Kang Wallter" userId="d5c269cbe9dbe8bc" providerId="LiveId" clId="{62597EBC-0AC9-4870-8A52-DA5CE2A458A2}" dt="2018-09-18T07:26:29.800" v="40" actId="2696"/>
        <pc:sldMkLst>
          <pc:docMk/>
          <pc:sldMk cId="2589835509" sldId="400"/>
        </pc:sldMkLst>
      </pc:sldChg>
      <pc:sldChg chg="del">
        <pc:chgData name="Kang Wallter" userId="d5c269cbe9dbe8bc" providerId="LiveId" clId="{62597EBC-0AC9-4870-8A52-DA5CE2A458A2}" dt="2018-09-18T07:26:29.815" v="41" actId="2696"/>
        <pc:sldMkLst>
          <pc:docMk/>
          <pc:sldMk cId="1257913421" sldId="401"/>
        </pc:sldMkLst>
      </pc:sldChg>
      <pc:sldChg chg="del">
        <pc:chgData name="Kang Wallter" userId="d5c269cbe9dbe8bc" providerId="LiveId" clId="{62597EBC-0AC9-4870-8A52-DA5CE2A458A2}" dt="2018-09-18T07:26:29.831" v="42" actId="2696"/>
        <pc:sldMkLst>
          <pc:docMk/>
          <pc:sldMk cId="4137924228" sldId="402"/>
        </pc:sldMkLst>
      </pc:sldChg>
      <pc:sldChg chg="del">
        <pc:chgData name="Kang Wallter" userId="d5c269cbe9dbe8bc" providerId="LiveId" clId="{62597EBC-0AC9-4870-8A52-DA5CE2A458A2}" dt="2018-09-18T07:26:29.831" v="43" actId="2696"/>
        <pc:sldMkLst>
          <pc:docMk/>
          <pc:sldMk cId="1405739978" sldId="404"/>
        </pc:sldMkLst>
      </pc:sldChg>
      <pc:sldChg chg="del">
        <pc:chgData name="Kang Wallter" userId="d5c269cbe9dbe8bc" providerId="LiveId" clId="{62597EBC-0AC9-4870-8A52-DA5CE2A458A2}" dt="2018-09-18T07:26:29.847" v="44" actId="2696"/>
        <pc:sldMkLst>
          <pc:docMk/>
          <pc:sldMk cId="3487240185" sldId="405"/>
        </pc:sldMkLst>
      </pc:sldChg>
      <pc:sldChg chg="del">
        <pc:chgData name="Kang Wallter" userId="d5c269cbe9dbe8bc" providerId="LiveId" clId="{62597EBC-0AC9-4870-8A52-DA5CE2A458A2}" dt="2018-09-18T07:26:29.862" v="45" actId="2696"/>
        <pc:sldMkLst>
          <pc:docMk/>
          <pc:sldMk cId="4137505462" sldId="406"/>
        </pc:sldMkLst>
      </pc:sldChg>
      <pc:sldChg chg="del">
        <pc:chgData name="Kang Wallter" userId="d5c269cbe9dbe8bc" providerId="LiveId" clId="{62597EBC-0AC9-4870-8A52-DA5CE2A458A2}" dt="2018-09-18T07:26:29.878" v="46" actId="2696"/>
        <pc:sldMkLst>
          <pc:docMk/>
          <pc:sldMk cId="2155651731" sldId="407"/>
        </pc:sldMkLst>
      </pc:sldChg>
      <pc:sldChg chg="del">
        <pc:chgData name="Kang Wallter" userId="d5c269cbe9dbe8bc" providerId="LiveId" clId="{62597EBC-0AC9-4870-8A52-DA5CE2A458A2}" dt="2018-09-18T07:26:29.878" v="47" actId="2696"/>
        <pc:sldMkLst>
          <pc:docMk/>
          <pc:sldMk cId="2157958891" sldId="408"/>
        </pc:sldMkLst>
      </pc:sldChg>
      <pc:sldChg chg="del">
        <pc:chgData name="Kang Wallter" userId="d5c269cbe9dbe8bc" providerId="LiveId" clId="{62597EBC-0AC9-4870-8A52-DA5CE2A458A2}" dt="2018-09-18T07:26:29.894" v="48" actId="2696"/>
        <pc:sldMkLst>
          <pc:docMk/>
          <pc:sldMk cId="317629211" sldId="409"/>
        </pc:sldMkLst>
      </pc:sldChg>
      <pc:sldChg chg="del">
        <pc:chgData name="Kang Wallter" userId="d5c269cbe9dbe8bc" providerId="LiveId" clId="{62597EBC-0AC9-4870-8A52-DA5CE2A458A2}" dt="2018-09-18T07:26:29.909" v="49" actId="2696"/>
        <pc:sldMkLst>
          <pc:docMk/>
          <pc:sldMk cId="2782940676" sldId="410"/>
        </pc:sldMkLst>
      </pc:sldChg>
      <pc:sldChg chg="del">
        <pc:chgData name="Kang Wallter" userId="d5c269cbe9dbe8bc" providerId="LiveId" clId="{62597EBC-0AC9-4870-8A52-DA5CE2A458A2}" dt="2018-09-18T07:26:29.909" v="50" actId="2696"/>
        <pc:sldMkLst>
          <pc:docMk/>
          <pc:sldMk cId="4138164389" sldId="411"/>
        </pc:sldMkLst>
      </pc:sldChg>
      <pc:sldChg chg="del">
        <pc:chgData name="Kang Wallter" userId="d5c269cbe9dbe8bc" providerId="LiveId" clId="{62597EBC-0AC9-4870-8A52-DA5CE2A458A2}" dt="2018-09-18T07:26:29.925" v="51" actId="2696"/>
        <pc:sldMkLst>
          <pc:docMk/>
          <pc:sldMk cId="1871815401" sldId="412"/>
        </pc:sldMkLst>
      </pc:sldChg>
      <pc:sldChg chg="del">
        <pc:chgData name="Kang Wallter" userId="d5c269cbe9dbe8bc" providerId="LiveId" clId="{62597EBC-0AC9-4870-8A52-DA5CE2A458A2}" dt="2018-09-18T07:26:29.925" v="52" actId="2696"/>
        <pc:sldMkLst>
          <pc:docMk/>
          <pc:sldMk cId="1375677707" sldId="413"/>
        </pc:sldMkLst>
      </pc:sldChg>
      <pc:sldChg chg="del">
        <pc:chgData name="Kang Wallter" userId="d5c269cbe9dbe8bc" providerId="LiveId" clId="{62597EBC-0AC9-4870-8A52-DA5CE2A458A2}" dt="2018-09-18T07:26:29.940" v="53" actId="2696"/>
        <pc:sldMkLst>
          <pc:docMk/>
          <pc:sldMk cId="1439264217" sldId="414"/>
        </pc:sldMkLst>
      </pc:sldChg>
      <pc:sldChg chg="del">
        <pc:chgData name="Kang Wallter" userId="d5c269cbe9dbe8bc" providerId="LiveId" clId="{62597EBC-0AC9-4870-8A52-DA5CE2A458A2}" dt="2018-09-18T07:26:29.940" v="54" actId="2696"/>
        <pc:sldMkLst>
          <pc:docMk/>
          <pc:sldMk cId="1391942142" sldId="415"/>
        </pc:sldMkLst>
      </pc:sldChg>
      <pc:sldChg chg="del">
        <pc:chgData name="Kang Wallter" userId="d5c269cbe9dbe8bc" providerId="LiveId" clId="{62597EBC-0AC9-4870-8A52-DA5CE2A458A2}" dt="2018-09-18T07:26:29.956" v="55" actId="2696"/>
        <pc:sldMkLst>
          <pc:docMk/>
          <pc:sldMk cId="3560004553" sldId="416"/>
        </pc:sldMkLst>
      </pc:sldChg>
      <pc:sldChg chg="del">
        <pc:chgData name="Kang Wallter" userId="d5c269cbe9dbe8bc" providerId="LiveId" clId="{62597EBC-0AC9-4870-8A52-DA5CE2A458A2}" dt="2018-09-18T07:26:29.972" v="56" actId="2696"/>
        <pc:sldMkLst>
          <pc:docMk/>
          <pc:sldMk cId="2814650781" sldId="417"/>
        </pc:sldMkLst>
      </pc:sldChg>
      <pc:sldChg chg="del">
        <pc:chgData name="Kang Wallter" userId="d5c269cbe9dbe8bc" providerId="LiveId" clId="{62597EBC-0AC9-4870-8A52-DA5CE2A458A2}" dt="2018-09-18T07:26:29.987" v="57" actId="2696"/>
        <pc:sldMkLst>
          <pc:docMk/>
          <pc:sldMk cId="690456867" sldId="418"/>
        </pc:sldMkLst>
      </pc:sldChg>
      <pc:sldChg chg="del">
        <pc:chgData name="Kang Wallter" userId="d5c269cbe9dbe8bc" providerId="LiveId" clId="{62597EBC-0AC9-4870-8A52-DA5CE2A458A2}" dt="2018-09-18T07:26:29.987" v="58" actId="2696"/>
        <pc:sldMkLst>
          <pc:docMk/>
          <pc:sldMk cId="4041345092" sldId="419"/>
        </pc:sldMkLst>
      </pc:sldChg>
      <pc:sldChg chg="del">
        <pc:chgData name="Kang Wallter" userId="d5c269cbe9dbe8bc" providerId="LiveId" clId="{62597EBC-0AC9-4870-8A52-DA5CE2A458A2}" dt="2018-09-18T07:26:30.003" v="59" actId="2696"/>
        <pc:sldMkLst>
          <pc:docMk/>
          <pc:sldMk cId="1629450779" sldId="420"/>
        </pc:sldMkLst>
      </pc:sldChg>
      <pc:sldChg chg="del">
        <pc:chgData name="Kang Wallter" userId="d5c269cbe9dbe8bc" providerId="LiveId" clId="{62597EBC-0AC9-4870-8A52-DA5CE2A458A2}" dt="2018-09-18T07:26:30.019" v="60" actId="2696"/>
        <pc:sldMkLst>
          <pc:docMk/>
          <pc:sldMk cId="641182811" sldId="421"/>
        </pc:sldMkLst>
      </pc:sldChg>
      <pc:sldChg chg="del">
        <pc:chgData name="Kang Wallter" userId="d5c269cbe9dbe8bc" providerId="LiveId" clId="{62597EBC-0AC9-4870-8A52-DA5CE2A458A2}" dt="2018-09-18T07:26:30.034" v="62" actId="2696"/>
        <pc:sldMkLst>
          <pc:docMk/>
          <pc:sldMk cId="2567642094" sldId="422"/>
        </pc:sldMkLst>
      </pc:sldChg>
      <pc:sldChg chg="del">
        <pc:chgData name="Kang Wallter" userId="d5c269cbe9dbe8bc" providerId="LiveId" clId="{62597EBC-0AC9-4870-8A52-DA5CE2A458A2}" dt="2018-09-18T07:26:30.019" v="61" actId="2696"/>
        <pc:sldMkLst>
          <pc:docMk/>
          <pc:sldMk cId="796577848" sldId="423"/>
        </pc:sldMkLst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7:51:21.381" v="2354" actId="2696"/>
      <pc:docMkLst>
        <pc:docMk/>
      </pc:docMkLst>
      <pc:sldChg chg="modSp">
        <pc:chgData name="Kang Wallter" userId="d5c269cbe9dbe8bc" providerId="LiveId" clId="{DDE539D2-547D-4A4C-A3B2-D4D1756BA580}" dt="2018-09-19T06:49:02.559" v="706" actId="20577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6:49:02.559" v="7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">
        <pc:chgData name="Kang Wallter" userId="d5c269cbe9dbe8bc" providerId="LiveId" clId="{DDE539D2-547D-4A4C-A3B2-D4D1756BA580}" dt="2018-09-19T06:08:39.467" v="7" actId="1076"/>
        <pc:sldMkLst>
          <pc:docMk/>
          <pc:sldMk cId="3956329408" sldId="367"/>
        </pc:sldMkLst>
        <pc:spChg chg="add mod">
          <ac:chgData name="Kang Wallter" userId="d5c269cbe9dbe8bc" providerId="LiveId" clId="{DDE539D2-547D-4A4C-A3B2-D4D1756BA580}" dt="2018-09-19T06:08:39.467" v="7" actId="1076"/>
          <ac:spMkLst>
            <pc:docMk/>
            <pc:sldMk cId="3956329408" sldId="367"/>
            <ac:spMk id="5" creationId="{AEDAC571-018E-4844-BD4A-66535D3FCE18}"/>
          </ac:spMkLst>
        </pc:spChg>
      </pc:sldChg>
      <pc:sldChg chg="addSp modSp add">
        <pc:chgData name="Kang Wallter" userId="d5c269cbe9dbe8bc" providerId="LiveId" clId="{DDE539D2-547D-4A4C-A3B2-D4D1756BA580}" dt="2018-09-19T06:10:07.280" v="178" actId="14100"/>
        <pc:sldMkLst>
          <pc:docMk/>
          <pc:sldMk cId="667257766" sldId="368"/>
        </pc:sldMkLst>
        <pc:spChg chg="mod">
          <ac:chgData name="Kang Wallter" userId="d5c269cbe9dbe8bc" providerId="LiveId" clId="{DDE539D2-547D-4A4C-A3B2-D4D1756BA580}" dt="2018-09-19T06:08:55.331" v="59"/>
          <ac:spMkLst>
            <pc:docMk/>
            <pc:sldMk cId="667257766" sldId="368"/>
            <ac:spMk id="2" creationId="{84F1B272-E13D-4132-B871-6A4E7EBBCB5F}"/>
          </ac:spMkLst>
        </pc:spChg>
        <pc:spChg chg="mod">
          <ac:chgData name="Kang Wallter" userId="d5c269cbe9dbe8bc" providerId="LiveId" clId="{DDE539D2-547D-4A4C-A3B2-D4D1756BA580}" dt="2018-09-19T06:09:54.867" v="175" actId="20577"/>
          <ac:spMkLst>
            <pc:docMk/>
            <pc:sldMk cId="667257766" sldId="368"/>
            <ac:spMk id="3" creationId="{40DBBAD1-7ACB-4D6E-9282-E0CEBE05B22E}"/>
          </ac:spMkLst>
        </pc:spChg>
        <pc:spChg chg="add mod">
          <ac:chgData name="Kang Wallter" userId="d5c269cbe9dbe8bc" providerId="LiveId" clId="{DDE539D2-547D-4A4C-A3B2-D4D1756BA580}" dt="2018-09-19T06:10:07.280" v="178" actId="14100"/>
          <ac:spMkLst>
            <pc:docMk/>
            <pc:sldMk cId="667257766" sldId="368"/>
            <ac:spMk id="4" creationId="{125BBB30-0594-4AD5-B78B-49208442D44D}"/>
          </ac:spMkLst>
        </pc:spChg>
        <pc:spChg chg="add mod">
          <ac:chgData name="Kang Wallter" userId="d5c269cbe9dbe8bc" providerId="LiveId" clId="{DDE539D2-547D-4A4C-A3B2-D4D1756BA580}" dt="2018-09-19T06:10:00.124" v="176" actId="1076"/>
          <ac:spMkLst>
            <pc:docMk/>
            <pc:sldMk cId="667257766" sldId="368"/>
            <ac:spMk id="5" creationId="{E36D21C7-C2DE-4807-A13E-722EFC6885D0}"/>
          </ac:spMkLst>
        </pc:spChg>
      </pc:sldChg>
      <pc:sldChg chg="addSp modSp add">
        <pc:chgData name="Kang Wallter" userId="d5c269cbe9dbe8bc" providerId="LiveId" clId="{DDE539D2-547D-4A4C-A3B2-D4D1756BA580}" dt="2018-09-19T06:35:43.145" v="268" actId="20577"/>
        <pc:sldMkLst>
          <pc:docMk/>
          <pc:sldMk cId="583826422" sldId="369"/>
        </pc:sldMkLst>
        <pc:spChg chg="mod">
          <ac:chgData name="Kang Wallter" userId="d5c269cbe9dbe8bc" providerId="LiveId" clId="{DDE539D2-547D-4A4C-A3B2-D4D1756BA580}" dt="2018-09-19T06:34:57.157" v="201" actId="20577"/>
          <ac:spMkLst>
            <pc:docMk/>
            <pc:sldMk cId="583826422" sldId="369"/>
            <ac:spMk id="2" creationId="{9F5EEB17-02D3-468C-8A4F-D1601D29F1E0}"/>
          </ac:spMkLst>
        </pc:spChg>
        <pc:spChg chg="mod">
          <ac:chgData name="Kang Wallter" userId="d5c269cbe9dbe8bc" providerId="LiveId" clId="{DDE539D2-547D-4A4C-A3B2-D4D1756BA580}" dt="2018-09-19T06:35:43.145" v="268" actId="20577"/>
          <ac:spMkLst>
            <pc:docMk/>
            <pc:sldMk cId="583826422" sldId="369"/>
            <ac:spMk id="3" creationId="{83B2D5A0-8DCE-498C-AAB5-F86829228B0C}"/>
          </ac:spMkLst>
        </pc:spChg>
        <pc:spChg chg="add mod">
          <ac:chgData name="Kang Wallter" userId="d5c269cbe9dbe8bc" providerId="LiveId" clId="{DDE539D2-547D-4A4C-A3B2-D4D1756BA580}" dt="2018-09-19T06:35:29.915" v="209" actId="13822"/>
          <ac:spMkLst>
            <pc:docMk/>
            <pc:sldMk cId="583826422" sldId="369"/>
            <ac:spMk id="4" creationId="{87FC91C2-A774-475D-BA8A-E3E19336CE9E}"/>
          </ac:spMkLst>
        </pc:spChg>
      </pc:sldChg>
      <pc:sldChg chg="addSp delSp modSp add">
        <pc:chgData name="Kang Wallter" userId="d5c269cbe9dbe8bc" providerId="LiveId" clId="{DDE539D2-547D-4A4C-A3B2-D4D1756BA580}" dt="2018-09-19T06:48:26.702" v="704" actId="20577"/>
        <pc:sldMkLst>
          <pc:docMk/>
          <pc:sldMk cId="3813419695" sldId="370"/>
        </pc:sldMkLst>
        <pc:spChg chg="mod">
          <ac:chgData name="Kang Wallter" userId="d5c269cbe9dbe8bc" providerId="LiveId" clId="{DDE539D2-547D-4A4C-A3B2-D4D1756BA580}" dt="2018-09-19T06:36:08.291" v="310" actId="20577"/>
          <ac:spMkLst>
            <pc:docMk/>
            <pc:sldMk cId="3813419695" sldId="370"/>
            <ac:spMk id="2" creationId="{E4635431-D0F7-4268-82C6-1FEBC6EEDE36}"/>
          </ac:spMkLst>
        </pc:spChg>
        <pc:spChg chg="mod">
          <ac:chgData name="Kang Wallter" userId="d5c269cbe9dbe8bc" providerId="LiveId" clId="{DDE539D2-547D-4A4C-A3B2-D4D1756BA580}" dt="2018-09-19T06:48:26.702" v="704" actId="20577"/>
          <ac:spMkLst>
            <pc:docMk/>
            <pc:sldMk cId="3813419695" sldId="370"/>
            <ac:spMk id="3" creationId="{D7F347A8-7FB7-4499-BB33-640AB581AC55}"/>
          </ac:spMkLst>
        </pc:spChg>
        <pc:spChg chg="add del mod">
          <ac:chgData name="Kang Wallter" userId="d5c269cbe9dbe8bc" providerId="LiveId" clId="{DDE539D2-547D-4A4C-A3B2-D4D1756BA580}" dt="2018-09-19T06:37:27.996" v="509"/>
          <ac:spMkLst>
            <pc:docMk/>
            <pc:sldMk cId="3813419695" sldId="370"/>
            <ac:spMk id="4" creationId="{C34A57B7-19E7-4B67-B12B-6B07335B763E}"/>
          </ac:spMkLst>
        </pc:spChg>
      </pc:sldChg>
      <pc:sldChg chg="addSp delSp modSp add">
        <pc:chgData name="Kang Wallter" userId="d5c269cbe9dbe8bc" providerId="LiveId" clId="{DDE539D2-547D-4A4C-A3B2-D4D1756BA580}" dt="2018-09-19T06:38:01.182" v="529" actId="1076"/>
        <pc:sldMkLst>
          <pc:docMk/>
          <pc:sldMk cId="2352690565" sldId="371"/>
        </pc:sldMkLst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2" creationId="{E3EDDCBC-D84F-4F43-BABF-86E8F54ED328}"/>
          </ac:spMkLst>
        </pc:spChg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3" creationId="{BCC97F6B-419B-4FD7-9466-1B319FCC1A50}"/>
          </ac:spMkLst>
        </pc:spChg>
        <pc:spChg chg="add mod">
          <ac:chgData name="Kang Wallter" userId="d5c269cbe9dbe8bc" providerId="LiveId" clId="{DDE539D2-547D-4A4C-A3B2-D4D1756BA580}" dt="2018-09-19T06:38:01.182" v="529" actId="1076"/>
          <ac:spMkLst>
            <pc:docMk/>
            <pc:sldMk cId="2352690565" sldId="371"/>
            <ac:spMk id="4" creationId="{404340C3-F923-401A-AF8A-1C5B838FA7D2}"/>
          </ac:spMkLst>
        </pc:spChg>
      </pc:sldChg>
      <pc:sldChg chg="addSp modSp add">
        <pc:chgData name="Kang Wallter" userId="d5c269cbe9dbe8bc" providerId="LiveId" clId="{DDE539D2-547D-4A4C-A3B2-D4D1756BA580}" dt="2018-09-19T07:03:36.240" v="1515" actId="14100"/>
        <pc:sldMkLst>
          <pc:docMk/>
          <pc:sldMk cId="2123708086" sldId="372"/>
        </pc:sldMkLst>
        <pc:spChg chg="mod">
          <ac:chgData name="Kang Wallter" userId="d5c269cbe9dbe8bc" providerId="LiveId" clId="{DDE539D2-547D-4A4C-A3B2-D4D1756BA580}" dt="2018-09-19T07:02:05.862" v="1125" actId="20577"/>
          <ac:spMkLst>
            <pc:docMk/>
            <pc:sldMk cId="2123708086" sldId="372"/>
            <ac:spMk id="2" creationId="{889197D7-C918-4DEB-AFAB-BD8FCA7CCC4E}"/>
          </ac:spMkLst>
        </pc:spChg>
        <pc:spChg chg="mod">
          <ac:chgData name="Kang Wallter" userId="d5c269cbe9dbe8bc" providerId="LiveId" clId="{DDE539D2-547D-4A4C-A3B2-D4D1756BA580}" dt="2018-09-19T07:03:18.121" v="1512" actId="20577"/>
          <ac:spMkLst>
            <pc:docMk/>
            <pc:sldMk cId="2123708086" sldId="372"/>
            <ac:spMk id="3" creationId="{2A572162-4012-403C-BD10-FC31F793D322}"/>
          </ac:spMkLst>
        </pc:spChg>
        <pc:picChg chg="add mod">
          <ac:chgData name="Kang Wallter" userId="d5c269cbe9dbe8bc" providerId="LiveId" clId="{DDE539D2-547D-4A4C-A3B2-D4D1756BA580}" dt="2018-09-19T07:03:36.240" v="1515" actId="14100"/>
          <ac:picMkLst>
            <pc:docMk/>
            <pc:sldMk cId="2123708086" sldId="372"/>
            <ac:picMk id="4" creationId="{67D1E9D9-30DD-4310-9B96-125F48A6BE7A}"/>
          </ac:picMkLst>
        </pc:picChg>
      </pc:sldChg>
      <pc:sldChg chg="modSp add">
        <pc:chgData name="Kang Wallter" userId="d5c269cbe9dbe8bc" providerId="LiveId" clId="{DDE539D2-547D-4A4C-A3B2-D4D1756BA580}" dt="2018-09-19T06:59:01.117" v="750" actId="404"/>
        <pc:sldMkLst>
          <pc:docMk/>
          <pc:sldMk cId="312636866" sldId="373"/>
        </pc:sldMkLst>
        <pc:spChg chg="mod">
          <ac:chgData name="Kang Wallter" userId="d5c269cbe9dbe8bc" providerId="LiveId" clId="{DDE539D2-547D-4A4C-A3B2-D4D1756BA580}" dt="2018-09-19T06:59:01.117" v="750" actId="404"/>
          <ac:spMkLst>
            <pc:docMk/>
            <pc:sldMk cId="312636866" sldId="373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7:01:32.684" v="1073" actId="14100"/>
        <pc:sldMkLst>
          <pc:docMk/>
          <pc:sldMk cId="2180870882" sldId="374"/>
        </pc:sldMkLst>
        <pc:spChg chg="mod">
          <ac:chgData name="Kang Wallter" userId="d5c269cbe9dbe8bc" providerId="LiveId" clId="{DDE539D2-547D-4A4C-A3B2-D4D1756BA580}" dt="2018-09-19T06:59:15.135" v="766"/>
          <ac:spMkLst>
            <pc:docMk/>
            <pc:sldMk cId="2180870882" sldId="374"/>
            <ac:spMk id="2" creationId="{9AB0E171-09DF-4508-B772-2E409980285D}"/>
          </ac:spMkLst>
        </pc:spChg>
        <pc:spChg chg="mod">
          <ac:chgData name="Kang Wallter" userId="d5c269cbe9dbe8bc" providerId="LiveId" clId="{DDE539D2-547D-4A4C-A3B2-D4D1756BA580}" dt="2018-09-19T07:00:08.289" v="1058" actId="20577"/>
          <ac:spMkLst>
            <pc:docMk/>
            <pc:sldMk cId="2180870882" sldId="374"/>
            <ac:spMk id="3" creationId="{DD76D7E9-96AD-48FA-A630-8D1FB3E1107A}"/>
          </ac:spMkLst>
        </pc:spChg>
        <pc:graphicFrameChg chg="add mod modGraphic">
          <ac:chgData name="Kang Wallter" userId="d5c269cbe9dbe8bc" providerId="LiveId" clId="{DDE539D2-547D-4A4C-A3B2-D4D1756BA580}" dt="2018-09-19T07:01:32.684" v="1073" actId="14100"/>
          <ac:graphicFrameMkLst>
            <pc:docMk/>
            <pc:sldMk cId="2180870882" sldId="374"/>
            <ac:graphicFrameMk id="4" creationId="{DA0118F3-4076-4408-A654-71B92329A9AC}"/>
          </ac:graphicFrameMkLst>
        </pc:graphicFrameChg>
      </pc:sldChg>
      <pc:sldChg chg="addSp modSp add">
        <pc:chgData name="Kang Wallter" userId="d5c269cbe9dbe8bc" providerId="LiveId" clId="{DDE539D2-547D-4A4C-A3B2-D4D1756BA580}" dt="2018-09-19T07:36:32.872" v="1614" actId="1076"/>
        <pc:sldMkLst>
          <pc:docMk/>
          <pc:sldMk cId="3188234735" sldId="375"/>
        </pc:sldMkLst>
        <pc:spChg chg="mod">
          <ac:chgData name="Kang Wallter" userId="d5c269cbe9dbe8bc" providerId="LiveId" clId="{DDE539D2-547D-4A4C-A3B2-D4D1756BA580}" dt="2018-09-19T07:14:55" v="1542" actId="20577"/>
          <ac:spMkLst>
            <pc:docMk/>
            <pc:sldMk cId="3188234735" sldId="375"/>
            <ac:spMk id="2" creationId="{CF8B032E-A443-400A-80C3-BF8E05EB50C7}"/>
          </ac:spMkLst>
        </pc:spChg>
        <pc:spChg chg="mod">
          <ac:chgData name="Kang Wallter" userId="d5c269cbe9dbe8bc" providerId="LiveId" clId="{DDE539D2-547D-4A4C-A3B2-D4D1756BA580}" dt="2018-09-19T07:36:01.719" v="1605" actId="20577"/>
          <ac:spMkLst>
            <pc:docMk/>
            <pc:sldMk cId="3188234735" sldId="375"/>
            <ac:spMk id="3" creationId="{131F71CA-E87F-4512-ACE6-534B70BFF01F}"/>
          </ac:spMkLst>
        </pc:spChg>
        <pc:spChg chg="add mod">
          <ac:chgData name="Kang Wallter" userId="d5c269cbe9dbe8bc" providerId="LiveId" clId="{DDE539D2-547D-4A4C-A3B2-D4D1756BA580}" dt="2018-09-19T07:36:32.872" v="1614" actId="1076"/>
          <ac:spMkLst>
            <pc:docMk/>
            <pc:sldMk cId="3188234735" sldId="375"/>
            <ac:spMk id="4" creationId="{ECEE4B36-33C8-443D-BEF0-70D99C952531}"/>
          </ac:spMkLst>
        </pc:spChg>
      </pc:sldChg>
      <pc:sldChg chg="modSp add">
        <pc:chgData name="Kang Wallter" userId="d5c269cbe9dbe8bc" providerId="LiveId" clId="{DDE539D2-547D-4A4C-A3B2-D4D1756BA580}" dt="2018-09-19T07:41:50.487" v="2038" actId="404"/>
        <pc:sldMkLst>
          <pc:docMk/>
          <pc:sldMk cId="1767249611" sldId="376"/>
        </pc:sldMkLst>
        <pc:spChg chg="mod">
          <ac:chgData name="Kang Wallter" userId="d5c269cbe9dbe8bc" providerId="LiveId" clId="{DDE539D2-547D-4A4C-A3B2-D4D1756BA580}" dt="2018-09-19T07:40:15.950" v="1672" actId="20577"/>
          <ac:spMkLst>
            <pc:docMk/>
            <pc:sldMk cId="1767249611" sldId="376"/>
            <ac:spMk id="2" creationId="{086A5B9A-CFE4-4090-985D-FDD6E200FC6B}"/>
          </ac:spMkLst>
        </pc:spChg>
        <pc:spChg chg="mod">
          <ac:chgData name="Kang Wallter" userId="d5c269cbe9dbe8bc" providerId="LiveId" clId="{DDE539D2-547D-4A4C-A3B2-D4D1756BA580}" dt="2018-09-19T07:41:50.487" v="2038" actId="404"/>
          <ac:spMkLst>
            <pc:docMk/>
            <pc:sldMk cId="1767249611" sldId="376"/>
            <ac:spMk id="3" creationId="{0EEF1E10-C50E-404C-B0EE-7AA121CB0844}"/>
          </ac:spMkLst>
        </pc:spChg>
      </pc:sldChg>
      <pc:sldChg chg="addSp modSp add">
        <pc:chgData name="Kang Wallter" userId="d5c269cbe9dbe8bc" providerId="LiveId" clId="{DDE539D2-547D-4A4C-A3B2-D4D1756BA580}" dt="2018-09-19T07:51:18.025" v="2353" actId="1076"/>
        <pc:sldMkLst>
          <pc:docMk/>
          <pc:sldMk cId="3397220956" sldId="377"/>
        </pc:sldMkLst>
        <pc:spChg chg="mod">
          <ac:chgData name="Kang Wallter" userId="d5c269cbe9dbe8bc" providerId="LiveId" clId="{DDE539D2-547D-4A4C-A3B2-D4D1756BA580}" dt="2018-09-19T07:42:10.125" v="2076" actId="20577"/>
          <ac:spMkLst>
            <pc:docMk/>
            <pc:sldMk cId="3397220956" sldId="377"/>
            <ac:spMk id="2" creationId="{81B91B76-09C7-4E26-833B-147D7062A946}"/>
          </ac:spMkLst>
        </pc:spChg>
        <pc:spChg chg="mod">
          <ac:chgData name="Kang Wallter" userId="d5c269cbe9dbe8bc" providerId="LiveId" clId="{DDE539D2-547D-4A4C-A3B2-D4D1756BA580}" dt="2018-09-19T07:48:24.568" v="2264" actId="20577"/>
          <ac:spMkLst>
            <pc:docMk/>
            <pc:sldMk cId="3397220956" sldId="377"/>
            <ac:spMk id="3" creationId="{6788FE0A-9ACF-4A59-8220-BD55FB02D30B}"/>
          </ac:spMkLst>
        </pc:spChg>
        <pc:spChg chg="add mod">
          <ac:chgData name="Kang Wallter" userId="d5c269cbe9dbe8bc" providerId="LiveId" clId="{DDE539D2-547D-4A4C-A3B2-D4D1756BA580}" dt="2018-09-19T07:48:45.828" v="2270" actId="404"/>
          <ac:spMkLst>
            <pc:docMk/>
            <pc:sldMk cId="3397220956" sldId="377"/>
            <ac:spMk id="4" creationId="{BEB40D7A-7799-454C-BF2D-62B7477972C3}"/>
          </ac:spMkLst>
        </pc:spChg>
        <pc:spChg chg="add mod">
          <ac:chgData name="Kang Wallter" userId="d5c269cbe9dbe8bc" providerId="LiveId" clId="{DDE539D2-547D-4A4C-A3B2-D4D1756BA580}" dt="2018-09-19T07:48:50.557" v="2271" actId="14100"/>
          <ac:spMkLst>
            <pc:docMk/>
            <pc:sldMk cId="3397220956" sldId="377"/>
            <ac:spMk id="5" creationId="{DF601214-FAA8-4B13-ADD0-65DF34FCEE07}"/>
          </ac:spMkLst>
        </pc:spChg>
        <pc:spChg chg="add mod">
          <ac:chgData name="Kang Wallter" userId="d5c269cbe9dbe8bc" providerId="LiveId" clId="{DDE539D2-547D-4A4C-A3B2-D4D1756BA580}" dt="2018-09-19T07:51:18.025" v="2353" actId="1076"/>
          <ac:spMkLst>
            <pc:docMk/>
            <pc:sldMk cId="3397220956" sldId="377"/>
            <ac:spMk id="6" creationId="{B9813388-77FA-4BC4-A723-780B0B16B1B3}"/>
          </ac:spMkLst>
        </pc:spChg>
      </pc:sldChg>
      <pc:sldChg chg="addSp delSp modSp add del">
        <pc:chgData name="Kang Wallter" userId="d5c269cbe9dbe8bc" providerId="LiveId" clId="{DDE539D2-547D-4A4C-A3B2-D4D1756BA580}" dt="2018-09-19T07:51:21.381" v="2354" actId="2696"/>
        <pc:sldMkLst>
          <pc:docMk/>
          <pc:sldMk cId="196497682" sldId="378"/>
        </pc:sldMkLst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2" creationId="{F67FF059-9032-4883-9B13-17347A6D7572}"/>
          </ac:spMkLst>
        </pc:spChg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3" creationId="{31C32531-EBAE-41F0-A2DD-CD9DEE516A19}"/>
          </ac:spMkLst>
        </pc:spChg>
        <pc:spChg chg="add del mod">
          <ac:chgData name="Kang Wallter" userId="d5c269cbe9dbe8bc" providerId="LiveId" clId="{DDE539D2-547D-4A4C-A3B2-D4D1756BA580}" dt="2018-09-19T07:51:13.455" v="2351"/>
          <ac:spMkLst>
            <pc:docMk/>
            <pc:sldMk cId="196497682" sldId="378"/>
            <ac:spMk id="4" creationId="{6DCEBFFB-2180-49CA-8838-6DD1B41EBE20}"/>
          </ac:spMkLst>
        </pc:spChg>
      </pc:sldChg>
      <pc:sldChg chg="addSp delSp modSp add">
        <pc:chgData name="Kang Wallter" userId="d5c269cbe9dbe8bc" providerId="LiveId" clId="{DDE539D2-547D-4A4C-A3B2-D4D1756BA580}" dt="2018-09-19T07:51:08.207" v="2350" actId="478"/>
        <pc:sldMkLst>
          <pc:docMk/>
          <pc:sldMk cId="914124742" sldId="379"/>
        </pc:sldMkLst>
        <pc:spChg chg="mod">
          <ac:chgData name="Kang Wallter" userId="d5c269cbe9dbe8bc" providerId="LiveId" clId="{DDE539D2-547D-4A4C-A3B2-D4D1756BA580}" dt="2018-09-19T07:50:11.315" v="2311" actId="20577"/>
          <ac:spMkLst>
            <pc:docMk/>
            <pc:sldMk cId="914124742" sldId="379"/>
            <ac:spMk id="2" creationId="{604012FE-3CF0-4378-82D1-DAC4BD6D85DA}"/>
          </ac:spMkLst>
        </pc:spChg>
        <pc:spChg chg="del mod">
          <ac:chgData name="Kang Wallter" userId="d5c269cbe9dbe8bc" providerId="LiveId" clId="{DDE539D2-547D-4A4C-A3B2-D4D1756BA580}" dt="2018-09-19T07:51:08.207" v="2350" actId="478"/>
          <ac:spMkLst>
            <pc:docMk/>
            <pc:sldMk cId="914124742" sldId="379"/>
            <ac:spMk id="3" creationId="{52615D5C-C7A7-44D6-97B5-606698C4CC98}"/>
          </ac:spMkLst>
        </pc:spChg>
        <pc:spChg chg="add mod">
          <ac:chgData name="Kang Wallter" userId="d5c269cbe9dbe8bc" providerId="LiveId" clId="{DDE539D2-547D-4A4C-A3B2-D4D1756BA580}" dt="2018-09-19T07:51:04.562" v="2349" actId="20577"/>
          <ac:spMkLst>
            <pc:docMk/>
            <pc:sldMk cId="914124742" sldId="379"/>
            <ac:spMk id="4" creationId="{5A0C752A-0655-401D-9F61-DB43A7DF139E}"/>
          </ac:spMkLst>
        </pc:spChg>
        <pc:spChg chg="add mod">
          <ac:chgData name="Kang Wallter" userId="d5c269cbe9dbe8bc" providerId="LiveId" clId="{DDE539D2-547D-4A4C-A3B2-D4D1756BA580}" dt="2018-09-19T07:50:59.763" v="2336" actId="13822"/>
          <ac:spMkLst>
            <pc:docMk/>
            <pc:sldMk cId="914124742" sldId="379"/>
            <ac:spMk id="5" creationId="{BE6B47D5-453C-4030-A5F1-A2F33A1C05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서비스 계층 설계</a:t>
            </a:r>
            <a:r>
              <a:rPr lang="en-US" altLang="ko-KR" sz="2400" dirty="0"/>
              <a:t>/Advice </a:t>
            </a:r>
            <a:r>
              <a:rPr lang="ko-KR" altLang="en-US" sz="2400" dirty="0"/>
              <a:t>작성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Pointcut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(p452)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서비스용 인터페이스와 구현 클래스 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package </a:t>
            </a:r>
            <a:r>
              <a:rPr lang="en-US" altLang="ko-KR" dirty="0" err="1"/>
              <a:t>org.zerock.service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interface </a:t>
            </a:r>
            <a:r>
              <a:rPr lang="en-US" altLang="ko-KR" dirty="0" err="1"/>
              <a:t>SampleService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public Integer </a:t>
            </a:r>
            <a:r>
              <a:rPr lang="en-US" altLang="ko-KR" dirty="0" err="1"/>
              <a:t>doAdd</a:t>
            </a:r>
            <a:r>
              <a:rPr lang="en-US" altLang="ko-KR" dirty="0"/>
              <a:t>(String str1, String str2)throws Exception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@Service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SampleServiceImpl</a:t>
            </a:r>
            <a:r>
              <a:rPr lang="en-US" altLang="ko-KR" dirty="0"/>
              <a:t> implements </a:t>
            </a:r>
            <a:r>
              <a:rPr lang="en-US" altLang="ko-KR" dirty="0" err="1"/>
              <a:t>SampleService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Integer </a:t>
            </a:r>
            <a:r>
              <a:rPr lang="en-US" altLang="ko-KR" dirty="0" err="1"/>
              <a:t>doAdd</a:t>
            </a:r>
            <a:r>
              <a:rPr lang="en-US" altLang="ko-KR" dirty="0"/>
              <a:t>(String str1, String str2) throws Exception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Integer.parseInt</a:t>
            </a:r>
            <a:r>
              <a:rPr lang="en-US" altLang="ko-KR" dirty="0"/>
              <a:t>(str1) + </a:t>
            </a:r>
            <a:r>
              <a:rPr lang="en-US" altLang="ko-KR" dirty="0" err="1"/>
              <a:t>Integer.parseInt</a:t>
            </a:r>
            <a:r>
              <a:rPr lang="en-US" altLang="ko-KR" dirty="0"/>
              <a:t>(str2);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4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서비스 계층 설계</a:t>
            </a:r>
            <a:r>
              <a:rPr lang="en-US" altLang="ko-KR" sz="2400" dirty="0"/>
              <a:t>/Advice </a:t>
            </a:r>
            <a:r>
              <a:rPr lang="ko-KR" altLang="en-US" sz="2400" dirty="0"/>
              <a:t>작성</a:t>
            </a:r>
            <a:r>
              <a:rPr lang="en-US" altLang="ko-KR" sz="2400" dirty="0"/>
              <a:t>/</a:t>
            </a:r>
            <a:r>
              <a:rPr lang="en-US" altLang="ko-KR" sz="2400" dirty="0" err="1"/>
              <a:t>Pointcut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(p453)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Advice</a:t>
            </a:r>
            <a:r>
              <a:rPr lang="ko-KR" altLang="en-US"/>
              <a:t>에는 어노테이션을 이용해서 </a:t>
            </a:r>
            <a:r>
              <a:rPr lang="en-US" altLang="ko-KR"/>
              <a:t>Pointcut </a:t>
            </a:r>
            <a:r>
              <a:rPr lang="ko-KR" altLang="en-US"/>
              <a:t>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92B101-CCA6-45A9-966E-5BE3802BE374}"/>
              </a:ext>
            </a:extLst>
          </p:cNvPr>
          <p:cNvSpPr/>
          <p:nvPr/>
        </p:nvSpPr>
        <p:spPr>
          <a:xfrm>
            <a:off x="947956" y="1806760"/>
            <a:ext cx="7470180" cy="3678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  //</a:t>
            </a:r>
            <a:r>
              <a:rPr lang="en-US" altLang="ko-KR" sz="1100" dirty="0" err="1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Aspet</a:t>
            </a:r>
            <a:r>
              <a:rPr lang="ko-KR" altLang="en-US" sz="110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구현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LogAdvice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*.*(..))"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//advice(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포인트컷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logBefore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"========================"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363" y="5835192"/>
            <a:ext cx="769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Pontcut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ko-KR" altLang="en-US" dirty="0" smtClean="0"/>
              <a:t>으로 별도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방법은 </a:t>
            </a:r>
            <a:r>
              <a:rPr lang="en-US" altLang="ko-KR" dirty="0" smtClean="0"/>
              <a:t>AspectJ</a:t>
            </a:r>
            <a:r>
              <a:rPr lang="ko-KR" altLang="en-US" dirty="0" smtClean="0"/>
              <a:t>의 표현식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맨 앞의 </a:t>
            </a:r>
            <a:r>
              <a:rPr lang="en-US" altLang="ko-KR" dirty="0" smtClean="0"/>
              <a:t>*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접근제어자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맨뒤는</a:t>
            </a:r>
            <a:r>
              <a:rPr lang="ko-KR" altLang="en-US" dirty="0" smtClean="0"/>
              <a:t> 클래스와 메서드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1061-8038-4FC0-8E10-C23D01AC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처리를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F4E511-B9EB-4EC3-8690-AE0131577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66376"/>
              </p:ext>
            </p:extLst>
          </p:nvPr>
        </p:nvGraphicFramePr>
        <p:xfrm>
          <a:off x="788564" y="1518407"/>
          <a:ext cx="6713127" cy="2664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3127">
                  <a:extLst>
                    <a:ext uri="{9D8B030D-6E8A-4147-A177-3AD203B41FA5}">
                      <a16:colId xmlns:a16="http://schemas.microsoft.com/office/drawing/2014/main" val="2951637431"/>
                    </a:ext>
                  </a:extLst>
                </a:gridCol>
              </a:tblGrid>
              <a:tr h="28115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912783"/>
                  </a:ext>
                </a:extLst>
              </a:tr>
              <a:tr h="238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&lt;context:annotation-config&gt;&lt;/context:annotation-config&gt;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base-package="org.zerock.service"&gt;&lt;/context:component-scan&gt;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base-package="org.zerock.aop"&gt;&lt;/context:component-scan&gt;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&lt;aop:aspectj-autoproxy&gt;&lt;/aop:aspectj-autoproxy&gt;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572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92E1774-52A3-47F8-AB29-4230D32C1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473" y="4271438"/>
            <a:ext cx="5238712" cy="929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06631" y="5684363"/>
            <a:ext cx="6991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aop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context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내용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설정은 추후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6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67BA-55A4-4E59-996A-C5B641AA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(p457)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152D8-5FDB-4B70-921C-70759B33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AOP</a:t>
            </a:r>
            <a:r>
              <a:rPr lang="ko-KR" altLang="en-US"/>
              <a:t>가 적용되면 일반 객체가 아니라 </a:t>
            </a:r>
            <a:r>
              <a:rPr lang="en-US" altLang="ko-KR"/>
              <a:t>Proxy</a:t>
            </a:r>
            <a:r>
              <a:rPr lang="ko-KR" altLang="en-US"/>
              <a:t>처리가 된 객체가 생성되는 것을 확인할 수 있음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72D0F-B662-4789-AA9B-F2908EAC714D}"/>
              </a:ext>
            </a:extLst>
          </p:cNvPr>
          <p:cNvSpPr/>
          <p:nvPr/>
        </p:nvSpPr>
        <p:spPr>
          <a:xfrm>
            <a:off x="847288" y="2449702"/>
            <a:ext cx="6505662" cy="3384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__({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AC571-018E-4844-BD4A-66535D3FCE18}"/>
              </a:ext>
            </a:extLst>
          </p:cNvPr>
          <p:cNvSpPr/>
          <p:nvPr/>
        </p:nvSpPr>
        <p:spPr>
          <a:xfrm>
            <a:off x="469783" y="6117567"/>
            <a:ext cx="84854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org.zerock.service.SampleServiceImpl@31ea9581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com.sun.proxy.$Proxy20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32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1B272-E13D-4132-B871-6A4E7EB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args</a:t>
            </a:r>
            <a:r>
              <a:rPr lang="ko-KR" altLang="en-US" dirty="0"/>
              <a:t>를 이용하는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추적</a:t>
            </a:r>
            <a:r>
              <a:rPr lang="en-US" altLang="ko-KR" dirty="0" smtClean="0"/>
              <a:t>(p459)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BAD1-7ACB-4D6E-9282-E0CEBE05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args</a:t>
            </a:r>
            <a:r>
              <a:rPr lang="ko-KR" altLang="en-US"/>
              <a:t>라는 특별한 변수를 이용해서 파라미터를 설정하고 기록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5BBB30-0594-4AD5-B78B-49208442D44D}"/>
              </a:ext>
            </a:extLst>
          </p:cNvPr>
          <p:cNvSpPr/>
          <p:nvPr/>
        </p:nvSpPr>
        <p:spPr>
          <a:xfrm>
            <a:off x="1051770" y="2353860"/>
            <a:ext cx="7613009" cy="1941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doAdd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(String, String)) &amp;&amp; 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(str1, str2)"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logBeforeWithParam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"str1: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"str2: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104775">
              <a:lnSpc>
                <a:spcPct val="125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6D21C7-C2DE-4807-A13E-722EFC6885D0}"/>
              </a:ext>
            </a:extLst>
          </p:cNvPr>
          <p:cNvSpPr/>
          <p:nvPr/>
        </p:nvSpPr>
        <p:spPr>
          <a:xfrm>
            <a:off x="1051770" y="4573607"/>
            <a:ext cx="761300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 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========================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str1: 123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str2: 456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– 579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2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EEB17-02D3-468C-8A4F-D1601D2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AfterThrowing</a:t>
            </a:r>
            <a:r>
              <a:rPr lang="en-US" altLang="ko-KR" dirty="0" smtClean="0"/>
              <a:t>(p460)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2D5A0-8DCE-498C-AAB5-F868292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 발생을 감지해서 </a:t>
            </a:r>
            <a:r>
              <a:rPr lang="en-US" altLang="ko-KR"/>
              <a:t>AOP</a:t>
            </a:r>
            <a:r>
              <a:rPr lang="ko-KR" altLang="en-US"/>
              <a:t>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C91C2-A774-475D-BA8A-E3E19336CE9E}"/>
              </a:ext>
            </a:extLst>
          </p:cNvPr>
          <p:cNvSpPr/>
          <p:nvPr/>
        </p:nvSpPr>
        <p:spPr>
          <a:xfrm>
            <a:off x="914400" y="2018191"/>
            <a:ext cx="6799277" cy="2205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@AfterThrowing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(pointcut 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org.zerock.service.SampleService*.*(..))"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throwing=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logException(Exception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"Exception....!!!!"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5431-D0F7-4268-82C6-1FEBC6E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@Around</a:t>
            </a:r>
            <a:r>
              <a:rPr lang="ko-KR" altLang="en-US" dirty="0"/>
              <a:t>와 </a:t>
            </a:r>
            <a:r>
              <a:rPr lang="en-US" altLang="ko-KR" dirty="0" err="1" smtClean="0"/>
              <a:t>ProceedingJoinPoint</a:t>
            </a:r>
            <a:r>
              <a:rPr lang="en-US" altLang="ko-KR" dirty="0" smtClean="0"/>
              <a:t>(p461)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47A8-7FB7-4499-BB33-640AB581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@Around</a:t>
            </a:r>
            <a:r>
              <a:rPr lang="ko-KR" altLang="en-US"/>
              <a:t>의 경우는 직접 해당 메소드를 실행할 것을 결정할 수있음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ProceedingJoinPoint</a:t>
            </a:r>
            <a:r>
              <a:rPr lang="ko-KR" altLang="en-US"/>
              <a:t>로 지정하고 사용해야 함</a:t>
            </a:r>
            <a:endParaRPr lang="en-US" altLang="ko-KR"/>
          </a:p>
          <a:p>
            <a:r>
              <a:rPr lang="en-US" altLang="ko-KR"/>
              <a:t>ProceedingJoinPoint</a:t>
            </a:r>
            <a:r>
              <a:rPr lang="ko-KR" altLang="en-US"/>
              <a:t>의 메서드</a:t>
            </a:r>
            <a:endParaRPr lang="en-US" altLang="ko-KR"/>
          </a:p>
          <a:p>
            <a:pPr lvl="1"/>
            <a:r>
              <a:rPr lang="en-US" altLang="ko-KR"/>
              <a:t>getTarget( ): </a:t>
            </a:r>
            <a:r>
              <a:rPr lang="ko-KR" altLang="en-US"/>
              <a:t>실제로 실행해야 하는 객체 </a:t>
            </a:r>
            <a:endParaRPr lang="en-US" altLang="ko-KR"/>
          </a:p>
          <a:p>
            <a:pPr lvl="1"/>
            <a:r>
              <a:rPr lang="en-US" altLang="ko-KR"/>
              <a:t>proceed( ): </a:t>
            </a:r>
            <a:r>
              <a:rPr lang="ko-KR" altLang="en-US"/>
              <a:t>실제 메서드의 실행 </a:t>
            </a:r>
          </a:p>
        </p:txBody>
      </p:sp>
    </p:spTree>
    <p:extLst>
      <p:ext uri="{BB962C8B-B14F-4D97-AF65-F5344CB8AC3E}">
        <p14:creationId xmlns:p14="http://schemas.microsoft.com/office/powerpoint/2010/main" val="381341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4340C3-F923-401A-AF8A-1C5B838FA7D2}"/>
              </a:ext>
            </a:extLst>
          </p:cNvPr>
          <p:cNvSpPr/>
          <p:nvPr/>
        </p:nvSpPr>
        <p:spPr>
          <a:xfrm>
            <a:off x="541614" y="543594"/>
            <a:ext cx="7688510" cy="577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@Around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org.zerock.service.SampleService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*.*(..))"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ProceedingJoinPoint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"Target: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.getTarget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//invoke method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Object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.proceed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여기서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핵심메서드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실행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050" b="1" dirty="0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Auto-generated catch block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 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5269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19. </a:t>
            </a:r>
            <a:r>
              <a:rPr lang="ko-KR" altLang="en-US" sz="4000"/>
              <a:t>스프링에서 트랜잭션 처리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1263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171-09DF-4508-B772-2E4099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(p463)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D7E9-96AD-48FA-A630-8D1FB3E1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 용어에서 </a:t>
            </a:r>
            <a:r>
              <a:rPr lang="en-US" altLang="ko-KR"/>
              <a:t>‘</a:t>
            </a:r>
            <a:r>
              <a:rPr lang="ko-KR" altLang="en-US"/>
              <a:t>거래＇의 의미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‘</a:t>
            </a:r>
            <a:r>
              <a:rPr lang="ko-KR" altLang="en-US"/>
              <a:t>거래‘는</a:t>
            </a:r>
            <a:r>
              <a:rPr lang="en-US" altLang="ko-KR"/>
              <a:t> </a:t>
            </a:r>
            <a:r>
              <a:rPr lang="ko-KR" altLang="en-US"/>
              <a:t>여러 번의 데이터베이스 관련 작업이 이루어지므로 이런 작업들을 </a:t>
            </a:r>
            <a:r>
              <a:rPr lang="en-US" altLang="ko-KR"/>
              <a:t>‘</a:t>
            </a:r>
            <a:r>
              <a:rPr lang="ko-KR" altLang="en-US"/>
              <a:t>하나의 트랜잭션으로 처리</a:t>
            </a:r>
            <a:r>
              <a:rPr lang="en-US" altLang="ko-KR"/>
              <a:t>’</a:t>
            </a:r>
            <a:r>
              <a:rPr lang="ko-KR" altLang="en-US"/>
              <a:t>한다고 표현</a:t>
            </a:r>
            <a:endParaRPr lang="en-US" altLang="ko-KR"/>
          </a:p>
          <a:p>
            <a:r>
              <a:rPr lang="ko-KR" altLang="en-US"/>
              <a:t>트랜잭션의 원칙 </a:t>
            </a:r>
            <a:r>
              <a:rPr lang="en-US" altLang="ko-KR"/>
              <a:t>ACID </a:t>
            </a:r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0118F3-4076-4408-A654-71B92329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456"/>
              </p:ext>
            </p:extLst>
          </p:nvPr>
        </p:nvGraphicFramePr>
        <p:xfrm>
          <a:off x="360727" y="2794952"/>
          <a:ext cx="8489658" cy="3697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409">
                  <a:extLst>
                    <a:ext uri="{9D8B030D-6E8A-4147-A177-3AD203B41FA5}">
                      <a16:colId xmlns:a16="http://schemas.microsoft.com/office/drawing/2014/main" val="1131405781"/>
                    </a:ext>
                  </a:extLst>
                </a:gridCol>
                <a:gridCol w="6625249">
                  <a:extLst>
                    <a:ext uri="{9D8B030D-6E8A-4147-A177-3AD203B41FA5}">
                      <a16:colId xmlns:a16="http://schemas.microsoft.com/office/drawing/2014/main" val="1353835407"/>
                    </a:ext>
                  </a:extLst>
                </a:gridCol>
              </a:tblGrid>
              <a:tr h="174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원자성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(Atomicity)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하나의 트랜잭션은 모두 하나의 단위로 처리되어야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좀 더 쉽게 말하자면 어떤 트랜잭션이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와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로 구성된다면 항상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의 처리결과는 동일한 결과이어야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즉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성공했지만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실패할 경우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원래의 상태로 되돌려져야만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어떤 작업이 잘못되는 경우 모든 것은 다시 원점으로 되돌아가야만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4716"/>
                  </a:ext>
                </a:extLst>
              </a:tr>
              <a:tr h="987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일관성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(Consistency)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성공했다면 데이터베이스의 모든 데이터는 일관성을 유지해야만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처리된 데이터와 일반 데이터 사이에는 전혀 차이가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3987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격리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(Isolation)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처리되는 중간에 외부에서의 간섭은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7601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영속성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(Durability)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성공적으로 처리되면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그 결과는 영속적으로 보관되어야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4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AOP</a:t>
            </a:r>
            <a:r>
              <a:rPr lang="ko-KR" altLang="en-US"/>
              <a:t>의 개념 이해와 적용 </a:t>
            </a:r>
            <a:endParaRPr lang="en-US" altLang="ko-KR"/>
          </a:p>
          <a:p>
            <a:pPr lvl="0"/>
            <a:r>
              <a:rPr lang="en-US" altLang="ko-KR"/>
              <a:t>AOP</a:t>
            </a:r>
            <a:r>
              <a:rPr lang="ko-KR" altLang="en-US"/>
              <a:t>의 용어와 기법 </a:t>
            </a:r>
            <a:endParaRPr lang="en-US" altLang="ko-KR"/>
          </a:p>
          <a:p>
            <a:pPr lvl="0"/>
            <a:r>
              <a:rPr lang="ko-KR" altLang="en-US"/>
              <a:t>트랜잭션의 처리 적용 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설계와 </a:t>
            </a:r>
            <a:r>
              <a:rPr lang="ko-KR" altLang="en-US" dirty="0" err="1" smtClean="0"/>
              <a:t>트랜젝션</a:t>
            </a:r>
            <a:r>
              <a:rPr lang="en-US" altLang="ko-KR" dirty="0" smtClean="0"/>
              <a:t>(p465)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시간이 흐르면서 변경되는 내용은 컬럼 지정 안한다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계산 가능 데이터는 컬럼 지정 안함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누구에게나 똑같이 정해진 값을 이용하는 경우 지정 안함</a:t>
            </a:r>
            <a:endParaRPr lang="en-US" altLang="ko-KR" dirty="0" smtClean="0"/>
          </a:p>
          <a:p>
            <a:r>
              <a:rPr lang="ko-KR" altLang="en-US" dirty="0" err="1" smtClean="0"/>
              <a:t>반정규화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정규화 이후 조인이나 </a:t>
            </a:r>
            <a:r>
              <a:rPr lang="ko-KR" altLang="en-US" dirty="0" err="1" smtClean="0"/>
              <a:t>서브쿼리의</a:t>
            </a:r>
            <a:r>
              <a:rPr lang="ko-KR" altLang="en-US" dirty="0" smtClean="0"/>
              <a:t> 발생 빈도가 </a:t>
            </a:r>
            <a:r>
              <a:rPr lang="ko-KR" altLang="en-US" dirty="0" err="1" smtClean="0"/>
              <a:t>높을시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성능 저하를 막기 위해 자주 사용하는 다른 테이블의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컬럼을 포함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1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7D7-C918-4DEB-AFAB-BD8FCA7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댓글과 게시물의 </a:t>
            </a:r>
            <a:r>
              <a:rPr lang="ko-KR" altLang="en-US" dirty="0" err="1" smtClean="0"/>
              <a:t>반정규화</a:t>
            </a:r>
            <a:r>
              <a:rPr lang="en-US" altLang="ko-KR" dirty="0" smtClean="0"/>
              <a:t>(p466)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2162-4012-403C-BD10-FC31F793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정규화를 하면 </a:t>
            </a:r>
            <a:r>
              <a:rPr lang="ko-KR" altLang="en-US" dirty="0" err="1"/>
              <a:t>여러번의</a:t>
            </a:r>
            <a:r>
              <a:rPr lang="ko-KR" altLang="en-US" dirty="0"/>
              <a:t> 조인이 필요하고</a:t>
            </a:r>
            <a:r>
              <a:rPr lang="en-US" altLang="ko-KR" dirty="0"/>
              <a:t>, </a:t>
            </a:r>
            <a:r>
              <a:rPr lang="ko-KR" altLang="en-US" dirty="0"/>
              <a:t>성능의 저하가 오는 경우 </a:t>
            </a:r>
            <a:r>
              <a:rPr lang="en-US" altLang="ko-KR" dirty="0"/>
              <a:t>‘</a:t>
            </a:r>
            <a:r>
              <a:rPr lang="ko-KR" altLang="en-US" dirty="0"/>
              <a:t>반 </a:t>
            </a:r>
            <a:r>
              <a:rPr lang="ko-KR" altLang="en-US" dirty="0" err="1"/>
              <a:t>정규화＇를</a:t>
            </a:r>
            <a:r>
              <a:rPr lang="ko-KR" altLang="en-US" dirty="0"/>
              <a:t> 통해서 해결</a:t>
            </a:r>
            <a:endParaRPr lang="en-US" altLang="ko-KR" dirty="0"/>
          </a:p>
          <a:p>
            <a:r>
              <a:rPr lang="ko-KR" altLang="en-US" dirty="0" err="1"/>
              <a:t>반정규화는</a:t>
            </a:r>
            <a:r>
              <a:rPr lang="ko-KR" altLang="en-US" dirty="0"/>
              <a:t> 자주 사용하는 값을 컬럼으로 작성해서 유지하는 방식 </a:t>
            </a:r>
            <a:endParaRPr lang="en-US" altLang="ko-KR" dirty="0"/>
          </a:p>
          <a:p>
            <a:r>
              <a:rPr lang="ko-KR" altLang="en-US" dirty="0"/>
              <a:t>게시물과 댓글의 숫자의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err="1" smtClean="0"/>
              <a:t>대글</a:t>
            </a:r>
            <a:r>
              <a:rPr lang="ko-KR" altLang="en-US" dirty="0" smtClean="0"/>
              <a:t> 추가 및 </a:t>
            </a:r>
            <a:r>
              <a:rPr lang="ko-KR" altLang="en-US" dirty="0" err="1" smtClean="0"/>
              <a:t>댓글수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처리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1E9D9-30DD-4310-9B96-125F48A6B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7038" y="3598029"/>
            <a:ext cx="5934999" cy="24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B032E-A443-400A-80C3-BF8E05E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설정 </a:t>
            </a:r>
            <a:r>
              <a:rPr lang="en-US" altLang="ko-KR" dirty="0" smtClean="0"/>
              <a:t>(p 467)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F71CA-E87F-4512-ACE6-534B70BF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트랜잭션 관련 설정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spring-</a:t>
            </a:r>
            <a:r>
              <a:rPr lang="en-US" altLang="ko-KR" dirty="0" err="1" smtClean="0"/>
              <a:t>tx,mybatis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다음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tx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E4B36-33C8-443D-BEF0-70D99C952531}"/>
              </a:ext>
            </a:extLst>
          </p:cNvPr>
          <p:cNvSpPr/>
          <p:nvPr/>
        </p:nvSpPr>
        <p:spPr>
          <a:xfrm>
            <a:off x="694638" y="2690395"/>
            <a:ext cx="7987892" cy="2339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transactionManager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"org.springframework.jdbc.datasource.DataSourceTransactionManager"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u="sng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u="sng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tx:annotation-driven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082" y="56749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설정은 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23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테이블 설정</a:t>
            </a:r>
            <a:r>
              <a:rPr lang="en-US" altLang="ko-KR" dirty="0" smtClean="0"/>
              <a:t>(p471)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table tbl_sample1(col1 varchar2(500));</a:t>
            </a:r>
          </a:p>
          <a:p>
            <a:r>
              <a:rPr lang="en-US" altLang="ko-KR" dirty="0"/>
              <a:t>Create table </a:t>
            </a:r>
            <a:r>
              <a:rPr lang="en-US" altLang="ko-KR" dirty="0" smtClean="0"/>
              <a:t>tbl_sample2(col2 varchar2(50));</a:t>
            </a:r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Sample1Mapper, Sample2mapper</a:t>
            </a:r>
          </a:p>
          <a:p>
            <a:r>
              <a:rPr lang="ko-KR" altLang="en-US" dirty="0" smtClean="0"/>
              <a:t>비지니스계층과 </a:t>
            </a:r>
            <a:r>
              <a:rPr lang="ko-KR" altLang="en-US" dirty="0" err="1" smtClean="0"/>
              <a:t>트랜젝션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 </a:t>
            </a:r>
            <a:r>
              <a:rPr lang="en-US" altLang="ko-KR" dirty="0" err="1" smtClean="0"/>
              <a:t>SampleTxService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SampleTxServiceImpl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테스트클래스 만들기</a:t>
            </a:r>
            <a:endParaRPr lang="en-US" altLang="ko-KR" dirty="0" smtClean="0"/>
          </a:p>
          <a:p>
            <a:r>
              <a:rPr lang="en-US" altLang="ko-KR" dirty="0" err="1" smtClean="0"/>
              <a:t>SampleTxServiceImpl</a:t>
            </a:r>
            <a:r>
              <a:rPr lang="ko-KR" altLang="en-US" dirty="0" smtClean="0"/>
              <a:t>의 메서드에 </a:t>
            </a:r>
            <a:r>
              <a:rPr lang="en-US" altLang="ko-KR" dirty="0" smtClean="0"/>
              <a:t>@Transactional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의 속성은 책 참조</a:t>
            </a:r>
            <a:endParaRPr lang="en-US" altLang="ko-KR" dirty="0" smtClean="0"/>
          </a:p>
          <a:p>
            <a:r>
              <a:rPr lang="en-US" altLang="ko-KR" dirty="0" smtClean="0"/>
              <a:t>@Transactional</a:t>
            </a:r>
            <a:r>
              <a:rPr lang="ko-KR" altLang="en-US" dirty="0" smtClean="0"/>
              <a:t>의 우선 순위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인터페이스 순서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8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5B9A-CFE4-4090-985D-FDD6E200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설정의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F1E10-C50E-404C-B0EE-7AA121CB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 개 이상의 테이블에 </a:t>
            </a:r>
            <a:r>
              <a:rPr lang="en-US" altLang="ko-KR"/>
              <a:t>insert </a:t>
            </a:r>
            <a:r>
              <a:rPr lang="ko-KR" altLang="en-US"/>
              <a:t>작업을 하나의 </a:t>
            </a:r>
            <a:r>
              <a:rPr lang="en-US" altLang="ko-KR"/>
              <a:t>‘</a:t>
            </a:r>
            <a:r>
              <a:rPr lang="ko-KR" altLang="en-US"/>
              <a:t>트랜잭션＇이라고 가정하고 트랜잭션 설정이 없는 경우와 있는 경우를 비교 </a:t>
            </a:r>
            <a:endParaRPr lang="en-US" altLang="ko-KR"/>
          </a:p>
          <a:p>
            <a:r>
              <a:rPr lang="ko-KR" altLang="en-US"/>
              <a:t>스프링의 경우 </a:t>
            </a:r>
            <a:r>
              <a:rPr lang="en-US" altLang="ko-KR"/>
              <a:t>@Transactional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이용해서 설정 가능 </a:t>
            </a:r>
            <a:endParaRPr lang="en-US" altLang="ko-KR"/>
          </a:p>
          <a:p>
            <a:pPr lvl="1"/>
            <a:r>
              <a:rPr lang="ko-KR" altLang="ko-KR"/>
              <a:t>메서드의</a:t>
            </a:r>
            <a:r>
              <a:rPr lang="en-US" altLang="ko-KR"/>
              <a:t> @Transactional </a:t>
            </a:r>
            <a:r>
              <a:rPr lang="ko-KR" altLang="ko-KR"/>
              <a:t>설정이 가장 우선시 됩니다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클래스의 </a:t>
            </a:r>
            <a:r>
              <a:rPr lang="en-US" altLang="ko-KR"/>
              <a:t>@Transactional </a:t>
            </a:r>
            <a:r>
              <a:rPr lang="ko-KR" altLang="ko-KR"/>
              <a:t>설정은 메서드보다 우선순위가 낮습니다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인터페이스의</a:t>
            </a:r>
            <a:r>
              <a:rPr lang="en-US" altLang="ko-KR"/>
              <a:t> @Transactional </a:t>
            </a:r>
            <a:r>
              <a:rPr lang="ko-KR" altLang="ko-KR"/>
              <a:t>설정이 가장 낮은 우선순위입니다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4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1B76-09C7-4E26-833B-147D706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댓글과 트랙잭션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8FE0A-9ACF-4A59-8220-BD55FB02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tbl_board </a:t>
            </a:r>
            <a:r>
              <a:rPr lang="ko-KR" altLang="en-US"/>
              <a:t>테이블에 댓글 수를 의미하는 </a:t>
            </a:r>
            <a:r>
              <a:rPr lang="en-US" altLang="ko-KR"/>
              <a:t>replycnt</a:t>
            </a:r>
            <a:r>
              <a:rPr lang="ko-KR" altLang="en-US"/>
              <a:t>컬럼 추가 </a:t>
            </a:r>
            <a:endParaRPr lang="en-US" altLang="ko-KR"/>
          </a:p>
          <a:p>
            <a:r>
              <a:rPr lang="ko-KR" altLang="en-US"/>
              <a:t>댓글의 추가와 삭제시에 </a:t>
            </a:r>
            <a:r>
              <a:rPr lang="en-US" altLang="ko-KR"/>
              <a:t>replycnt</a:t>
            </a:r>
            <a:r>
              <a:rPr lang="ko-KR" altLang="en-US"/>
              <a:t>는 트랜잭션하에 관리되어야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40D7A-7799-454C-BF2D-62B7477972C3}"/>
              </a:ext>
            </a:extLst>
          </p:cNvPr>
          <p:cNvSpPr/>
          <p:nvPr/>
        </p:nvSpPr>
        <p:spPr>
          <a:xfrm>
            <a:off x="947956" y="2451493"/>
            <a:ext cx="7415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alter table tbl_board add (replycnt number default 0);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01214-FAA8-4B13-ADD0-65DF34FCEE07}"/>
              </a:ext>
            </a:extLst>
          </p:cNvPr>
          <p:cNvSpPr/>
          <p:nvPr/>
        </p:nvSpPr>
        <p:spPr>
          <a:xfrm>
            <a:off x="947956" y="2828836"/>
            <a:ext cx="5914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update tbl_board set replycnt = (select count(rno) from tbl_reply where tbl_reply.bno = tbl_board.bno);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13388-77FA-4BC4-A723-780B0B16B1B3}"/>
              </a:ext>
            </a:extLst>
          </p:cNvPr>
          <p:cNvSpPr/>
          <p:nvPr/>
        </p:nvSpPr>
        <p:spPr>
          <a:xfrm>
            <a:off x="628650" y="3567500"/>
            <a:ext cx="8556770" cy="120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"updateReplyCnt"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tbl_board set replycnt = replycnt + #{amount}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2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private </a:t>
            </a:r>
            <a:r>
              <a:rPr lang="en-US" altLang="ko-KR" dirty="0" err="1" smtClean="0"/>
              <a:t>intreplyCnt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 smtClean="0"/>
              <a:t>BoardMappper</a:t>
            </a:r>
            <a:r>
              <a:rPr lang="ko-KR" altLang="en-US" dirty="0" smtClean="0"/>
              <a:t>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updateReplyCnt</a:t>
            </a:r>
            <a:r>
              <a:rPr lang="en-US" altLang="ko-KR" dirty="0"/>
              <a:t>(@</a:t>
            </a:r>
            <a:r>
              <a:rPr lang="en-US" altLang="ko-KR" dirty="0" err="1"/>
              <a:t>Param</a:t>
            </a:r>
            <a:r>
              <a:rPr lang="en-US" altLang="ko-KR" dirty="0"/>
              <a:t>("</a:t>
            </a:r>
            <a:r>
              <a:rPr lang="en-US" altLang="ko-KR" dirty="0" err="1"/>
              <a:t>bno</a:t>
            </a:r>
            <a:r>
              <a:rPr lang="en-US" altLang="ko-KR" dirty="0"/>
              <a:t>") Long </a:t>
            </a:r>
            <a:r>
              <a:rPr lang="en-US" altLang="ko-KR" dirty="0" err="1"/>
              <a:t>bno</a:t>
            </a:r>
            <a:r>
              <a:rPr lang="en-US" altLang="ko-KR" dirty="0"/>
              <a:t>, @</a:t>
            </a:r>
            <a:r>
              <a:rPr lang="en-US" altLang="ko-KR" dirty="0" err="1"/>
              <a:t>Param</a:t>
            </a:r>
            <a:r>
              <a:rPr lang="en-US" altLang="ko-KR" dirty="0"/>
              <a:t>("amount") </a:t>
            </a:r>
            <a:r>
              <a:rPr lang="en-US" altLang="ko-KR" dirty="0" err="1"/>
              <a:t>int</a:t>
            </a:r>
            <a:r>
              <a:rPr lang="en-US" altLang="ko-KR" dirty="0"/>
              <a:t> amount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Mapper.xml</a:t>
            </a:r>
            <a:r>
              <a:rPr lang="ko-KR" altLang="en-US" dirty="0" smtClean="0"/>
              <a:t>추가 및 수정</a:t>
            </a:r>
            <a:r>
              <a:rPr lang="en-US" altLang="ko-KR" dirty="0" smtClean="0"/>
              <a:t>(list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899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12FE-3CF0-4378-82D1-DAC4BD6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(p484)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C752A-0655-401D-9F61-DB43A7DF139E}"/>
              </a:ext>
            </a:extLst>
          </p:cNvPr>
          <p:cNvSpPr/>
          <p:nvPr/>
        </p:nvSpPr>
        <p:spPr>
          <a:xfrm>
            <a:off x="0" y="1406357"/>
            <a:ext cx="4144161" cy="3642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...</a:t>
            </a:r>
            <a:r>
              <a:rPr lang="ko-KR" altLang="en-US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1);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B47D5-453C-4030-A5F1-A2F33A1C054E}"/>
              </a:ext>
            </a:extLst>
          </p:cNvPr>
          <p:cNvSpPr/>
          <p:nvPr/>
        </p:nvSpPr>
        <p:spPr>
          <a:xfrm>
            <a:off x="4261607" y="1406357"/>
            <a:ext cx="4471331" cy="3788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.delete(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91412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수정</a:t>
            </a:r>
            <a:r>
              <a:rPr lang="en-US" altLang="ko-KR" dirty="0" smtClean="0"/>
              <a:t>(p484)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댓글수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반영하여 보이도록 화면 수정</a:t>
            </a:r>
            <a:endParaRPr lang="en-US" altLang="ko-KR" dirty="0" smtClean="0"/>
          </a:p>
          <a:p>
            <a:r>
              <a:rPr lang="ko-KR" altLang="en-US" dirty="0" err="1" smtClean="0"/>
              <a:t>제목내용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]</a:t>
            </a:r>
            <a:r>
              <a:rPr lang="ko-KR" altLang="en-US" smtClean="0"/>
              <a:t>로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18. AOP</a:t>
            </a:r>
            <a:r>
              <a:rPr lang="ko-KR" altLang="en-US"/>
              <a:t>라는 패러다임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8EF1-45CB-4A83-97B4-8271E65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관점 지향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(p446)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D7E93-DB87-4DF4-A460-E8CF0B5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관심사의 분리 </a:t>
            </a:r>
            <a:endParaRPr lang="en-US" altLang="ko-KR"/>
          </a:p>
          <a:p>
            <a:pPr lvl="1"/>
            <a:r>
              <a:rPr lang="ko-KR" altLang="en-US"/>
              <a:t>핵심로직은 아니지만 코드에 전반적으로 반복적으로 사용하며</a:t>
            </a:r>
            <a:r>
              <a:rPr lang="en-US" altLang="ko-KR"/>
              <a:t>, </a:t>
            </a:r>
            <a:r>
              <a:rPr lang="ko-KR" altLang="en-US"/>
              <a:t>필요한 로직들 </a:t>
            </a:r>
            <a:endParaRPr lang="en-US" altLang="ko-KR"/>
          </a:p>
          <a:p>
            <a:pPr lvl="1"/>
            <a:r>
              <a:rPr lang="ko-KR" altLang="en-US"/>
              <a:t>횡단 관심사</a:t>
            </a:r>
            <a:r>
              <a:rPr lang="en-US" altLang="ko-KR"/>
              <a:t>(cross-concerns)</a:t>
            </a: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DE3602-222B-4467-A016-CFE8D34D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19" y="2523951"/>
            <a:ext cx="5038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B27D-E4C5-45D8-8965-27D354E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(p447)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EA56-2A52-46D1-B5CE-1CCF35BA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Aspect: </a:t>
            </a:r>
            <a:r>
              <a:rPr lang="ko-KR" altLang="en-US" dirty="0"/>
              <a:t>추상 명사로 횡단 관심사를 의미 </a:t>
            </a:r>
            <a:endParaRPr lang="en-US" altLang="ko-KR" dirty="0"/>
          </a:p>
          <a:p>
            <a:pPr lvl="1"/>
            <a:r>
              <a:rPr lang="en-US" altLang="ko-KR" dirty="0"/>
              <a:t>ex&gt;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트랜잭션등</a:t>
            </a:r>
            <a:endParaRPr lang="en-US" altLang="ko-KR" dirty="0"/>
          </a:p>
          <a:p>
            <a:r>
              <a:rPr lang="en-US" altLang="ko-KR" dirty="0"/>
              <a:t>Advice:</a:t>
            </a:r>
            <a:r>
              <a:rPr lang="ko-KR" altLang="en-US" dirty="0"/>
              <a:t> 횡단 관심사를 구현한 객체  </a:t>
            </a:r>
            <a:endParaRPr lang="en-US" altLang="ko-KR" dirty="0"/>
          </a:p>
          <a:p>
            <a:r>
              <a:rPr lang="en-US" altLang="ko-KR" dirty="0"/>
              <a:t>Target:</a:t>
            </a:r>
            <a:r>
              <a:rPr lang="ko-KR" altLang="en-US" dirty="0"/>
              <a:t> </a:t>
            </a:r>
            <a:r>
              <a:rPr lang="ko-KR" altLang="en-US" dirty="0" smtClean="0"/>
              <a:t>핵심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/>
              <a:t>가지고 있는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관심사와 무관계의 </a:t>
            </a:r>
            <a:r>
              <a:rPr lang="en-US" altLang="ko-KR" dirty="0" smtClean="0"/>
              <a:t>core)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Proxy </a:t>
            </a:r>
            <a:r>
              <a:rPr lang="ko-KR" altLang="en-US" dirty="0"/>
              <a:t>객체</a:t>
            </a:r>
            <a:r>
              <a:rPr lang="en-US" altLang="ko-KR" dirty="0"/>
              <a:t>: Target</a:t>
            </a:r>
            <a:r>
              <a:rPr lang="ko-KR" altLang="en-US" dirty="0"/>
              <a:t>객체 </a:t>
            </a:r>
            <a:r>
              <a:rPr lang="en-US" altLang="ko-KR" dirty="0"/>
              <a:t>+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감쌈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57538F-4414-4F01-9AE4-CDCBED8563B1}"/>
              </a:ext>
            </a:extLst>
          </p:cNvPr>
          <p:cNvSpPr/>
          <p:nvPr/>
        </p:nvSpPr>
        <p:spPr>
          <a:xfrm>
            <a:off x="2295758" y="3354992"/>
            <a:ext cx="4683197" cy="26685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/>
              <a:t>Proxy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9FA7E-8EB7-4096-B61E-47FF5046E9AF}"/>
              </a:ext>
            </a:extLst>
          </p:cNvPr>
          <p:cNvSpPr/>
          <p:nvPr/>
        </p:nvSpPr>
        <p:spPr>
          <a:xfrm>
            <a:off x="5288408" y="4185410"/>
            <a:ext cx="162352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Target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A31D16-A902-4223-A214-6DDA5A12FA15}"/>
              </a:ext>
            </a:extLst>
          </p:cNvPr>
          <p:cNvCxnSpPr>
            <a:cxnSpLocks/>
          </p:cNvCxnSpPr>
          <p:nvPr/>
        </p:nvCxnSpPr>
        <p:spPr>
          <a:xfrm>
            <a:off x="1091339" y="4698594"/>
            <a:ext cx="4020724" cy="0"/>
          </a:xfrm>
          <a:prstGeom prst="straightConnector1">
            <a:avLst/>
          </a:prstGeom>
          <a:ln w="295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FCB31B4-C271-48AA-B014-2896389F4EF6}"/>
              </a:ext>
            </a:extLst>
          </p:cNvPr>
          <p:cNvSpPr/>
          <p:nvPr/>
        </p:nvSpPr>
        <p:spPr>
          <a:xfrm>
            <a:off x="2295758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E5270E-EF9C-40B4-8520-1218855B3351}"/>
              </a:ext>
            </a:extLst>
          </p:cNvPr>
          <p:cNvSpPr/>
          <p:nvPr/>
        </p:nvSpPr>
        <p:spPr>
          <a:xfrm>
            <a:off x="3488536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F1DFD4-659A-47EB-9BCC-48DC6EBA7B9F}"/>
              </a:ext>
            </a:extLst>
          </p:cNvPr>
          <p:cNvSpPr/>
          <p:nvPr/>
        </p:nvSpPr>
        <p:spPr>
          <a:xfrm>
            <a:off x="5090374" y="4577760"/>
            <a:ext cx="262027" cy="241667"/>
          </a:xfrm>
          <a:prstGeom prst="ellipse">
            <a:avLst/>
          </a:prstGeom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3E081368-4108-4375-B088-AE2F3D1F520C}"/>
              </a:ext>
            </a:extLst>
          </p:cNvPr>
          <p:cNvSpPr/>
          <p:nvPr/>
        </p:nvSpPr>
        <p:spPr>
          <a:xfrm>
            <a:off x="4476644" y="3580587"/>
            <a:ext cx="1623527" cy="241667"/>
          </a:xfrm>
          <a:prstGeom prst="borderCallout1">
            <a:avLst>
              <a:gd name="adj1" fmla="val 104465"/>
              <a:gd name="adj2" fmla="val 47989"/>
              <a:gd name="adj3" fmla="val 455359"/>
              <a:gd name="adj4" fmla="val 4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JoinPoint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8792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9856F-56F3-4F3E-B034-7A926489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36"/>
            <a:ext cx="7886700" cy="5975627"/>
          </a:xfrm>
        </p:spPr>
        <p:txBody>
          <a:bodyPr/>
          <a:lstStyle/>
          <a:p>
            <a:r>
              <a:rPr lang="en-US" altLang="ko-KR"/>
              <a:t>JoinPoint</a:t>
            </a:r>
          </a:p>
          <a:p>
            <a:pPr lvl="1"/>
            <a:r>
              <a:rPr lang="en-US" altLang="ko-KR"/>
              <a:t>Advice</a:t>
            </a:r>
            <a:r>
              <a:rPr lang="ko-KR" altLang="en-US"/>
              <a:t>의 적용대상 </a:t>
            </a:r>
            <a:r>
              <a:rPr lang="en-US" altLang="ko-KR"/>
              <a:t>– </a:t>
            </a:r>
            <a:r>
              <a:rPr lang="ko-KR" altLang="en-US"/>
              <a:t>스프링에서는 </a:t>
            </a:r>
            <a:r>
              <a:rPr lang="en-US" altLang="ko-KR"/>
              <a:t>targe</a:t>
            </a:r>
            <a:r>
              <a:rPr lang="ko-KR" altLang="en-US"/>
              <a:t>의 메서드 </a:t>
            </a:r>
            <a:endParaRPr lang="en-US" altLang="ko-KR"/>
          </a:p>
          <a:p>
            <a:r>
              <a:rPr lang="en-US" altLang="ko-KR"/>
              <a:t>Pointcut</a:t>
            </a:r>
          </a:p>
          <a:p>
            <a:pPr lvl="1"/>
            <a:r>
              <a:rPr lang="ko-KR" altLang="en-US"/>
              <a:t>여러 </a:t>
            </a:r>
            <a:r>
              <a:rPr lang="en-US" altLang="ko-KR"/>
              <a:t>JoinPoint</a:t>
            </a:r>
            <a:r>
              <a:rPr lang="ko-KR" altLang="en-US"/>
              <a:t>들 중에서 </a:t>
            </a:r>
            <a:r>
              <a:rPr lang="en-US" altLang="ko-KR"/>
              <a:t>Advice</a:t>
            </a:r>
            <a:r>
              <a:rPr lang="ko-KR" altLang="en-US"/>
              <a:t>가 적용되는 </a:t>
            </a:r>
            <a:r>
              <a:rPr lang="en-US" altLang="ko-KR"/>
              <a:t>select </a:t>
            </a:r>
            <a:r>
              <a:rPr lang="ko-KR" altLang="en-US"/>
              <a:t>기준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FCF580-CE7E-4B67-A345-5E99DA399380}"/>
              </a:ext>
            </a:extLst>
          </p:cNvPr>
          <p:cNvCxnSpPr>
            <a:cxnSpLocks/>
          </p:cNvCxnSpPr>
          <p:nvPr/>
        </p:nvCxnSpPr>
        <p:spPr>
          <a:xfrm>
            <a:off x="1087743" y="4462476"/>
            <a:ext cx="7585788" cy="0"/>
          </a:xfrm>
          <a:prstGeom prst="straightConnector1">
            <a:avLst/>
          </a:prstGeom>
          <a:ln w="4889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B86762-FB63-4220-9DDF-20D560CDF43C}"/>
              </a:ext>
            </a:extLst>
          </p:cNvPr>
          <p:cNvSpPr/>
          <p:nvPr/>
        </p:nvSpPr>
        <p:spPr>
          <a:xfrm>
            <a:off x="1563604" y="1887227"/>
            <a:ext cx="315374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Aspect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31F6-DA43-4E32-B034-22D448758255}"/>
              </a:ext>
            </a:extLst>
          </p:cNvPr>
          <p:cNvSpPr txBox="1"/>
          <p:nvPr/>
        </p:nvSpPr>
        <p:spPr>
          <a:xfrm>
            <a:off x="2736182" y="2206413"/>
            <a:ext cx="10107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Advice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A96B1C-F7B5-4EE7-B756-13A0952A1EBE}"/>
              </a:ext>
            </a:extLst>
          </p:cNvPr>
          <p:cNvSpPr/>
          <p:nvPr/>
        </p:nvSpPr>
        <p:spPr>
          <a:xfrm>
            <a:off x="1367661" y="4308563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AB147-AE72-4072-89D4-F425438E8194}"/>
              </a:ext>
            </a:extLst>
          </p:cNvPr>
          <p:cNvSpPr txBox="1"/>
          <p:nvPr/>
        </p:nvSpPr>
        <p:spPr>
          <a:xfrm>
            <a:off x="1224849" y="3211359"/>
            <a:ext cx="11347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Pointcut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E55970-1550-475F-96A3-5307BC05EB76}"/>
              </a:ext>
            </a:extLst>
          </p:cNvPr>
          <p:cNvSpPr/>
          <p:nvPr/>
        </p:nvSpPr>
        <p:spPr>
          <a:xfrm>
            <a:off x="3241575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52C3E3-C76A-41A9-8C12-56666F7842FC}"/>
              </a:ext>
            </a:extLst>
          </p:cNvPr>
          <p:cNvSpPr/>
          <p:nvPr/>
        </p:nvSpPr>
        <p:spPr>
          <a:xfrm>
            <a:off x="5108467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6C94556-4C01-41F1-887C-38A1F138B2FE}"/>
              </a:ext>
            </a:extLst>
          </p:cNvPr>
          <p:cNvCxnSpPr>
            <a:endCxn id="7" idx="0"/>
          </p:cNvCxnSpPr>
          <p:nvPr/>
        </p:nvCxnSpPr>
        <p:spPr>
          <a:xfrm rot="5400000">
            <a:off x="1862752" y="2929740"/>
            <a:ext cx="1732818" cy="1024828"/>
          </a:xfrm>
          <a:prstGeom prst="curvedConnector3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2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0EAF-463D-4F8A-AE96-82192E68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(p449)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71E6A-428D-4678-9759-62B9F7EB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실제로 개발하는 관심사 코드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3F0369-460A-4BF1-879D-9C40FCF7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5980"/>
              </p:ext>
            </p:extLst>
          </p:nvPr>
        </p:nvGraphicFramePr>
        <p:xfrm>
          <a:off x="628650" y="1940023"/>
          <a:ext cx="7743039" cy="2977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273">
                  <a:extLst>
                    <a:ext uri="{9D8B030D-6E8A-4147-A177-3AD203B41FA5}">
                      <a16:colId xmlns:a16="http://schemas.microsoft.com/office/drawing/2014/main" val="2288757321"/>
                    </a:ext>
                  </a:extLst>
                </a:gridCol>
                <a:gridCol w="5616766">
                  <a:extLst>
                    <a:ext uri="{9D8B030D-6E8A-4147-A177-3AD203B41FA5}">
                      <a16:colId xmlns:a16="http://schemas.microsoft.com/office/drawing/2014/main" val="1775197410"/>
                    </a:ext>
                  </a:extLst>
                </a:gridCol>
              </a:tblGrid>
              <a:tr h="237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구분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설명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977209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Target</a:t>
                      </a:r>
                      <a:r>
                        <a:rPr lang="ko-KR" sz="1400" dirty="0">
                          <a:effectLst/>
                        </a:rPr>
                        <a:t>의 </a:t>
                      </a:r>
                      <a:r>
                        <a:rPr lang="en-US" sz="1400" dirty="0" err="1">
                          <a:effectLst/>
                        </a:rPr>
                        <a:t>JoinPoint</a:t>
                      </a:r>
                      <a:r>
                        <a:rPr lang="ko-KR" sz="1400" dirty="0">
                          <a:effectLst/>
                        </a:rPr>
                        <a:t>를 호출하기 전에 실행되는 코드입니다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ko-KR" sz="1400" dirty="0">
                          <a:effectLst/>
                        </a:rPr>
                        <a:t>코드의 실행 자체에는 관여할 수 없습니다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94747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Returning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모든 실행이 정상적으로 이루어진 후에 동작하는 코드입니다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072932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Throwing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예외가 발생한 뒤에 동작하는 코드입니다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81941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정상적으로 실행되거나 예외가 발생했을 때 구분 없이 실행되는 코드입니다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418721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Around Advice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메서드의 실행 자체를 제어할 수 있는 가장 강력한 코드입니다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ko-KR" sz="1400" dirty="0">
                          <a:effectLst/>
                        </a:rPr>
                        <a:t>직접 대상 메서드를 호출하고 결과나 예외를 처리할 수 있습니다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3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23A5-30A9-4C18-A1FD-81E46BF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Pointcut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A947F-48DF-4353-B790-47DE0ECD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ko-KR" dirty="0"/>
              <a:t>를 어떤 </a:t>
            </a:r>
            <a:r>
              <a:rPr lang="en-US" altLang="ko-KR" dirty="0" err="1"/>
              <a:t>JoinPoint</a:t>
            </a:r>
            <a:r>
              <a:rPr lang="ko-KR" altLang="ko-KR" dirty="0"/>
              <a:t>에 결합할 것인지를 결정하는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Pointcut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은 관심사를 가지게 됨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323326-6E9E-4232-B4BE-00D01B4BF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64198"/>
              </p:ext>
            </p:extLst>
          </p:nvPr>
        </p:nvGraphicFramePr>
        <p:xfrm>
          <a:off x="778242" y="2056796"/>
          <a:ext cx="7384246" cy="2609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743">
                  <a:extLst>
                    <a:ext uri="{9D8B030D-6E8A-4147-A177-3AD203B41FA5}">
                      <a16:colId xmlns:a16="http://schemas.microsoft.com/office/drawing/2014/main" val="2461065757"/>
                    </a:ext>
                  </a:extLst>
                </a:gridCol>
                <a:gridCol w="4798503">
                  <a:extLst>
                    <a:ext uri="{9D8B030D-6E8A-4147-A177-3AD203B41FA5}">
                      <a16:colId xmlns:a16="http://schemas.microsoft.com/office/drawing/2014/main" val="1702999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구분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설명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97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execution(@execution)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메서드를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75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within(@within)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타입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ko-KR" sz="1600">
                          <a:effectLst/>
                        </a:rPr>
                        <a:t>클래스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r>
                        <a:rPr lang="ko-KR" sz="1600">
                          <a:effectLst/>
                        </a:rPr>
                        <a:t>을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421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주어진 인터페이스를 구현한 객체를 대상으로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04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args(@args)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파라미터를 가지는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54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@annotation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어노테이션이 적용된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86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53C6-D7F4-48DE-AE3D-0ECBC19E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의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(p450)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50766-A4CA-413D-B739-52D06498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(spring-</a:t>
            </a:r>
            <a:r>
              <a:rPr lang="en-US" altLang="ko-KR" dirty="0" err="1" smtClean="0"/>
              <a:t>test,lombok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,Junit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(4.12))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01509-FFC6-4017-9E37-352E3ABB2673}"/>
              </a:ext>
            </a:extLst>
          </p:cNvPr>
          <p:cNvSpPr/>
          <p:nvPr/>
        </p:nvSpPr>
        <p:spPr>
          <a:xfrm>
            <a:off x="939567" y="1831496"/>
            <a:ext cx="6539218" cy="4760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1.8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5.0.7.RELEASE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1.9.0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</a:t>
            </a:r>
            <a:r>
              <a:rPr lang="ko-KR" altLang="en-US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버전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1.7.25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properties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</a:p>
          <a:p>
            <a:endParaRPr lang="en-US" altLang="ko-KR" sz="1200" dirty="0">
              <a:latin typeface="맑은 고딕" panose="020B0503020000020004" pitchFamily="50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200" dirty="0"/>
              <a:t>&lt;!-- AspectJ </a:t>
            </a:r>
            <a:r>
              <a:rPr lang="en-US" altLang="ko-KR" sz="1200" dirty="0" smtClean="0"/>
              <a:t>--&gt;  //</a:t>
            </a:r>
            <a:r>
              <a:rPr lang="ko-KR" altLang="en-US" sz="1200" dirty="0" smtClean="0"/>
              <a:t>추가</a:t>
            </a:r>
            <a:endParaRPr lang="ko-KR" altLang="ko-KR" sz="1200" dirty="0"/>
          </a:p>
          <a:p>
            <a:r>
              <a:rPr lang="en-US" altLang="ko-KR" sz="1200" dirty="0"/>
              <a:t>   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aspectjrt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&lt;version&gt;${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-version}&lt;/version&gt;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    &lt;!-- https://mvnrepository.com/artifact/org.aspectj/aspectjweaver --&gt;</a:t>
            </a:r>
            <a:endParaRPr lang="ko-KR" altLang="ko-KR" sz="1200" dirty="0"/>
          </a:p>
          <a:p>
            <a:r>
              <a:rPr lang="en-US" altLang="ko-KR" sz="1200" dirty="0"/>
              <a:t>   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aspectjweaver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&lt;version&gt;${</a:t>
            </a:r>
            <a:r>
              <a:rPr lang="en-US" altLang="ko-KR" sz="1200" dirty="0" err="1"/>
              <a:t>org.aspectj</a:t>
            </a:r>
            <a:r>
              <a:rPr lang="en-US" altLang="ko-KR" sz="1200" dirty="0"/>
              <a:t>-version}&lt;/version&gt;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6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1124</Words>
  <Application>Microsoft Office PowerPoint</Application>
  <PresentationFormat>화면 슬라이드 쇼(4:3)</PresentationFormat>
  <Paragraphs>280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18. AOP라는 패러다임     </vt:lpstr>
      <vt:lpstr>관점 지향 프로그래밍(p446) </vt:lpstr>
      <vt:lpstr>주요 용어(p447) </vt:lpstr>
      <vt:lpstr>PowerPoint 프레젠테이션</vt:lpstr>
      <vt:lpstr>Advice의 종류(p449)</vt:lpstr>
      <vt:lpstr>Pointcut </vt:lpstr>
      <vt:lpstr>AOP의 실습(p450) </vt:lpstr>
      <vt:lpstr>서비스 계층 설계/Advice 작성/Pointcut (p452)</vt:lpstr>
      <vt:lpstr>서비스 계층 설계/Advice 작성/Pointcut (p453)</vt:lpstr>
      <vt:lpstr>AOP처리를 위한 설정(p455) </vt:lpstr>
      <vt:lpstr>AOP 테스트(p457) </vt:lpstr>
      <vt:lpstr>args를 이용하는 파라미터 추적(p459)</vt:lpstr>
      <vt:lpstr>@AfterThrowing(p460)</vt:lpstr>
      <vt:lpstr>@Around와 ProceedingJoinPoint(p461)</vt:lpstr>
      <vt:lpstr>PowerPoint 프레젠테이션</vt:lpstr>
      <vt:lpstr>19. 스프링에서 트랜잭션 처리  </vt:lpstr>
      <vt:lpstr>트랜잭션(p463)</vt:lpstr>
      <vt:lpstr>데이터베이스 설계와 트랜젝션(p465)</vt:lpstr>
      <vt:lpstr>댓글과 게시물의 반정규화(p466) </vt:lpstr>
      <vt:lpstr>트랜잭션 설정 (p 467)</vt:lpstr>
      <vt:lpstr>예제 테이블 설정(p471)</vt:lpstr>
      <vt:lpstr>트랜잭션 설정의 테스트(p474) </vt:lpstr>
      <vt:lpstr>댓글과 트랙잭션 설정 </vt:lpstr>
      <vt:lpstr>PowerPoint 프레젠테이션</vt:lpstr>
      <vt:lpstr>ReplyServiceImpl의 수정(p484) </vt:lpstr>
      <vt:lpstr>화면 수정(p484)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41</cp:revision>
  <dcterms:created xsi:type="dcterms:W3CDTF">2018-08-08T08:58:11Z</dcterms:created>
  <dcterms:modified xsi:type="dcterms:W3CDTF">2023-05-08T03:53:44Z</dcterms:modified>
</cp:coreProperties>
</file>