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7"/>
  </p:notesMasterIdLst>
  <p:sldIdLst>
    <p:sldId id="256" r:id="rId2"/>
    <p:sldId id="306" r:id="rId3"/>
    <p:sldId id="257" r:id="rId4"/>
    <p:sldId id="258" r:id="rId5"/>
    <p:sldId id="305" r:id="rId6"/>
    <p:sldId id="259" r:id="rId7"/>
    <p:sldId id="307" r:id="rId8"/>
    <p:sldId id="308" r:id="rId9"/>
    <p:sldId id="314" r:id="rId10"/>
    <p:sldId id="260" r:id="rId11"/>
    <p:sldId id="262" r:id="rId12"/>
    <p:sldId id="261" r:id="rId13"/>
    <p:sldId id="301" r:id="rId14"/>
    <p:sldId id="264" r:id="rId15"/>
    <p:sldId id="265" r:id="rId16"/>
    <p:sldId id="266" r:id="rId17"/>
    <p:sldId id="309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2" r:id="rId36"/>
    <p:sldId id="283" r:id="rId37"/>
    <p:sldId id="284" r:id="rId38"/>
    <p:sldId id="285" r:id="rId39"/>
    <p:sldId id="286" r:id="rId40"/>
    <p:sldId id="311" r:id="rId41"/>
    <p:sldId id="287" r:id="rId42"/>
    <p:sldId id="288" r:id="rId43"/>
    <p:sldId id="289" r:id="rId44"/>
    <p:sldId id="303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12" r:id="rId57"/>
    <p:sldId id="30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9" r:id="rId73"/>
    <p:sldId id="330" r:id="rId74"/>
    <p:sldId id="328" r:id="rId75"/>
    <p:sldId id="3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9451E-8D4C-442B-84DF-E9445315ADF1}" v="100" dt="2018-10-21T15:56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pring-projects/spring-security/blob/master/core/src/main/java/org/springframework/security/provisioning/JdbcUserDetailsManager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47961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(p610)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8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938" y="5853797"/>
            <a:ext cx="832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view,controller</a:t>
            </a:r>
            <a:r>
              <a:rPr lang="en-US" altLang="ko-KR" dirty="0" smtClean="0"/>
              <a:t>), root-context.xml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그외의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err="1" smtClean="0"/>
              <a:t>은톰캣</a:t>
            </a:r>
            <a:r>
              <a:rPr lang="ko-KR" altLang="en-US" dirty="0" smtClean="0"/>
              <a:t> 설정 부분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99" y="1335288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Filter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web.xml</a:t>
            </a:r>
            <a:r>
              <a:rPr lang="ko-KR" altLang="en-US" sz="1800" dirty="0"/>
              <a:t>에서 </a:t>
            </a:r>
            <a:r>
              <a:rPr lang="en-US" altLang="ko-KR" sz="1800" dirty="0"/>
              <a:t>security-context.xml </a:t>
            </a:r>
            <a:r>
              <a:rPr lang="ko-KR" altLang="en-US" sz="1800" dirty="0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적용이 필요한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(p612)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71289" y="2799837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doAll()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doMember()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"logined 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doAdmin()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3060"/>
            <a:ext cx="7886700" cy="5733903"/>
          </a:xfrm>
        </p:spPr>
        <p:txBody>
          <a:bodyPr/>
          <a:lstStyle/>
          <a:p>
            <a:r>
              <a:rPr lang="ko-KR" altLang="en-US" smtClean="0"/>
              <a:t>각</a:t>
            </a:r>
            <a:r>
              <a:rPr lang="en-US" altLang="ko-KR" smtClean="0"/>
              <a:t> URL</a:t>
            </a:r>
            <a:r>
              <a:rPr lang="ko-KR" altLang="en-US" smtClean="0"/>
              <a:t>에 해당하는 </a:t>
            </a:r>
            <a:r>
              <a:rPr lang="en-US" altLang="ko-KR" smtClean="0"/>
              <a:t>jsp</a:t>
            </a:r>
            <a:r>
              <a:rPr lang="ko-KR" altLang="en-US" smtClean="0"/>
              <a:t>페이지 임시로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URL</a:t>
            </a:r>
            <a:r>
              <a:rPr lang="ko-KR" altLang="en-US" smtClean="0"/>
              <a:t>과 같은 경로의 </a:t>
            </a:r>
            <a:r>
              <a:rPr lang="en-US" altLang="ko-KR" smtClean="0"/>
              <a:t>jsp  </a:t>
            </a:r>
            <a:r>
              <a:rPr lang="ko-KR" altLang="en-US" smtClean="0"/>
              <a:t>만듬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all.jsp, member.jsp, admin.jsp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ko-KR" sz="2000" dirty="0"/>
              <a:t>과 권한 부여</a:t>
            </a:r>
            <a:r>
              <a:rPr lang="en-US" altLang="ko-KR" sz="2000" dirty="0"/>
              <a:t>(Authorization - </a:t>
            </a:r>
            <a:r>
              <a:rPr lang="ko-KR" altLang="ko-KR" sz="2000" dirty="0"/>
              <a:t>인가</a:t>
            </a:r>
            <a:r>
              <a:rPr lang="en-US" altLang="ko-KR" sz="2000" dirty="0" smtClean="0"/>
              <a:t>)(p615) </a:t>
            </a:r>
            <a:r>
              <a:rPr lang="ko-KR" altLang="ko-KR" sz="2000" b="1" dirty="0"/>
              <a:t/>
            </a:r>
            <a:br>
              <a:rPr lang="ko-KR" altLang="ko-KR" sz="2000" b="1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194" y="48925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자신을 증명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4770" y="49450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자격을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AuthenticationManager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인증매니저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구현한 </a:t>
            </a:r>
            <a:r>
              <a:rPr lang="en-US" altLang="ko-KR" dirty="0" err="1" smtClean="0"/>
              <a:t>ProviderManager</a:t>
            </a:r>
            <a:r>
              <a:rPr lang="ko-KR" altLang="en-US" dirty="0" smtClean="0"/>
              <a:t>는  </a:t>
            </a:r>
            <a:r>
              <a:rPr lang="ko-KR" altLang="en-US" dirty="0"/>
              <a:t>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UserDetailsService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559" y="4138367"/>
            <a:ext cx="8935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ProvideManager</a:t>
            </a:r>
            <a:r>
              <a:rPr lang="ko-KR" altLang="en-US" dirty="0" smtClean="0"/>
              <a:t>클래스가 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AuthenticationProvider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인터페이스 객체를 이용하여 </a:t>
            </a:r>
            <a:r>
              <a:rPr lang="en-US" altLang="ko-KR" smtClean="0"/>
              <a:t>ProvideManager</a:t>
            </a:r>
            <a:r>
              <a:rPr lang="ko-KR" altLang="en-US" smtClean="0"/>
              <a:t>가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인증된 정보에는 권한에 대한 정보도 같이 전달되는데 </a:t>
            </a:r>
            <a:r>
              <a:rPr lang="ko-KR" altLang="en-US" dirty="0" err="1" smtClean="0"/>
              <a:t>이처리는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UserDetailsService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클래스에서 </a:t>
            </a:r>
            <a:r>
              <a:rPr lang="ko-KR" altLang="en-US" dirty="0" err="1" smtClean="0"/>
              <a:t>인증정보와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권한정보처리하여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--</a:t>
            </a:r>
            <a:r>
              <a:rPr lang="en-US" altLang="ko-KR"/>
              <a:t> </a:t>
            </a:r>
            <a:r>
              <a:rPr lang="en-US" altLang="ko-KR" smtClean="0"/>
              <a:t>AuthenticationProvider</a:t>
            </a:r>
            <a:r>
              <a:rPr lang="ko-KR" altLang="en-US" smtClean="0"/>
              <a:t>를 직접</a:t>
            </a:r>
            <a:r>
              <a:rPr lang="en-US" altLang="ko-KR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방식이나 </a:t>
            </a:r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방식중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로그인과 </a:t>
            </a:r>
            <a:r>
              <a:rPr lang="ko-KR" altLang="en-US" dirty="0" smtClean="0"/>
              <a:t>로그아웃처리</a:t>
            </a:r>
            <a:r>
              <a:rPr lang="en-US" altLang="ko-KR" dirty="0" smtClean="0"/>
              <a:t>(p618)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security-context.xml </a:t>
            </a:r>
            <a:r>
              <a:rPr lang="ko-KR" altLang="en-US"/>
              <a:t>접근제한 설정</a:t>
            </a:r>
            <a:endParaRPr lang="en-US" altLang="ko-KR"/>
          </a:p>
          <a:p>
            <a:r>
              <a:rPr lang="en-US" altLang="ko-KR"/>
              <a:t>access </a:t>
            </a:r>
            <a:r>
              <a:rPr lang="ko-KR" altLang="en-US"/>
              <a:t>속성은 기본적으로 표현식</a:t>
            </a:r>
            <a:r>
              <a:rPr lang="en-US" altLang="ko-KR"/>
              <a:t>(expression)</a:t>
            </a:r>
            <a:r>
              <a:rPr lang="ko-KR" altLang="en-US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81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pattern="/sample/all" access="permitAll"/&gt;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pattern="/sample/member" access="hasRole('ROLE_MEMBER')"/&gt;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&lt;security:form-login 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&lt;/beans&gt;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1411" y="5715298"/>
            <a:ext cx="869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Security EL</a:t>
            </a:r>
            <a:r>
              <a:rPr lang="ko-KR" altLang="en-US" dirty="0" smtClean="0"/>
              <a:t>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 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 use-expression=“true”&gt;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생략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안할시에는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</a:t>
            </a:r>
            <a:r>
              <a:rPr lang="ko-KR" altLang="en-US" dirty="0" smtClean="0"/>
              <a:t>도 디폴트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security:intercept-url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  <a:r>
              <a:rPr lang="en-US" altLang="ko-KR" smtClean="0"/>
              <a:t>=“/sample/member”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access=“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(‘ROLE_MEMBER’)” /&gt;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pattern</a:t>
            </a:r>
            <a:r>
              <a:rPr lang="ko-KR" altLang="en-US"/>
              <a:t>은</a:t>
            </a:r>
            <a:r>
              <a:rPr lang="ko-KR" altLang="en-US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접근 </a:t>
            </a:r>
            <a:r>
              <a:rPr lang="ko-KR" altLang="en-US" smtClean="0"/>
              <a:t>제한 설정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err="1" smtClean="0"/>
              <a:t>acces</a:t>
            </a:r>
            <a:r>
              <a:rPr lang="ko-KR" altLang="en-US" smtClean="0"/>
              <a:t>속성으로 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기본으로 </a:t>
            </a:r>
            <a:r>
              <a:rPr lang="en-US" altLang="ko-KR" dirty="0" smtClean="0"/>
              <a:t>security EL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use-</a:t>
            </a:r>
            <a:r>
              <a:rPr lang="en-US" altLang="ko-KR" dirty="0" err="1" smtClean="0"/>
              <a:t>expressio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사용 속성으로 미 사용시는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ko-KR" altLang="en-US" dirty="0" smtClean="0"/>
              <a:t>로 하나 사용시는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명시적으로 작성 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표현식 </a:t>
            </a:r>
            <a:r>
              <a:rPr lang="ko-KR" altLang="en-US" dirty="0" err="1" smtClean="0"/>
              <a:t>미사용시는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ROLE_MEMBER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/sample/member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스프링 제공 로그인 페이지로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" y="4524866"/>
            <a:ext cx="789376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38" y="4244205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948"/>
            <a:ext cx="7886700" cy="99997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단순로그인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(p620)</a:t>
            </a:r>
            <a:br>
              <a:rPr lang="en-US" altLang="ko-KR" dirty="0" smtClean="0"/>
            </a:br>
            <a:r>
              <a:rPr lang="ko-KR" altLang="en-US" sz="1800" dirty="0" smtClean="0"/>
              <a:t>스프링에서는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username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User</a:t>
            </a:r>
            <a:r>
              <a:rPr lang="ko-KR" altLang="en-US" sz="1800" dirty="0" smtClean="0"/>
              <a:t>는 일반 사용자 클래스가 아닌 인증과 권한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정보를 지닌 객체 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문자열로 권한을 지정할 수 있지만 </a:t>
            </a:r>
            <a:r>
              <a:rPr lang="en-US" altLang="ko-KR" dirty="0"/>
              <a:t>5</a:t>
            </a:r>
            <a:r>
              <a:rPr lang="ko-KR" altLang="en-US" dirty="0"/>
              <a:t>버전이상에서는 반드시 </a:t>
            </a:r>
            <a:r>
              <a:rPr lang="en-US" altLang="ko-KR" dirty="0" err="1"/>
              <a:t>PasswordEncoder</a:t>
            </a:r>
            <a:r>
              <a:rPr lang="ko-KR" altLang="en-US" dirty="0"/>
              <a:t>작업이 필요하므로 주의 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err="1"/>
              <a:t>noop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패스워드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필요 없이 </a:t>
            </a:r>
            <a:r>
              <a:rPr lang="ko-KR" altLang="en-US" dirty="0"/>
              <a:t>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48" y="448070"/>
            <a:ext cx="8260826" cy="368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4907" y="4326902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릴리즈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(release)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란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 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마지막 제품이 될 가능성이 있는 베타 버전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상당한 버그가 나타나지 않으면 출시할 준비가 되었음을 의미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71" y="5344998"/>
            <a:ext cx="798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framework 5</a:t>
            </a:r>
            <a:r>
              <a:rPr lang="ko-KR" altLang="en-US" dirty="0" err="1" smtClean="0"/>
              <a:t>버젼에서는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5.3.26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8~21)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GA</a:t>
            </a:r>
            <a:r>
              <a:rPr lang="ko-KR" altLang="en-US" dirty="0" err="1" smtClean="0"/>
              <a:t>버젼이며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4.0</a:t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17~21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버젼임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90134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JSESSIONID </a:t>
            </a:r>
            <a:r>
              <a:rPr lang="ko-KR" altLang="en-US" sz="1600" b="1" dirty="0" err="1" smtClean="0"/>
              <a:t>세션쿠키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세션유지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톰캣발행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삭제한 후 </a:t>
            </a:r>
            <a:endParaRPr lang="en-US" altLang="ko-KR" sz="1600" b="1" dirty="0"/>
          </a:p>
          <a:p>
            <a:r>
              <a:rPr lang="ko-KR" altLang="en-US" sz="1600" b="1" dirty="0"/>
              <a:t>동일 </a:t>
            </a:r>
            <a:r>
              <a:rPr lang="en-US" altLang="ko-KR" sz="1600" b="1" dirty="0"/>
              <a:t>URI</a:t>
            </a:r>
            <a:r>
              <a:rPr lang="ko-KR" altLang="en-US" sz="1600" b="1" dirty="0" err="1"/>
              <a:t>접근시에는</a:t>
            </a:r>
            <a:r>
              <a:rPr lang="ko-KR" altLang="en-US" sz="1600" b="1" dirty="0"/>
              <a:t> 다시 로그인 </a:t>
            </a:r>
            <a:r>
              <a:rPr lang="ko-KR" altLang="en-US" sz="1600" b="1" dirty="0" smtClean="0"/>
              <a:t>필요</a:t>
            </a:r>
            <a:r>
              <a:rPr lang="en-US" altLang="ko-KR" sz="1600" b="1" dirty="0" smtClean="0"/>
              <a:t>(F12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application</a:t>
            </a:r>
            <a:r>
              <a:rPr lang="ko-KR" altLang="en-US" sz="1600" b="1" dirty="0" smtClean="0"/>
              <a:t>에서 처리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736545" y="313034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 아웃 기능이 없으므로 강제로  로그 아웃 처리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6540" y="323144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로그아웃 확인</a:t>
            </a:r>
            <a:r>
              <a:rPr lang="en-US" altLang="ko-KR" sz="2400" dirty="0" smtClean="0"/>
              <a:t>(p622)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권한을 가지는 사용자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제한 메시지의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로그인후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AccessDeniedHandler</a:t>
            </a:r>
            <a:r>
              <a:rPr lang="ko-KR" altLang="en-US" dirty="0" smtClean="0"/>
              <a:t>를 </a:t>
            </a:r>
            <a:r>
              <a:rPr lang="ko-KR" altLang="en-US" dirty="0"/>
              <a:t>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accessError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90" y="638289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전에는 로그인 창으로 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3534" y="28756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콘트롤라에</a:t>
            </a:r>
            <a:r>
              <a:rPr lang="ko-KR" altLang="en-US" dirty="0" smtClean="0"/>
              <a:t> 매핑메서드를 만들어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ko-KR" altLang="en-US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속성에 매핑경로작성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540" y="325322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accessError.jsp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AccessDeniedHandler</a:t>
            </a:r>
            <a:r>
              <a:rPr lang="ko-KR" altLang="en-US" smtClean="0"/>
              <a:t>인터페이스 구현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URL</a:t>
            </a:r>
            <a:r>
              <a:rPr lang="ko-KR" altLang="en-US" b="1" dirty="0" smtClean="0"/>
              <a:t>방식보다 다양한 처리</a:t>
            </a:r>
            <a:endParaRPr lang="en-US" altLang="ko-KR" b="1" dirty="0" smtClean="0"/>
          </a:p>
          <a:p>
            <a:r>
              <a:rPr lang="en-US" altLang="ko-KR" b="1" dirty="0" err="1" smtClean="0"/>
              <a:t>HttpServletResonse</a:t>
            </a:r>
            <a:r>
              <a:rPr lang="ko-KR" altLang="en-US" b="1" dirty="0" smtClean="0"/>
              <a:t>에 다양한 헤더 정보 추가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처리용 </a:t>
            </a:r>
            <a:r>
              <a:rPr lang="en-US" altLang="ko-KR" b="1" dirty="0" smtClean="0"/>
              <a:t>package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(security)</a:t>
            </a:r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public class </a:t>
            </a:r>
            <a:r>
              <a:rPr lang="en-US" altLang="ko-KR" b="1" dirty="0" err="1"/>
              <a:t>CustomAccessDeniedHandler</a:t>
            </a:r>
            <a:r>
              <a:rPr lang="en-US" altLang="ko-KR" b="1" dirty="0"/>
              <a:t> implements </a:t>
            </a:r>
            <a:r>
              <a:rPr lang="en-US" altLang="ko-KR" b="1" dirty="0" err="1"/>
              <a:t>AccessDeniedHandler</a:t>
            </a:r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@Override</a:t>
            </a:r>
          </a:p>
          <a:p>
            <a:pPr marL="0" indent="0">
              <a:buNone/>
            </a:pPr>
            <a:r>
              <a:rPr lang="en-US" altLang="ko-KR" b="1" dirty="0"/>
              <a:t>  public void handle(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AccessDeniedException</a:t>
            </a:r>
            <a:r>
              <a:rPr lang="en-US" altLang="ko-KR" b="1" dirty="0"/>
              <a:t> </a:t>
            </a:r>
            <a:r>
              <a:rPr lang="en-US" altLang="ko-KR" b="1" dirty="0" err="1"/>
              <a:t>accessException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     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("Access Denied Handler");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("Redirect....");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err="1"/>
              <a:t>response.sendRedirect</a:t>
            </a:r>
            <a:r>
              <a:rPr lang="en-US" altLang="ko-KR" b="1" smtClean="0"/>
              <a:t>("accessError</a:t>
            </a:r>
            <a:r>
              <a:rPr lang="en-US" altLang="ko-KR" b="1" dirty="0" smtClean="0"/>
              <a:t>");  //</a:t>
            </a:r>
            <a:r>
              <a:rPr lang="ko-KR" altLang="en-US" b="1" dirty="0" smtClean="0"/>
              <a:t>브라우져에서 요청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smtClean="0"/>
              <a:t>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06251" y="5728068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en-US" altLang="ko-KR" smtClean="0"/>
              <a:t>security:access-denied-handler</a:t>
            </a:r>
            <a:r>
              <a:rPr lang="en-US" altLang="ko-KR"/>
              <a:t>	ref="customAccessDenied" </a:t>
            </a:r>
            <a:r>
              <a:rPr lang="en-US" altLang="ko-KR" smtClean="0"/>
              <a:t>/&gt;  ref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0519" y="6051234"/>
            <a:ext cx="759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"customAccessDenied" </a:t>
            </a:r>
            <a:r>
              <a:rPr lang="en-US" altLang="ko-KR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"com.kook.xboard.security.CustomAccessDeniedHandler"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59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로그인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(p631)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</a:t>
            </a:r>
            <a:r>
              <a:rPr lang="en-US" altLang="ko-KR" sz="105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필수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방식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loginInput(String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0165" y="4769963"/>
            <a:ext cx="5248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idden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로 처리할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password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실패시는</a:t>
            </a:r>
            <a:r>
              <a:rPr lang="ko-KR" altLang="en-US" dirty="0" smtClean="0"/>
              <a:t> 다시 로그인 창으로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csrf.parameterName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기본적으로 </a:t>
            </a:r>
            <a:r>
              <a:rPr lang="en-US" altLang="ko-KR" dirty="0"/>
              <a:t>GET</a:t>
            </a:r>
            <a:r>
              <a:rPr lang="ko-KR" altLang="en-US" dirty="0"/>
              <a:t>방식을 제외하고 모든 요청에 </a:t>
            </a:r>
            <a:r>
              <a:rPr lang="en-US" altLang="ko-KR" dirty="0"/>
              <a:t>CRSF</a:t>
            </a:r>
            <a:r>
              <a:rPr lang="ko-KR" altLang="en-US" dirty="0"/>
              <a:t>토큰 사용 </a:t>
            </a:r>
            <a:endParaRPr lang="en-US" altLang="ko-KR" dirty="0"/>
          </a:p>
          <a:p>
            <a:r>
              <a:rPr lang="en-US" altLang="ko-KR" dirty="0"/>
              <a:t>&lt;form&gt;</a:t>
            </a:r>
            <a:r>
              <a:rPr lang="ko-KR" altLang="en-US" dirty="0"/>
              <a:t>등의 데이터 </a:t>
            </a:r>
            <a:r>
              <a:rPr lang="ko-KR" altLang="en-US" dirty="0" err="1"/>
              <a:t>전송시에</a:t>
            </a:r>
            <a:r>
              <a:rPr lang="ko-KR" altLang="en-US" dirty="0"/>
              <a:t> </a:t>
            </a:r>
            <a:r>
              <a:rPr lang="en-US" altLang="ko-KR" dirty="0"/>
              <a:t>CSRF</a:t>
            </a:r>
            <a:r>
              <a:rPr lang="ko-KR" altLang="en-US" dirty="0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230223" y="5260157"/>
            <a:ext cx="48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&lt;security:csrf disabled=“false” /&gt;</a:t>
            </a:r>
            <a:r>
              <a:rPr lang="ko-KR" altLang="en-US" smtClean="0"/>
              <a:t>가 디폴트임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005" y="5943659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보내준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사용시 서버로 보내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세션쿠키가</a:t>
            </a:r>
            <a:r>
              <a:rPr lang="ko-KR" altLang="en-US" dirty="0" smtClean="0"/>
              <a:t> 다른 브라우져에서 요청되면토큰이 달라 이용불가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성공과 </a:t>
            </a:r>
            <a:r>
              <a:rPr lang="en-US" altLang="ko-KR" dirty="0" err="1" smtClean="0"/>
              <a:t>AuthenticationSuccessHandler</a:t>
            </a:r>
            <a:r>
              <a:rPr lang="en-US" altLang="ko-KR" dirty="0" smtClean="0"/>
              <a:t>(p637)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성공후</a:t>
            </a:r>
            <a:r>
              <a:rPr lang="ko-KR" altLang="en-US" dirty="0"/>
              <a:t> 특정 </a:t>
            </a:r>
            <a:r>
              <a:rPr lang="en-US" altLang="ko-KR" dirty="0"/>
              <a:t>URI</a:t>
            </a:r>
            <a:r>
              <a:rPr lang="ko-KR" altLang="en-US" dirty="0"/>
              <a:t>로 이동하거나 쿠키 처리 등의 추가적인 작업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 웹 </a:t>
            </a:r>
            <a:r>
              <a:rPr lang="ko-KR" altLang="en-US" dirty="0" err="1"/>
              <a:t>시큐리티의</a:t>
            </a:r>
            <a:r>
              <a:rPr lang="ko-KR" altLang="en-US" dirty="0"/>
              <a:t> 이해 </a:t>
            </a:r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(Authentication) VS </a:t>
            </a:r>
            <a:r>
              <a:rPr lang="ko-KR" altLang="en-US" dirty="0"/>
              <a:t>인가</a:t>
            </a:r>
            <a:r>
              <a:rPr lang="en-US" altLang="ko-KR" dirty="0"/>
              <a:t>(Authorization)</a:t>
            </a:r>
          </a:p>
          <a:p>
            <a:pPr lvl="0"/>
            <a:r>
              <a:rPr lang="ko-KR" altLang="en-US" dirty="0"/>
              <a:t>로그인 처리와 자동 로그인  </a:t>
            </a:r>
            <a:endParaRPr lang="en-US" altLang="ko-KR" dirty="0"/>
          </a:p>
          <a:p>
            <a:pPr lvl="0"/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암호화 처리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jSP</a:t>
            </a:r>
            <a:r>
              <a:rPr lang="ko-KR" altLang="en-US" dirty="0" smtClean="0"/>
              <a:t>에서의 로그인 처리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org.zerock.security.CustomAccessDeniedHandler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org.zerock.security.CustomLoginSuccessHandler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permitAll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('ROLE_MEMBER')"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('ROLE_ADMIN')"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login-page=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authentication-success-handler-ref=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security:csrf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disabled="true"/&gt;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6664" y="30448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에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로그아웃의 처리와 </a:t>
            </a:r>
            <a:r>
              <a:rPr lang="en-US" altLang="ko-KR" sz="2400" dirty="0" err="1" smtClean="0"/>
              <a:t>LogoutSuccessHandler</a:t>
            </a:r>
            <a:r>
              <a:rPr lang="en-US" altLang="ko-KR" sz="2400" dirty="0" smtClean="0"/>
              <a:t>(p640)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49" y="1143001"/>
            <a:ext cx="68185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</a:t>
            </a: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invalidate-session</a:t>
            </a:r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hidden"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&lt;!—button default type=“submit” 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객체 이용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이를 구현한 많은 클래스 제공</a:t>
            </a:r>
            <a:endParaRPr lang="en-US" altLang="ko-KR" dirty="0" smtClean="0"/>
          </a:p>
          <a:p>
            <a:r>
              <a:rPr lang="ko-KR" altLang="en-US" dirty="0" smtClean="0"/>
              <a:t>앞에서 사용한 문자열방식은 </a:t>
            </a:r>
            <a:r>
              <a:rPr lang="en-US" altLang="ko-KR" dirty="0" err="1" smtClean="0"/>
              <a:t>InMemoryUserDatamanager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JdbcUserDetailsManager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지정된 테이블의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사용과 기존의 테이블 </a:t>
            </a:r>
            <a:r>
              <a:rPr lang="ko-KR" altLang="en-US" dirty="0" err="1" smtClean="0"/>
              <a:t>활용방식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github.com/spring-projects/spring-security/blob/master/core/src/main/java/org/springframework/security/provisioning/JdbcUserDetailsManager.java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/>
              <a:t>테이블의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스프링에서 정의됨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ix_auth_username on authorities (username,authority);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25864" y="3817856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정의 테이블 사용하므로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smtClean="0"/>
              <a:t>없이 실행된다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암호화 사용 안해 에러 발생  </a:t>
            </a:r>
            <a:r>
              <a:rPr lang="en-US" altLang="ko-KR" smtClean="0"/>
              <a:t>--</a:t>
            </a:r>
            <a:r>
              <a:rPr lang="ko-KR" altLang="en-US" smtClean="0"/>
              <a:t>암호화까지 뒷장처처럼 처리후 실행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820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PasswordEncoder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비암호사용으로 </a:t>
            </a:r>
            <a:r>
              <a:rPr lang="ko-KR" altLang="en-US" sz="2400" dirty="0" err="1" smtClean="0"/>
              <a:t>만듬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(p647)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829"/>
            <a:ext cx="7886700" cy="490823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sz="1800" dirty="0"/>
              <a:t>암호화를 피하고 싶다면 직접 </a:t>
            </a:r>
            <a:r>
              <a:rPr lang="en-US" altLang="ko-KR" sz="1800" dirty="0" err="1"/>
              <a:t>PasswordEncoder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구현화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비암호화</a:t>
            </a:r>
            <a:r>
              <a:rPr lang="ko-KR" altLang="en-US" sz="1800" dirty="0" smtClean="0"/>
              <a:t> 사용 용도로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16033" y="2808768"/>
            <a:ext cx="6712226" cy="282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509" y="5855081"/>
            <a:ext cx="73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등록후</a:t>
            </a:r>
            <a:r>
              <a:rPr lang="ko-KR" altLang="en-US" dirty="0" smtClean="0"/>
              <a:t> 사용 </a:t>
            </a:r>
            <a:r>
              <a:rPr lang="en-US" altLang="ko-KR" dirty="0"/>
              <a:t>&lt;bean id="</a:t>
            </a:r>
            <a:r>
              <a:rPr lang="en-US" altLang="ko-KR" dirty="0" err="1"/>
              <a:t>customPasswordEncoder</a:t>
            </a:r>
            <a:r>
              <a:rPr lang="en-US" altLang="ko-KR" dirty="0"/>
              <a:t>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</a:t>
            </a:r>
            <a:r>
              <a:rPr lang="en-US" altLang="ko-KR" dirty="0"/>
              <a:t>="</a:t>
            </a:r>
            <a:r>
              <a:rPr lang="en-US" altLang="ko-KR" dirty="0" err="1"/>
              <a:t>org.zerock.security.CustomNoOpPasswordEncoder</a:t>
            </a:r>
            <a:r>
              <a:rPr lang="en-US" altLang="ko-KR" dirty="0"/>
              <a:t>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기존의 테이블을 이용하는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(p650)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암호화 사용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(p651)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인코딩된</a:t>
            </a:r>
            <a:r>
              <a:rPr lang="ko-KR" altLang="en-US" sz="2400" dirty="0"/>
              <a:t> 패스워드를 가지는 사용자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(p653)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tbl_member</a:t>
            </a:r>
            <a:r>
              <a:rPr lang="ko-KR" altLang="en-US" sz="2400" dirty="0" smtClean="0"/>
              <a:t>테이블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485" y="4967926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 manager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,admin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pw</a:t>
            </a:r>
            <a:r>
              <a:rPr lang="ko-KR" altLang="en-US" dirty="0" err="1" smtClean="0"/>
              <a:t>색인번호로</a:t>
            </a:r>
            <a:r>
              <a:rPr lang="ko-KR" altLang="en-US" dirty="0" smtClean="0"/>
              <a:t> 입력된다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1" y="6033155"/>
            <a:ext cx="725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에 스프링 테스트 </a:t>
            </a:r>
            <a:r>
              <a:rPr lang="en-US" altLang="ko-KR" smtClean="0"/>
              <a:t>springframework-test</a:t>
            </a:r>
            <a:r>
              <a:rPr lang="ko-KR" altLang="en-US" smtClean="0"/>
              <a:t>등록 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Security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(p606)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기본동작은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필터와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이용하여 처리</a:t>
            </a:r>
            <a:endParaRPr lang="en-US" altLang="ko-KR" dirty="0" smtClean="0"/>
          </a:p>
          <a:p>
            <a:r>
              <a:rPr lang="ko-KR" altLang="en-US" dirty="0" smtClean="0"/>
              <a:t>필터는 스프링과 무관한 단순한 필터이며 </a:t>
            </a: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관리되면서 스프링컨텍스트에 포함</a:t>
            </a:r>
            <a:endParaRPr lang="en-US" altLang="ko-KR" dirty="0" smtClean="0"/>
          </a:p>
          <a:p>
            <a:r>
              <a:rPr lang="ko-KR" altLang="en-US" smtClean="0"/>
              <a:t>필터는 서블릿 </a:t>
            </a:r>
            <a:r>
              <a:rPr lang="ko-KR" altLang="en-US" dirty="0" smtClean="0"/>
              <a:t>컨텍스트에 속하며 스프링과 무관하나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 내부에서 </a:t>
            </a:r>
            <a:r>
              <a:rPr lang="ko-KR" altLang="en-US" dirty="0" err="1" smtClean="0"/>
              <a:t>콘트롤라를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하므로 </a:t>
            </a:r>
            <a:r>
              <a:rPr lang="ko-KR" altLang="en-US" smtClean="0"/>
              <a:t>스프링컨텍스트내의 모든 </a:t>
            </a:r>
            <a:r>
              <a:rPr lang="ko-KR" altLang="en-US" dirty="0" smtClean="0"/>
              <a:t>자원을 활용</a:t>
            </a:r>
            <a:endParaRPr lang="en-US" altLang="ko-KR" dirty="0" smtClean="0"/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필터와 인터셉트를 활용하면서 별도의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컨텍스트를 생성해서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구조는 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그림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스프링의 하위 </a:t>
            </a:r>
            <a:r>
              <a:rPr lang="ko-KR" altLang="en-US" dirty="0" err="1" smtClean="0"/>
              <a:t>프로젝트중</a:t>
            </a:r>
            <a:r>
              <a:rPr lang="ko-KR" altLang="en-US" dirty="0" smtClean="0"/>
              <a:t> 하나이다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사용자에 권한 추가</a:t>
            </a:r>
            <a:r>
              <a:rPr lang="en-US" altLang="ko-KR" dirty="0" smtClean="0"/>
              <a:t>(p655)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Tbl_member_auth</a:t>
            </a:r>
            <a:r>
              <a:rPr lang="ko-KR" altLang="en-US" dirty="0" smtClean="0"/>
              <a:t>테이블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권한 테이블임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1" y="2121030"/>
            <a:ext cx="8058872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쿼리를 이용하는 인증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 </a:t>
            </a:r>
            <a:r>
              <a:rPr lang="ko-KR" altLang="en-US" sz="2400" dirty="0" err="1" smtClean="0"/>
              <a:t>테이블시는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query</a:t>
            </a:r>
            <a:r>
              <a:rPr lang="ko-KR" altLang="en-US" sz="2400" dirty="0" smtClean="0"/>
              <a:t>문 추가 해주어야 한다</a:t>
            </a:r>
            <a:r>
              <a:rPr lang="en-US" altLang="ko-KR" sz="2400" dirty="0" smtClean="0"/>
              <a:t>)(p657)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authorities-by-username-query=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smtClean="0"/>
              <a:t>(p659)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 하나의 메서드인 </a:t>
            </a:r>
            <a:r>
              <a:rPr lang="en-US" altLang="ko-KR" sz="1400" smtClean="0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</a:t>
            </a:r>
            <a:r>
              <a:rPr lang="ko-KR" altLang="ko-KR" sz="1400"/>
              <a:t>판단</a:t>
            </a:r>
            <a:r>
              <a:rPr lang="ko-KR" altLang="en-US" sz="1400"/>
              <a:t>해야 </a:t>
            </a:r>
            <a:r>
              <a:rPr lang="ko-KR" altLang="en-US" sz="1400" smtClean="0"/>
              <a:t>함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보통은 하위 클래스중 </a:t>
            </a:r>
            <a:r>
              <a:rPr lang="en-US" altLang="ko-KR" sz="1400"/>
              <a:t>U</a:t>
            </a:r>
            <a:r>
              <a:rPr lang="en-US" altLang="ko-KR" sz="1400" smtClean="0"/>
              <a:t>ser</a:t>
            </a:r>
            <a:r>
              <a:rPr lang="ko-KR" altLang="en-US" sz="1400" smtClean="0"/>
              <a:t>를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(p660)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351" y="55806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아이디당 </a:t>
            </a:r>
            <a:r>
              <a:rPr lang="en-US" altLang="ko-KR" smtClean="0"/>
              <a:t>auth</a:t>
            </a:r>
            <a:r>
              <a:rPr lang="ko-KR" altLang="en-US" smtClean="0"/>
              <a:t>는 여러개 구조</a:t>
            </a:r>
            <a:r>
              <a:rPr lang="en-US" altLang="ko-KR" smtClean="0"/>
              <a:t>(1:N)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450"/>
            <a:ext cx="7886700" cy="5526514"/>
          </a:xfrm>
        </p:spPr>
        <p:txBody>
          <a:bodyPr/>
          <a:lstStyle/>
          <a:p>
            <a:r>
              <a:rPr lang="en-US" altLang="ko-KR" dirty="0" err="1" smtClean="0"/>
              <a:t>MemberVO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AuthVO</a:t>
            </a:r>
            <a:r>
              <a:rPr lang="ko-KR" altLang="en-US" dirty="0" smtClean="0"/>
              <a:t>를 여러 개 가지는데 </a:t>
            </a:r>
            <a:r>
              <a:rPr lang="en-US" altLang="ko-KR" dirty="0" smtClean="0"/>
              <a:t>1:N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MemberMapper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package </a:t>
            </a:r>
            <a:r>
              <a:rPr lang="en-US" altLang="ko-KR" b="1" dirty="0" err="1"/>
              <a:t>com.kook.xboard.mapper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com.kook.xboard.domain.MemberVO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interface </a:t>
            </a:r>
            <a:r>
              <a:rPr lang="en-US" altLang="ko-KR" b="1" dirty="0" err="1"/>
              <a:t>MemberMapper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MemberVO</a:t>
            </a:r>
            <a:r>
              <a:rPr lang="en-US" altLang="ko-KR" b="1" dirty="0"/>
              <a:t> read(String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4" y="288343"/>
            <a:ext cx="7886700" cy="4908233"/>
          </a:xfrm>
        </p:spPr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00979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90494" y="603315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(p664)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(p665)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ko-KR" altLang="en-US" dirty="0"/>
              <a:t>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929702" y="2102526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MemberVO</a:t>
            </a:r>
            <a:r>
              <a:rPr lang="ko-KR" altLang="en-US" smtClean="0"/>
              <a:t>를 시큐리티의 </a:t>
            </a:r>
            <a:r>
              <a:rPr lang="en-US" altLang="ko-KR" err="1"/>
              <a:t>UserDetails</a:t>
            </a:r>
            <a:r>
              <a:rPr lang="ko-KR" altLang="en-US" smtClean="0"/>
              <a:t>인터페이스객체로 변환</a:t>
            </a:r>
            <a:r>
              <a:rPr lang="en-US" altLang="ko-KR" smtClean="0"/>
              <a:t>(loadUserByUsername</a:t>
            </a:r>
            <a:r>
              <a:rPr lang="ko-KR" altLang="en-US" smtClean="0"/>
              <a:t>메서드는 </a:t>
            </a:r>
            <a:r>
              <a:rPr lang="en-US" altLang="ko-KR" smtClean="0"/>
              <a:t>UserDetails</a:t>
            </a:r>
            <a:r>
              <a:rPr lang="ko-KR" altLang="en-US" smtClean="0"/>
              <a:t>를 반환</a:t>
            </a:r>
            <a:r>
              <a:rPr lang="en-US" altLang="ko-KR" smtClean="0"/>
              <a:t>)</a:t>
            </a:r>
          </a:p>
          <a:p>
            <a:r>
              <a:rPr lang="en-US" altLang="ko-KR"/>
              <a:t>U</a:t>
            </a:r>
            <a:r>
              <a:rPr lang="en-US" altLang="ko-KR" smtClean="0"/>
              <a:t>serDetails</a:t>
            </a:r>
            <a:r>
              <a:rPr lang="ko-KR" altLang="en-US" smtClean="0"/>
              <a:t>를 구현해둔 </a:t>
            </a:r>
            <a:r>
              <a:rPr lang="en-US" altLang="ko-KR" smtClean="0"/>
              <a:t>User</a:t>
            </a:r>
            <a:r>
              <a:rPr lang="ko-KR" altLang="en-US" smtClean="0"/>
              <a:t>클래스를 상속하여 클래스만듬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831490" y="2392070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시큐리트의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 err="1"/>
              <a:t>Acegi</a:t>
            </a:r>
            <a:r>
              <a:rPr lang="en-US" altLang="ko-KR" dirty="0"/>
              <a:t> </a:t>
            </a:r>
            <a:r>
              <a:rPr lang="ko-KR" altLang="en-US" dirty="0"/>
              <a:t>프레임워크에서 시작</a:t>
            </a:r>
            <a:endParaRPr lang="en-US" altLang="ko-KR" dirty="0"/>
          </a:p>
          <a:p>
            <a:pPr lvl="1"/>
            <a:r>
              <a:rPr lang="ko-KR" altLang="en-US" dirty="0"/>
              <a:t>필터를 이용한 처리 </a:t>
            </a:r>
            <a:r>
              <a:rPr lang="ko-KR" altLang="en-US" dirty="0" smtClean="0"/>
              <a:t>에서 시작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4989" y="3242820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50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(p671)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1" y="5103039"/>
            <a:ext cx="683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rincipal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CustomUser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smtClean="0"/>
              <a:t>는 </a:t>
            </a:r>
            <a:r>
              <a:rPr lang="en-US" altLang="ko-KR" smtClean="0"/>
              <a:t>CustomUser</a:t>
            </a:r>
            <a:r>
              <a:rPr lang="ko-KR" altLang="en-US" smtClean="0"/>
              <a:t>의 멤버변수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b="1"/>
              <a:t>private MemberVO </a:t>
            </a:r>
            <a:r>
              <a:rPr lang="en-US" altLang="ko-KR" b="1" smtClean="0"/>
              <a:t>member</a:t>
            </a:r>
            <a:r>
              <a:rPr lang="ko-KR" altLang="en-US" b="1" smtClean="0"/>
              <a:t>를 </a:t>
            </a:r>
            <a:r>
              <a:rPr lang="en-US" altLang="ko-KR" b="1" smtClean="0"/>
              <a:t>getter </a:t>
            </a:r>
            <a:r>
              <a:rPr lang="ko-KR" altLang="en-US" b="1" smtClean="0"/>
              <a:t>로</a:t>
            </a:r>
            <a:r>
              <a:rPr lang="en-US" altLang="ko-KR" b="1" smtClean="0"/>
              <a:t> </a:t>
            </a:r>
            <a:r>
              <a:rPr lang="ko-KR" altLang="en-US" b="1" smtClean="0"/>
              <a:t>가져옴</a:t>
            </a:r>
            <a:r>
              <a:rPr lang="en-US" altLang="ko-KR" b="1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principal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MemberVO</a:t>
            </a:r>
            <a:r>
              <a:rPr lang="ko-KR" altLang="en-US" dirty="0" smtClean="0"/>
              <a:t>에도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 EL</a:t>
            </a:r>
            <a:r>
              <a:rPr lang="ko-KR" altLang="en-US" dirty="0" smtClean="0"/>
              <a:t>을 </a:t>
            </a:r>
            <a:r>
              <a:rPr lang="ko-KR" altLang="en-US" dirty="0"/>
              <a:t>이용하는 동적 화면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20455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익명의 사용자의 경우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회원도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sz="1100" dirty="0" err="1" smtClean="0">
                          <a:effectLst/>
                        </a:rPr>
                        <a:t>로그인을</a:t>
                      </a:r>
                      <a:r>
                        <a:rPr lang="ko-KR" sz="1100" dirty="0" smtClean="0">
                          <a:effectLst/>
                        </a:rPr>
                        <a:t> </a:t>
                      </a:r>
                      <a:r>
                        <a:rPr lang="ko-KR" sz="1100" dirty="0">
                          <a:effectLst/>
                        </a:rPr>
                        <a:t>하지 않은 경우도 해당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인증된 사용자면 </a:t>
                      </a:r>
                      <a:r>
                        <a:rPr lang="en-US" sz="1100">
                          <a:effectLst/>
                        </a:rPr>
                        <a:t>true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로그인기억</a:t>
            </a:r>
            <a:r>
              <a:rPr lang="en-US" altLang="ko-KR" sz="2400" dirty="0" smtClean="0"/>
              <a:t>)(remember-me)(p676)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/>
              <a:t>옵션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-</a:t>
            </a:r>
            <a:r>
              <a:rPr lang="ko-KR" altLang="en-US" sz="1200" smtClean="0"/>
              <a:t>메모리 사용시는 필요 없으나 안정적인 기능을 위해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사용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데이터베이스를 이용하는 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(p677)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</a:t>
            </a:r>
            <a:r>
              <a:rPr lang="ko-KR" altLang="en-US" dirty="0" err="1" smtClean="0"/>
              <a:t>스프링지정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생성만으로도 처리 </a:t>
            </a:r>
            <a:r>
              <a:rPr lang="ko-KR" altLang="en-US" dirty="0" smtClean="0"/>
              <a:t>가능하며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data-source-ref=</a:t>
            </a:r>
            <a:r>
              <a:rPr lang="en-US" altLang="ko-KR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ko-KR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설정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705587" y="286631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725123" y="4128200"/>
            <a:ext cx="7693753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data-source-ref=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(p679)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지정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3283206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(p682)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(p701)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Security-context.xml</a:t>
            </a:r>
            <a:r>
              <a:rPr lang="ko-KR" altLang="en-US" sz="2000" dirty="0"/>
              <a:t>의 </a:t>
            </a:r>
            <a:r>
              <a:rPr lang="en-US" altLang="ko-KR" sz="2000" dirty="0"/>
              <a:t>&lt;</a:t>
            </a:r>
            <a:r>
              <a:rPr lang="en-US" altLang="ko-KR" sz="2000" b="1" dirty="0"/>
              <a:t>security:intercept-url pattern=</a:t>
            </a:r>
            <a:r>
              <a:rPr lang="en-US" altLang="ko-KR" sz="2000" b="1" i="1" dirty="0"/>
              <a:t>"/board/list" access="permitAll" /&gt; </a:t>
            </a:r>
          </a:p>
          <a:p>
            <a:r>
              <a:rPr lang="ko-KR" altLang="en-US" sz="2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등을 대체 해준다</a:t>
            </a:r>
            <a:r>
              <a:rPr lang="en-US" altLang="ko-KR" sz="2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smtClean="0"/>
              <a:t>secured({</a:t>
            </a:r>
            <a:r>
              <a:rPr lang="ko-KR" altLang="en-US" sz="2000" dirty="0" smtClean="0"/>
              <a:t>권한 문자열</a:t>
            </a:r>
            <a:r>
              <a:rPr lang="en-US" altLang="ko-KR" sz="2000" dirty="0" smtClean="0"/>
              <a:t>}) //</a:t>
            </a:r>
            <a:r>
              <a:rPr lang="ko-KR" altLang="en-US" sz="2000" dirty="0" smtClean="0"/>
              <a:t>초기부터</a:t>
            </a:r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PreAuthorize</a:t>
            </a:r>
            <a:r>
              <a:rPr lang="en-US" altLang="ko-KR" sz="2000" dirty="0" smtClean="0"/>
              <a:t>(sec EL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실행전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권한 검사 </a:t>
            </a:r>
            <a:r>
              <a:rPr lang="en-US" altLang="ko-KR" sz="2000" dirty="0" smtClean="0"/>
              <a:t>//3</a:t>
            </a:r>
            <a:r>
              <a:rPr lang="ko-KR" altLang="en-US" sz="2000" dirty="0" err="1" smtClean="0"/>
              <a:t>버젼</a:t>
            </a:r>
            <a:r>
              <a:rPr lang="ko-KR" altLang="en-US" sz="2000" dirty="0" smtClean="0"/>
              <a:t> 부터 사용</a:t>
            </a:r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PostAuthrize</a:t>
            </a:r>
            <a:r>
              <a:rPr lang="en-US" altLang="ko-KR" sz="2000" dirty="0" smtClean="0"/>
              <a:t>(sec EL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실행후</a:t>
            </a:r>
            <a:r>
              <a:rPr lang="ko-KR" altLang="en-US" sz="2000" dirty="0" smtClean="0"/>
              <a:t> 권한 검사</a:t>
            </a:r>
            <a:endParaRPr lang="en-US" altLang="ko-KR" sz="2000" dirty="0" smtClean="0"/>
          </a:p>
          <a:p>
            <a:r>
              <a:rPr lang="ko-KR" altLang="en-US" sz="2000" dirty="0" smtClean="0"/>
              <a:t>현재는 </a:t>
            </a:r>
            <a:r>
              <a:rPr lang="en-US" altLang="ko-KR" sz="2000" dirty="0" smtClean="0"/>
              <a:t>Pre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방식 많이 사용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활성화는 </a:t>
            </a:r>
            <a:r>
              <a:rPr lang="en-US" altLang="ko-KR" sz="2000" dirty="0" smtClean="0"/>
              <a:t>servlet-context.xml</a:t>
            </a:r>
            <a:r>
              <a:rPr lang="ko-KR" altLang="en-US" sz="2000" dirty="0" smtClean="0"/>
              <a:t>에서 활성화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namespace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security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err="1" smtClean="0"/>
              <a:t>버젼</a:t>
            </a:r>
            <a:r>
              <a:rPr lang="ko-KR" altLang="en-US" sz="2000" dirty="0" smtClean="0"/>
              <a:t> 선택 말고 </a:t>
            </a:r>
            <a:r>
              <a:rPr lang="ko-KR" altLang="en-US" sz="2000" dirty="0" err="1" smtClean="0"/>
              <a:t>버젼없는</a:t>
            </a:r>
            <a:r>
              <a:rPr lang="ko-KR" altLang="en-US" sz="2000" dirty="0" smtClean="0"/>
              <a:t> 것으로 선택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&lt;</a:t>
            </a:r>
            <a:r>
              <a:rPr lang="en-US" altLang="ko-KR" sz="2000" dirty="0" err="1"/>
              <a:t>security:global-method-security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pre-post-annotations</a:t>
            </a:r>
            <a:r>
              <a:rPr lang="en-US" altLang="ko-KR" sz="2000" dirty="0"/>
              <a:t>="enabled"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secured-annotations</a:t>
            </a:r>
            <a:r>
              <a:rPr lang="en-US" altLang="ko-KR" sz="2000" dirty="0"/>
              <a:t>="enabled" </a:t>
            </a:r>
            <a:r>
              <a:rPr lang="en-US" altLang="ko-KR" sz="2000" dirty="0" smtClean="0"/>
              <a:t>/&gt; </a:t>
            </a:r>
            <a:r>
              <a:rPr lang="ko-KR" altLang="en-US" sz="2000" dirty="0" err="1" smtClean="0"/>
              <a:t>추가해줌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8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(p705)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/>
              <a:t>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part 6</a:t>
            </a:r>
            <a:r>
              <a:rPr lang="ko-KR" altLang="en-US" dirty="0" smtClean="0"/>
              <a:t>까지의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아니면 기존 프로젝트에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최종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코드들을 적용합니다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 가입을 추가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부분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토큰을 넣어 주어야 함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한글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 </a:t>
            </a:r>
            <a:r>
              <a:rPr lang="en-US" altLang="ko-KR" smtClean="0"/>
              <a:t>encoding</a:t>
            </a:r>
            <a:r>
              <a:rPr lang="ko-KR" altLang="en-US" smtClean="0"/>
              <a:t>필터 적용시 </a:t>
            </a:r>
            <a:r>
              <a:rPr lang="ko-KR" altLang="en-US" dirty="0" smtClean="0"/>
              <a:t>순서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필터 위에 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login</a:t>
            </a:r>
            <a:r>
              <a:rPr lang="ko-KR" altLang="en-US" sz="2800" smtClean="0"/>
              <a:t>성공후 페이지 이동</a:t>
            </a:r>
            <a:r>
              <a:rPr lang="en-US" altLang="ko-KR" sz="2800" smtClean="0"/>
              <a:t>(</a:t>
            </a:r>
            <a:r>
              <a:rPr lang="ko-KR" altLang="en-US" sz="2800" smtClean="0"/>
              <a:t>로그인테스트 </a:t>
            </a:r>
            <a:r>
              <a:rPr lang="en-US" altLang="ko-KR" sz="2800" smtClean="0"/>
              <a:t>p710)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CustomLoginSuccessHandler</a:t>
            </a:r>
            <a:r>
              <a:rPr lang="ko-KR" altLang="en-US" smtClean="0"/>
              <a:t>를 사용하지 않고 로그인 이전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화면으로 이동하는 스프링시큐리티의 기본인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SavedRequestAwareAuthenticationSuccessHandler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사용토록 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</a:t>
            </a:r>
            <a:r>
              <a:rPr lang="en-US" altLang="ko-KR"/>
              <a:t>security:form-login login-page=</a:t>
            </a:r>
            <a:r>
              <a:rPr lang="en-US" altLang="ko-KR" i="1"/>
              <a:t>"/member/customLogin</a:t>
            </a:r>
            <a:r>
              <a:rPr lang="en-US" altLang="ko-KR" i="1" smtClean="0"/>
              <a:t>"/&gt;</a:t>
            </a:r>
          </a:p>
          <a:p>
            <a:r>
              <a:rPr lang="ko-KR" altLang="en-US" i="1" smtClean="0"/>
              <a:t>로그인</a:t>
            </a:r>
            <a:r>
              <a:rPr lang="en-US" altLang="ko-KR" i="1" smtClean="0"/>
              <a:t> </a:t>
            </a:r>
            <a:r>
              <a:rPr lang="ko-KR" altLang="en-US" i="1" smtClean="0"/>
              <a:t>이후 접근할 수 있는 페이지를 로그인 없이 접근시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로그인 페이지로 이동하고 로그인 성공시 그 페이지로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시큐리트를</a:t>
            </a:r>
            <a:r>
              <a:rPr lang="ko-KR" altLang="en-US" dirty="0"/>
              <a:t>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관련 라이브러리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적용하기 위한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spring-security-config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spring-security-taglibs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작성시 스프링 시큐리티 처리</a:t>
            </a:r>
            <a:r>
              <a:rPr lang="en-US" altLang="ko-KR" smtClean="0"/>
              <a:t>(p711)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에 </a:t>
            </a:r>
            <a:r>
              <a:rPr lang="en-US" altLang="ko-KR" smtClean="0"/>
              <a:t>security</a:t>
            </a:r>
            <a:r>
              <a:rPr lang="ko-KR" altLang="en-US" smtClean="0"/>
              <a:t>어노테이션 설정이 되어 있으므로 게시판 관련 </a:t>
            </a:r>
            <a:r>
              <a:rPr lang="en-US" altLang="ko-KR" smtClean="0"/>
              <a:t>BoardController</a:t>
            </a:r>
            <a:r>
              <a:rPr lang="ko-KR" altLang="en-US" smtClean="0"/>
              <a:t>에도 어노테이션 적용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&lt;security:global-method-security </a:t>
            </a:r>
            <a:r>
              <a:rPr lang="en-US" altLang="ko-KR" smtClean="0"/>
              <a:t>pre-post-annotations</a:t>
            </a:r>
            <a:r>
              <a:rPr lang="en-US" altLang="ko-KR"/>
              <a:t>=</a:t>
            </a:r>
            <a:r>
              <a:rPr lang="en-US" altLang="ko-KR" i="1"/>
              <a:t>"enabled" secured-annotations="enabled" </a:t>
            </a:r>
            <a:r>
              <a:rPr lang="en-US" altLang="ko-KR" i="1" smtClean="0"/>
              <a:t>/&gt;</a:t>
            </a:r>
          </a:p>
          <a:p>
            <a:r>
              <a:rPr lang="ko-KR" altLang="en-US" i="1" smtClean="0"/>
              <a:t>게시판 등록창 접근과 등록처리에 </a:t>
            </a:r>
            <a:r>
              <a:rPr lang="en-US" altLang="ko-KR" i="1"/>
              <a:t/>
            </a:r>
            <a:br>
              <a:rPr lang="en-US" altLang="ko-KR" i="1"/>
            </a:br>
            <a:r>
              <a:rPr lang="en-US" altLang="ko-KR" i="1"/>
              <a:t>@GetMapping("/register</a:t>
            </a:r>
            <a:r>
              <a:rPr lang="en-US" altLang="ko-KR" i="1" smtClean="0"/>
              <a:t>")</a:t>
            </a:r>
            <a:br>
              <a:rPr lang="en-US" altLang="ko-KR" i="1" smtClean="0"/>
            </a:br>
            <a:r>
              <a:rPr lang="en-US" altLang="ko-KR" i="1" smtClean="0"/>
              <a:t>@</a:t>
            </a:r>
            <a:r>
              <a:rPr lang="en-US" altLang="ko-KR" i="1"/>
              <a:t>PreAuthorize("isAuthenticated</a:t>
            </a:r>
            <a:r>
              <a:rPr lang="en-US" altLang="ko-KR" i="1" smtClean="0"/>
              <a:t>()")</a:t>
            </a:r>
            <a:br>
              <a:rPr lang="en-US" altLang="ko-KR" i="1" smtClean="0"/>
            </a:br>
            <a:r>
              <a:rPr lang="en-US" altLang="ko-KR" i="1" smtClean="0"/>
              <a:t>@postMapping</a:t>
            </a:r>
            <a:r>
              <a:rPr lang="en-US" altLang="ko-KR" i="1"/>
              <a:t>("/register")</a:t>
            </a:r>
            <a:br>
              <a:rPr lang="en-US" altLang="ko-KR" i="1"/>
            </a:br>
            <a:r>
              <a:rPr lang="en-US" altLang="ko-KR" i="1"/>
              <a:t>@PreAuthorize("isAuthenticated</a:t>
            </a:r>
            <a:r>
              <a:rPr lang="en-US" altLang="ko-KR" i="1" smtClean="0"/>
              <a:t>()")</a:t>
            </a:r>
          </a:p>
          <a:p>
            <a:r>
              <a:rPr lang="en-US" altLang="ko-KR" i="1" smtClean="0"/>
              <a:t>register.jsp</a:t>
            </a:r>
            <a:r>
              <a:rPr lang="ko-KR" altLang="en-US" i="1" smtClean="0"/>
              <a:t>의  </a:t>
            </a:r>
            <a:r>
              <a:rPr lang="en-US" altLang="ko-KR" i="1" smtClean="0"/>
              <a:t>name=‘writer</a:t>
            </a:r>
            <a:r>
              <a:rPr lang="ko-KR" altLang="en-US" i="1" smtClean="0"/>
              <a:t>의 </a:t>
            </a:r>
            <a:r>
              <a:rPr lang="en-US" altLang="ko-KR" i="1" smtClean="0"/>
              <a:t>value</a:t>
            </a:r>
            <a:r>
              <a:rPr lang="ko-KR" altLang="en-US" i="1" smtClean="0"/>
              <a:t>를</a:t>
            </a:r>
            <a:r>
              <a:rPr lang="en-US" altLang="ko-KR" i="1" smtClean="0"/>
              <a:t> </a:t>
            </a:r>
            <a:r>
              <a:rPr lang="ko-KR" altLang="en-US" i="1" smtClean="0"/>
              <a:t>로그인아이디로 처리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9" y="4640281"/>
            <a:ext cx="8206821" cy="1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토큰설정</a:t>
            </a:r>
            <a:r>
              <a:rPr lang="en-US" altLang="ko-KR" smtClean="0"/>
              <a:t>(p714)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0333"/>
            <a:ext cx="7886700" cy="923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1" y="11430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토큰을</a:t>
            </a:r>
            <a:r>
              <a:rPr lang="en-US" altLang="ko-KR" smtClean="0"/>
              <a:t> </a:t>
            </a:r>
            <a:r>
              <a:rPr lang="ko-KR" altLang="en-US" smtClean="0"/>
              <a:t>추가 해줌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스프링시큐리티 한글 처리</a:t>
            </a:r>
            <a:r>
              <a:rPr lang="en-US" altLang="ko-KR" smtClean="0"/>
              <a:t>(p715)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web.xml</a:t>
            </a:r>
            <a:r>
              <a:rPr lang="ko-KR" altLang="en-US" smtClean="0"/>
              <a:t>에서 </a:t>
            </a:r>
            <a:r>
              <a:rPr lang="en-US" altLang="ko-KR" smtClean="0"/>
              <a:t>encodingFilter</a:t>
            </a:r>
            <a:r>
              <a:rPr lang="ko-KR" altLang="en-US" smtClean="0"/>
              <a:t>가 </a:t>
            </a:r>
            <a:r>
              <a:rPr lang="en-US" altLang="ko-KR" smtClean="0"/>
              <a:t>springSecurityFilterChain</a:t>
            </a:r>
            <a:r>
              <a:rPr lang="ko-KR" altLang="en-US" smtClean="0"/>
              <a:t>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 오도록 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0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조회와 로그인처리</a:t>
            </a:r>
            <a:r>
              <a:rPr lang="en-US" altLang="ko-KR" smtClean="0"/>
              <a:t>(p716)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조회는</a:t>
            </a:r>
            <a:r>
              <a:rPr lang="en-US" altLang="ko-KR" smtClean="0"/>
              <a:t> </a:t>
            </a:r>
            <a:r>
              <a:rPr lang="ko-KR" altLang="en-US" smtClean="0"/>
              <a:t>모두 접근 가능하지만 수정</a:t>
            </a:r>
            <a:r>
              <a:rPr lang="en-US" altLang="ko-KR" smtClean="0"/>
              <a:t>/</a:t>
            </a:r>
            <a:r>
              <a:rPr lang="ko-KR" altLang="en-US" smtClean="0"/>
              <a:t>삭제 작업은 로그인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사용자중 작성자만이 가능토록 해줌</a:t>
            </a:r>
            <a:r>
              <a:rPr lang="en-US" altLang="ko-KR" smtClean="0"/>
              <a:t>(</a:t>
            </a:r>
            <a:r>
              <a:rPr lang="ko-KR" altLang="en-US" smtClean="0"/>
              <a:t>작성자만 </a:t>
            </a:r>
            <a:r>
              <a:rPr lang="en-US" altLang="ko-KR" smtClean="0"/>
              <a:t>Modify</a:t>
            </a:r>
            <a:r>
              <a:rPr lang="ko-KR" altLang="en-US" smtClean="0"/>
              <a:t>버튼이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보이도록 처리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571630"/>
            <a:ext cx="8192643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84" y="4713402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principal</a:t>
            </a:r>
            <a:r>
              <a:rPr lang="ko-KR" altLang="en-US" smtClean="0"/>
              <a:t>을  </a:t>
            </a:r>
            <a:r>
              <a:rPr lang="en-US" altLang="ko-KR" smtClean="0"/>
              <a:t>var=“pinfo”</a:t>
            </a:r>
            <a:r>
              <a:rPr lang="ko-KR" altLang="en-US" smtClean="0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52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조회화면에서 댓글 추가 버튼</a:t>
            </a:r>
            <a:r>
              <a:rPr lang="en-US" altLang="ko-KR" smtClean="0"/>
              <a:t>(p717)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사용자만이 댓글을 추가하도록 댓글 버튼 활성화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비활성화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5" y="2093666"/>
            <a:ext cx="7969701" cy="2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5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</a:t>
            </a:r>
            <a:r>
              <a:rPr lang="en-US" altLang="ko-KR" smtClean="0"/>
              <a:t>(p718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수정과 삭제는 로그인한 작성자만 허용하지만 </a:t>
            </a:r>
            <a:r>
              <a:rPr lang="en-US" altLang="ko-KR" smtClean="0"/>
              <a:t>URL</a:t>
            </a:r>
            <a:r>
              <a:rPr lang="ko-KR" altLang="en-US" smtClean="0"/>
              <a:t>조작 접근을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막기 위해서 토큰과 시큐리티를 적용</a:t>
            </a:r>
            <a:endParaRPr lang="en-US" altLang="ko-KR" smtClean="0"/>
          </a:p>
          <a:p>
            <a:r>
              <a:rPr lang="en-US" altLang="ko-KR" smtClean="0"/>
              <a:t>@PreAuthorize</a:t>
            </a:r>
            <a:r>
              <a:rPr lang="ko-KR" altLang="en-US" smtClean="0"/>
              <a:t>의 경우 표현식으로 사용</a:t>
            </a:r>
            <a:endParaRPr lang="en-US" altLang="ko-KR" smtClean="0"/>
          </a:p>
          <a:p>
            <a:r>
              <a:rPr lang="en-US" altLang="ko-KR" smtClean="0"/>
              <a:t>modify.jsp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it-IT" altLang="ko-KR" sz="1600"/>
              <a:t>&lt;%@ taglib uri=</a:t>
            </a:r>
            <a:r>
              <a:rPr lang="it-IT" altLang="ko-KR" sz="1600" i="1"/>
              <a:t>"http://www.springframework.org/security/tags" prefix="sec" </a:t>
            </a:r>
            <a:r>
              <a:rPr lang="it-IT" altLang="ko-KR" sz="1600" i="1" smtClean="0"/>
              <a:t>%&gt;</a:t>
            </a:r>
            <a:br>
              <a:rPr lang="it-IT" altLang="ko-KR" sz="1600" i="1" smtClean="0"/>
            </a:br>
            <a:r>
              <a:rPr lang="en-US" altLang="ko-KR" sz="1600" i="1" smtClean="0"/>
              <a:t>post</a:t>
            </a:r>
            <a:r>
              <a:rPr lang="ko-KR" altLang="en-US" sz="1600" i="1" smtClean="0"/>
              <a:t>방식의</a:t>
            </a:r>
            <a:r>
              <a:rPr lang="en-US" altLang="ko-KR" sz="1600" i="1" smtClean="0"/>
              <a:t> form</a:t>
            </a:r>
            <a:r>
              <a:rPr lang="ko-KR" altLang="en-US" sz="1600" i="1" smtClean="0"/>
              <a:t>에는 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en-US" altLang="ko-KR" sz="1600"/>
              <a:t>&lt;input type=</a:t>
            </a:r>
            <a:r>
              <a:rPr lang="en-US" altLang="ko-KR" sz="1600" i="1"/>
              <a:t>"hidden" </a:t>
            </a:r>
            <a:r>
              <a:rPr lang="en-US" altLang="ko-KR" sz="1600" i="1" smtClean="0"/>
              <a:t>name="${_csrf.parameterName}" </a:t>
            </a:r>
            <a:r>
              <a:rPr lang="en-US" altLang="ko-KR" sz="1600" i="1"/>
              <a:t>value="${_csrf.token}"/&gt;</a:t>
            </a:r>
            <a:r>
              <a:rPr lang="ko-KR" altLang="en-US" sz="1600" i="1" smtClean="0"/>
              <a:t> </a:t>
            </a:r>
            <a:r>
              <a:rPr lang="it-IT" altLang="ko-KR" sz="1600" i="1" smtClean="0"/>
              <a:t>  </a:t>
            </a:r>
            <a:r>
              <a:rPr lang="ko-KR" altLang="en-US" sz="1600" i="1" smtClean="0"/>
              <a:t>추가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ko-KR" altLang="en-US" sz="1600" i="1" smtClean="0"/>
              <a:t>로그인 아이디와 작성자같은 경우만  버튼 가시화 시킴</a:t>
            </a:r>
            <a:endParaRPr lang="en-US" altLang="ko-KR" sz="1600" i="1" smtClean="0"/>
          </a:p>
          <a:p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3991297"/>
            <a:ext cx="7707590" cy="2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에서의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</a:t>
            </a:r>
            <a:r>
              <a:rPr lang="en-US" altLang="ko-KR" smtClean="0"/>
              <a:t>PreAuthorize</a:t>
            </a:r>
            <a:r>
              <a:rPr lang="ko-KR" altLang="en-US" smtClean="0"/>
              <a:t>에서 표현식으로 전달되는 파라메터를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삭제시 </a:t>
            </a:r>
            <a:r>
              <a:rPr lang="en-US" altLang="ko-KR" smtClean="0"/>
              <a:t>bno</a:t>
            </a:r>
            <a:r>
              <a:rPr lang="ko-KR" altLang="en-US" smtClean="0"/>
              <a:t>와 </a:t>
            </a:r>
            <a:r>
              <a:rPr lang="en-US" altLang="ko-KR"/>
              <a:t>writer</a:t>
            </a:r>
            <a:r>
              <a:rPr lang="ko-KR" altLang="en-US"/>
              <a:t>를 같이 추가해서 검사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@</a:t>
            </a:r>
            <a:r>
              <a:rPr lang="en-US" altLang="ko-KR"/>
              <a:t>PreAuthorize("principal.username == #writer")</a:t>
            </a:r>
          </a:p>
          <a:p>
            <a:pPr marL="0" indent="0">
              <a:buNone/>
            </a:pPr>
            <a:r>
              <a:rPr lang="en-US" altLang="ko-KR"/>
              <a:t>@PostMapping("/remove")</a:t>
            </a:r>
          </a:p>
          <a:p>
            <a:pPr marL="0" indent="0">
              <a:buNone/>
            </a:pPr>
            <a:r>
              <a:rPr lang="en-US" altLang="ko-KR" b="1"/>
              <a:t>public String remove(@RequestParam("bno") Long bno, Criteria cri, RedirectAttributes rttr,String writer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439"/>
            <a:ext cx="7676364" cy="1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와 스프링시큐리티 처리</a:t>
            </a:r>
            <a:r>
              <a:rPr lang="en-US" altLang="ko-KR" smtClean="0"/>
              <a:t>(p721)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smtClean="0"/>
              <a:t>GET</a:t>
            </a:r>
            <a:r>
              <a:rPr lang="ko-KR" altLang="en-US" sz="1400" smtClean="0"/>
              <a:t>방식외의 </a:t>
            </a:r>
            <a:r>
              <a:rPr lang="en-US" altLang="ko-KR" sz="1400" smtClean="0"/>
              <a:t>POST,PUT,PATCH,DELETE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X-CSRF-TOKEN</a:t>
            </a:r>
            <a:r>
              <a:rPr lang="ko-KR" altLang="en-US" sz="1400" smtClean="0"/>
              <a:t>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같은 헤더 정보 추가</a:t>
            </a:r>
            <a:endParaRPr lang="en-US" altLang="ko-KR" sz="1400" smtClean="0"/>
          </a:p>
          <a:p>
            <a:r>
              <a:rPr lang="ko-KR" altLang="en-US" sz="1400" smtClean="0">
                <a:solidFill>
                  <a:srgbClr val="FF0000"/>
                </a:solidFill>
              </a:rPr>
              <a:t>게시물 등록 및 등록시 제거시</a:t>
            </a:r>
            <a:r>
              <a:rPr lang="en-US" altLang="ko-KR" sz="1400" smtClean="0">
                <a:solidFill>
                  <a:srgbClr val="FF0000"/>
                </a:solidFill>
              </a:rPr>
              <a:t>(p721)</a:t>
            </a:r>
          </a:p>
          <a:p>
            <a:pPr marL="0" indent="0">
              <a:buNone/>
            </a:pPr>
            <a:r>
              <a:rPr lang="en-US" altLang="ko-KR" sz="1400"/>
              <a:t>let csrfHeaderName ="${_csrf.headerName}"; </a:t>
            </a:r>
          </a:p>
          <a:p>
            <a:pPr marL="0" indent="0">
              <a:buNone/>
            </a:pPr>
            <a:r>
              <a:rPr lang="en-US" altLang="ko-KR" sz="1400"/>
              <a:t>let csrfTokenValue="${_csrf.token}";</a:t>
            </a:r>
          </a:p>
          <a:p>
            <a:pPr marL="0" indent="0">
              <a:buNone/>
            </a:pPr>
            <a:r>
              <a:rPr lang="en-US" altLang="ko-KR" sz="1400"/>
              <a:t>beforeSend: </a:t>
            </a:r>
            <a:r>
              <a:rPr lang="en-US" altLang="ko-KR" sz="1400" b="1"/>
              <a:t>function(xhr) {</a:t>
            </a:r>
          </a:p>
          <a:p>
            <a:pPr marL="0" indent="0">
              <a:buNone/>
            </a:pPr>
            <a:r>
              <a:rPr lang="en-US" altLang="ko-KR" sz="1400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z="1400" smtClean="0"/>
              <a:t>},</a:t>
            </a:r>
          </a:p>
          <a:p>
            <a:pPr marL="0" indent="0">
              <a:buNone/>
            </a:pPr>
            <a:r>
              <a:rPr lang="en-US" altLang="ko-KR" sz="1400" smtClean="0"/>
              <a:t>UploadController</a:t>
            </a:r>
            <a:r>
              <a:rPr lang="ko-KR" altLang="en-US" sz="1400" smtClean="0"/>
              <a:t>에 어노테이션 추가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/>
              <a:t>@PreAuthorize("isAuthenticates()")</a:t>
            </a:r>
          </a:p>
          <a:p>
            <a:pPr marL="0" indent="0">
              <a:buNone/>
            </a:pPr>
            <a:r>
              <a:rPr lang="en-US" altLang="ko-KR" sz="1400"/>
              <a:t>@PostMapping(value </a:t>
            </a:r>
            <a:r>
              <a:rPr lang="en-US" altLang="ko-KR" sz="1400" i="1"/>
              <a:t>= "/deleteFile</a:t>
            </a:r>
            <a:r>
              <a:rPr lang="en-US" altLang="ko-KR" sz="1400"/>
              <a:t>", produces = MediaType.</a:t>
            </a:r>
            <a:r>
              <a:rPr lang="en-US" altLang="ko-KR" sz="1400" b="1" i="1"/>
              <a:t>APPLICATION_JSON_VALUE</a:t>
            </a:r>
            <a:r>
              <a:rPr lang="en-US" altLang="ko-KR" sz="1400" b="1" i="1" smtClean="0"/>
              <a:t>)</a:t>
            </a:r>
            <a:br>
              <a:rPr lang="en-US" altLang="ko-KR" sz="1400" b="1" i="1" smtClean="0"/>
            </a:br>
            <a:r>
              <a:rPr lang="en-US" altLang="ko-KR" sz="1400" b="1" i="1" smtClean="0"/>
              <a:t/>
            </a:r>
            <a:br>
              <a:rPr lang="en-US" altLang="ko-KR" sz="1400" b="1" i="1" smtClean="0"/>
            </a:br>
            <a:r>
              <a:rPr lang="en-US" altLang="ko-KR" sz="1400"/>
              <a:t>@PostMapping(value = "/uploadAjaxAction", produces = MediaType.</a:t>
            </a:r>
            <a:r>
              <a:rPr lang="en-US" altLang="ko-KR" sz="1400" b="1" i="1"/>
              <a:t>APPLICATION_JSON_VALUE)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" y="5067001"/>
            <a:ext cx="5351645" cy="137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8628" y="5444067"/>
            <a:ext cx="416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beforeSend</a:t>
            </a:r>
            <a:r>
              <a:rPr lang="ko-KR" altLang="en-US" smtClean="0"/>
              <a:t>대신 한번만 선언하여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삭제시 첨부 파일 처리</a:t>
            </a:r>
            <a:r>
              <a:rPr lang="en-US" altLang="ko-KR" smtClean="0"/>
              <a:t>(p724)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r>
              <a:rPr lang="ko-KR" altLang="en-US" smtClean="0"/>
              <a:t>에도 토큰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첨부물 수정이란 화면에서 삭제하거나 추가하거나 하고 게시판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수정버튼 클릭시 서버처리 한다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06247"/>
            <a:ext cx="5351645" cy="13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기능에서 </a:t>
            </a:r>
            <a:r>
              <a:rPr lang="en-US" altLang="ko-KR" smtClean="0"/>
              <a:t>ajax</a:t>
            </a:r>
            <a:r>
              <a:rPr lang="ko-KR" altLang="en-US" smtClean="0"/>
              <a:t>처리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RestController</a:t>
            </a:r>
            <a:r>
              <a:rPr lang="ko-KR" altLang="en-US" smtClean="0"/>
              <a:t>에서 댓글 등록은 로그인 한사람만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수정과 삭제는 로그인한사람과 작성자를 비교하여 동일시 처리</a:t>
            </a:r>
            <a:endParaRPr lang="en-US" altLang="ko-KR" smtClean="0"/>
          </a:p>
          <a:p>
            <a:r>
              <a:rPr lang="ko-KR" altLang="en-US" smtClean="0"/>
              <a:t>클라이언트에서는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등록은 </a:t>
            </a:r>
            <a:r>
              <a:rPr lang="en-US" altLang="ko-KR" smtClean="0"/>
              <a:t>CSRF</a:t>
            </a:r>
            <a:r>
              <a:rPr lang="ko-KR" altLang="en-US" smtClean="0"/>
              <a:t>토큰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댓</a:t>
            </a:r>
            <a:r>
              <a:rPr lang="ko-KR" altLang="en-US" smtClean="0"/>
              <a:t>글 수정 삭제는 댓글번호와 작성자를 같이 서버로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&lt;dependency&gt;		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org.springframework.security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		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&gt;spring-security-web&lt;/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			&lt;version&gt;${</a:t>
            </a:r>
            <a:r>
              <a:rPr lang="en-US" altLang="ko-KR" dirty="0" err="1"/>
              <a:t>spring.security.version</a:t>
            </a:r>
            <a:r>
              <a:rPr lang="en-US" altLang="ko-KR" dirty="0"/>
              <a:t>}&lt;/</a:t>
            </a:r>
            <a:r>
              <a:rPr lang="en-US" altLang="ko-KR" dirty="0" smtClean="0"/>
              <a:t>version&gt;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58" y="309199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업 </a:t>
            </a:r>
            <a:r>
              <a:rPr lang="en-US" altLang="ko-KR" dirty="0" smtClean="0"/>
              <a:t>5.0.6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5.3.13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5.0.7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5.3.26</a:t>
            </a:r>
            <a:r>
              <a:rPr lang="ko-KR" altLang="en-US" dirty="0" smtClean="0"/>
              <a:t>으로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2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get.jsp</a:t>
            </a:r>
            <a:r>
              <a:rPr lang="ko-KR" altLang="en-US" smtClean="0"/>
              <a:t>에서 처리</a:t>
            </a:r>
            <a:endParaRPr lang="en-US" altLang="ko-KR" smtClean="0"/>
          </a:p>
          <a:p>
            <a:r>
              <a:rPr lang="ko-KR" altLang="en-US" smtClean="0"/>
              <a:t>댓글 등록시 로그인한 사람이 작성자 되도록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자바스크립트에서 </a:t>
            </a:r>
            <a:r>
              <a:rPr lang="en-US" altLang="ko-KR" smtClean="0"/>
              <a:t>security EL</a:t>
            </a:r>
            <a:r>
              <a:rPr lang="ko-KR" altLang="en-US" smtClean="0"/>
              <a:t>사용 가능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5419"/>
            <a:ext cx="7954485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86" y="4429393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토큰을 모든 </a:t>
            </a:r>
            <a:r>
              <a:rPr lang="en-US" altLang="ko-KR" smtClean="0"/>
              <a:t>Ajax</a:t>
            </a:r>
            <a:r>
              <a:rPr lang="ko-KR" altLang="en-US" smtClean="0"/>
              <a:t>전송시  사용하도록 기본 설정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" y="4796071"/>
            <a:ext cx="8840434" cy="86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3" y="5731509"/>
            <a:ext cx="8568238" cy="762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986" y="3649040"/>
            <a:ext cx="610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모달창의 댓글 작성자 </a:t>
            </a:r>
            <a:r>
              <a:rPr lang="en-US" altLang="ko-KR" smtClean="0"/>
              <a:t>replyer</a:t>
            </a:r>
            <a:r>
              <a:rPr lang="ko-KR" altLang="en-US" smtClean="0"/>
              <a:t>를 위의</a:t>
            </a:r>
            <a:r>
              <a:rPr lang="en-US" altLang="ko-KR" smtClean="0"/>
              <a:t> replyer</a:t>
            </a:r>
            <a:r>
              <a:rPr lang="ko-KR" altLang="en-US" smtClean="0"/>
              <a:t>변수로 지정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59" y="3983424"/>
            <a:ext cx="870706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삭제</a:t>
            </a:r>
            <a:r>
              <a:rPr lang="en-US" altLang="ko-KR" smtClean="0"/>
              <a:t>(p729)(get.jsp)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작성한 댓글만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번호와 작성자를 같이 전송</a:t>
            </a:r>
            <a:endParaRPr lang="en-US" altLang="ko-KR" smtClean="0"/>
          </a:p>
          <a:p>
            <a:r>
              <a:rPr lang="ko-KR" altLang="en-US" smtClean="0"/>
              <a:t>댓글 작성자와 로그인 사용자가 같은지 체크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8" y="2506133"/>
            <a:ext cx="7022632" cy="39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7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93813"/>
            <a:ext cx="4817530" cy="490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872067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smtClean="0"/>
              <a:t>eply.js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67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881756"/>
            <a:ext cx="7886700" cy="21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00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r>
              <a:rPr lang="en-US" altLang="ko-KR" smtClean="0"/>
              <a:t>(p733)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</a:t>
            </a:r>
            <a:r>
              <a:rPr lang="en-US" altLang="ko-KR" smtClean="0"/>
              <a:t> </a:t>
            </a:r>
            <a:r>
              <a:rPr lang="ko-KR" altLang="en-US" smtClean="0"/>
              <a:t>삭제와 유사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0" y="1723485"/>
            <a:ext cx="7732770" cy="41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9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84" y="541867"/>
            <a:ext cx="7886700" cy="39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13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security-context.xml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(p608)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98812"/>
              </p:ext>
            </p:extLst>
          </p:nvPr>
        </p:nvGraphicFramePr>
        <p:xfrm>
          <a:off x="628650" y="2361750"/>
          <a:ext cx="8138278" cy="4129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278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33214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355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9111" y="725567"/>
            <a:ext cx="8083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등에 추가하는 설정도 가능하지만 별도로 분리할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smtClean="0"/>
              <a:t>file-new</a:t>
            </a:r>
            <a:r>
              <a:rPr lang="ko-KR" altLang="en-US" smtClean="0"/>
              <a:t>에서 </a:t>
            </a:r>
            <a:r>
              <a:rPr lang="en-US" altLang="ko-KR" smtClean="0"/>
              <a:t>spring-bean-configuration</a:t>
            </a:r>
            <a:r>
              <a:rPr lang="ko-KR" altLang="en-US" smtClean="0"/>
              <a:t>파일을 이용하여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dirty="0" smtClean="0"/>
              <a:t>security-context.xml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버전없는것</a:t>
            </a:r>
            <a:r>
              <a:rPr lang="ko-KR" altLang="en-US" dirty="0" smtClean="0"/>
              <a:t> </a:t>
            </a:r>
            <a:r>
              <a:rPr lang="ko-KR" altLang="en-US" smtClean="0"/>
              <a:t>체크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최소한의 설정으로 프로젝트 정상 작동하도록 아래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97" y="1422241"/>
            <a:ext cx="7886700" cy="194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59" y="763571"/>
            <a:ext cx="44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 upload</a:t>
            </a:r>
            <a:r>
              <a:rPr lang="ko-KR" altLang="en-US" smtClean="0"/>
              <a:t>부분은 동작을 위해 임시 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2423</Words>
  <Application>Microsoft Office PowerPoint</Application>
  <PresentationFormat>화면 슬라이드 쇼(4:3)</PresentationFormat>
  <Paragraphs>818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Apple SD Gothic Neo</vt:lpstr>
      <vt:lpstr>나눔명조</vt:lpstr>
      <vt:lpstr>맑은 고딕</vt:lpstr>
      <vt:lpstr>바탕체</vt:lpstr>
      <vt:lpstr>Arial</vt:lpstr>
      <vt:lpstr>Consolas</vt:lpstr>
      <vt:lpstr>Wingdings</vt:lpstr>
      <vt:lpstr>Office 테마</vt:lpstr>
      <vt:lpstr>코드로 배우는  스프링 웹 프로젝트</vt:lpstr>
      <vt:lpstr>PowerPoint 프레젠테이션</vt:lpstr>
      <vt:lpstr>Objectives</vt:lpstr>
      <vt:lpstr>Spring Web Security소개(p606) </vt:lpstr>
      <vt:lpstr>Spring Web Security소개 </vt:lpstr>
      <vt:lpstr>스프링 시큐리트를 위한 설정(p607) </vt:lpstr>
      <vt:lpstr>PowerPoint 프레젠테이션</vt:lpstr>
      <vt:lpstr>security-context.xml의 설정(p608)</vt:lpstr>
      <vt:lpstr>PowerPoint 프레젠테이션</vt:lpstr>
      <vt:lpstr>web.xml 변경(p610)</vt:lpstr>
      <vt:lpstr>web.xml에서 security-context.xml 인식</vt:lpstr>
      <vt:lpstr>시큐리티 적용이 필요한 URI설계(p612) </vt:lpstr>
      <vt:lpstr>PowerPoint 프레젠테이션</vt:lpstr>
      <vt:lpstr>인증(Authentication)과 권한 부여(Authorization - 인가)(p615)  </vt:lpstr>
      <vt:lpstr>스프링 시큐리티의 핵심 구조</vt:lpstr>
      <vt:lpstr>로그인과 로그아웃처리(p618) </vt:lpstr>
      <vt:lpstr>PowerPoint 프레젠테이션</vt:lpstr>
      <vt:lpstr>PowerPoint 프레젠테이션</vt:lpstr>
      <vt:lpstr>단순로그인 처리(p620) 스프링에서는 id는 username이고 User는 일반 사용자 클래스가 아닌 인증과 권한 정보를 지닌 객체 </vt:lpstr>
      <vt:lpstr>로그인 후 이동 확인 </vt:lpstr>
      <vt:lpstr>여러 권한을 가지는 사용자 설정(p624) </vt:lpstr>
      <vt:lpstr>PowerPoint 프레젠테이션</vt:lpstr>
      <vt:lpstr>접근 제한 메시지의 처리(로그인후 처리) </vt:lpstr>
      <vt:lpstr>AccessDeniedHandler인터페이스 구현 방식</vt:lpstr>
      <vt:lpstr>커스텀 로그인 페이지(p631) </vt:lpstr>
      <vt:lpstr>PowerPoint 프레젠테이션</vt:lpstr>
      <vt:lpstr>CSRF 공격과 CSRF토큰(p634) </vt:lpstr>
      <vt:lpstr>CSRF토큰(p636) </vt:lpstr>
      <vt:lpstr>로그인 성공과 AuthenticationSuccessHandler(p637)</vt:lpstr>
      <vt:lpstr>PowerPoint 프레젠테이션</vt:lpstr>
      <vt:lpstr>로그아웃의 처리와 LogoutSuccessHandler(p640)</vt:lpstr>
      <vt:lpstr>JDBC를 이용하는 간편 인증/권한 처리(p644) </vt:lpstr>
      <vt:lpstr>JDBC를 이용하는 간편 인증/권한 처리(p644) </vt:lpstr>
      <vt:lpstr>회원 테이블의 설계(스프링에서 정의됨)</vt:lpstr>
      <vt:lpstr>Security-context 설정 </vt:lpstr>
      <vt:lpstr>PasswordEncoder의 설정(비암호사용으로 만듬) (p647)</vt:lpstr>
      <vt:lpstr>기존의 테이블을 이용하는 경우(사용자 정의) (p650) </vt:lpstr>
      <vt:lpstr>BCryptPasswordEncoder사용(p651)</vt:lpstr>
      <vt:lpstr>인코딩된 패스워드를 가지는 사용자 생성(p653) (tbl_member테이블 생성)</vt:lpstr>
      <vt:lpstr>생성된 사용자에 권한 추가(p655)</vt:lpstr>
      <vt:lpstr>쿼리를 이용하는 인증(사용자 정의 테이블시는 query문 추가 해주어야 한다)(p657) </vt:lpstr>
      <vt:lpstr>커스텀 UserDetailsService 활용(p659)</vt:lpstr>
      <vt:lpstr>회원 도메인, 회원 Mapper 설계(p660) </vt:lpstr>
      <vt:lpstr>PowerPoint 프레젠테이션</vt:lpstr>
      <vt:lpstr>PowerPoint 프레젠테이션</vt:lpstr>
      <vt:lpstr>CustomUserDetailsService 구성(p665)</vt:lpstr>
      <vt:lpstr>security-context.xml의 수정</vt:lpstr>
      <vt:lpstr>MemberVO를 UsersDetails 타입으로 변환하기</vt:lpstr>
      <vt:lpstr>PowerPoint 프레젠테이션</vt:lpstr>
      <vt:lpstr>스프링 시큐리티를 JSP에서 활용하기(p671) </vt:lpstr>
      <vt:lpstr>SEC EL을 이용하는 동적 화면 구성(p673) </vt:lpstr>
      <vt:lpstr>자동 로그인(로그인기억)(remember-me)(p676) </vt:lpstr>
      <vt:lpstr>데이터베이스를 이용하는 자동로그인(p677) </vt:lpstr>
      <vt:lpstr>로그인 화면에서 자동 로그인(p679) </vt:lpstr>
      <vt:lpstr>로그아웃 처리(p681) </vt:lpstr>
      <vt:lpstr>Java로 시큐리티 설정(p682)</vt:lpstr>
      <vt:lpstr>Security에 어노테이션 사용(p701)</vt:lpstr>
      <vt:lpstr>기존 프로젝트에 시큐리티 적용(p705)</vt:lpstr>
      <vt:lpstr>login성공후 페이지 이동(로그인테스트 p710)</vt:lpstr>
      <vt:lpstr>게시물 작성시 스프링 시큐리티 처리(p711)</vt:lpstr>
      <vt:lpstr>CSRF토큰설정(p714)</vt:lpstr>
      <vt:lpstr>스프링시큐리티 한글 처리(p715)</vt:lpstr>
      <vt:lpstr>게시물 조회와 로그인처리(p716)</vt:lpstr>
      <vt:lpstr>조회화면에서 댓글 추가 버튼(p717)</vt:lpstr>
      <vt:lpstr>게시물 수정 삭제(p718</vt:lpstr>
      <vt:lpstr>PowerPoint 프레젠테이션</vt:lpstr>
      <vt:lpstr>Ajax와 스프링시큐리티 처리(p721)</vt:lpstr>
      <vt:lpstr>게시물 수정 삭제시 첨부 파일 처리(p724)</vt:lpstr>
      <vt:lpstr>댓글 기능에서 ajax처리(p726)</vt:lpstr>
      <vt:lpstr>댓글 등록(p726)</vt:lpstr>
      <vt:lpstr>댓글 삭제(p729)(get.jsp)</vt:lpstr>
      <vt:lpstr>PowerPoint 프레젠테이션</vt:lpstr>
      <vt:lpstr>PowerPoint 프레젠테이션</vt:lpstr>
      <vt:lpstr>댓글 수정(p733)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180</cp:revision>
  <dcterms:created xsi:type="dcterms:W3CDTF">2018-08-08T08:58:11Z</dcterms:created>
  <dcterms:modified xsi:type="dcterms:W3CDTF">2023-08-27T15:03:22Z</dcterms:modified>
</cp:coreProperties>
</file>