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424" r:id="rId10"/>
    <p:sldId id="42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26" r:id="rId21"/>
    <p:sldId id="427" r:id="rId22"/>
    <p:sldId id="372" r:id="rId23"/>
    <p:sldId id="373" r:id="rId24"/>
    <p:sldId id="374" r:id="rId25"/>
    <p:sldId id="375" r:id="rId26"/>
    <p:sldId id="377" r:id="rId27"/>
    <p:sldId id="428" r:id="rId28"/>
    <p:sldId id="376" r:id="rId29"/>
    <p:sldId id="378" r:id="rId30"/>
    <p:sldId id="432" r:id="rId31"/>
    <p:sldId id="379" r:id="rId32"/>
    <p:sldId id="380" r:id="rId33"/>
    <p:sldId id="381" r:id="rId34"/>
    <p:sldId id="383" r:id="rId35"/>
    <p:sldId id="38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429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30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3" r:id="rId74"/>
    <p:sldId id="422" r:id="rId75"/>
    <p:sldId id="4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4-11" initials="4" lastIdx="1" clrIdx="0">
    <p:extLst>
      <p:ext uri="{19B8F6BF-5375-455C-9EA6-DF929625EA0E}">
        <p15:presenceInfo xmlns:p15="http://schemas.microsoft.com/office/powerpoint/2012/main" userId="404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09:20:35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sample/%7bsno%7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&#54252;&#54632;&#54624;&#44163;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27780" y="4626452"/>
            <a:ext cx="623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반환</a:t>
            </a:r>
            <a:r>
              <a:rPr lang="en-US" altLang="ko-KR" smtClean="0"/>
              <a:t>(p360)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객체의 반환은 객체를</a:t>
            </a:r>
            <a:r>
              <a:rPr lang="en-US" altLang="ko-KR" dirty="0" smtClean="0"/>
              <a:t> 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변환하여 반환</a:t>
            </a:r>
            <a:endParaRPr lang="en-US" altLang="ko-KR" dirty="0" smtClean="0"/>
          </a:p>
          <a:p>
            <a:r>
              <a:rPr lang="en-US" altLang="ko-KR" dirty="0" smtClean="0"/>
              <a:t>Domain 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SampleVO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Produces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getSample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			produces = { MediaType.APPLICATION_JSON_UTF8_VALUE,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MediaType.APPLICATION_XML_VALUE</a:t>
            </a:r>
            <a:r>
              <a:rPr lang="en-US" altLang="ko-KR" dirty="0"/>
              <a:t>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Spring 5.2</a:t>
            </a:r>
            <a:r>
              <a:rPr lang="ko-KR" altLang="en-US" dirty="0" smtClean="0"/>
              <a:t>부터는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APPLICATION_JSON_UTF8_VALUE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APPLICATION_JSON_VALUE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produces</a:t>
            </a:r>
            <a:r>
              <a:rPr lang="ko-KR" altLang="en-US" dirty="0" smtClean="0"/>
              <a:t>속성은 생략이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적용되고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6" y="464420"/>
            <a:ext cx="8430509" cy="777874"/>
          </a:xfrm>
        </p:spPr>
        <p:txBody>
          <a:bodyPr>
            <a:normAutofit/>
          </a:bodyPr>
          <a:lstStyle/>
          <a:p>
            <a:r>
              <a:rPr lang="en-US" altLang="ko-KR" sz="2700" smtClean="0"/>
              <a:t>Collection(</a:t>
            </a:r>
            <a:r>
              <a:rPr lang="ko-KR" altLang="en-US" sz="2700" smtClean="0"/>
              <a:t>배열</a:t>
            </a:r>
            <a:r>
              <a:rPr lang="en-US" altLang="ko-KR" sz="2700" smtClean="0"/>
              <a:t>,List,Map)</a:t>
            </a:r>
            <a:r>
              <a:rPr lang="ko-KR" altLang="en-US" sz="2700" smtClean="0"/>
              <a:t>타입의 </a:t>
            </a:r>
            <a:r>
              <a:rPr lang="ko-KR" altLang="en-US" sz="2700"/>
              <a:t>객체 반환</a:t>
            </a:r>
            <a:r>
              <a:rPr lang="en-US" altLang="ko-KR" sz="2700"/>
              <a:t>-</a:t>
            </a:r>
            <a:r>
              <a:rPr lang="en-US" altLang="ko-KR" sz="2700" smtClean="0"/>
              <a:t>List(p363)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46375" y="2809188"/>
            <a:ext cx="759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미만의 루프를 처리하면서 </a:t>
            </a:r>
            <a:r>
              <a:rPr lang="en-US" altLang="ko-KR" smtClean="0"/>
              <a:t>SampleVo</a:t>
            </a:r>
            <a:r>
              <a:rPr lang="ko-KR" altLang="en-US" smtClean="0"/>
              <a:t>객체를 만들어 </a:t>
            </a:r>
            <a:r>
              <a:rPr lang="en-US" altLang="ko-KR" smtClean="0"/>
              <a:t>List</a:t>
            </a:r>
            <a:r>
              <a:rPr lang="ko-KR" altLang="en-US" smtClean="0"/>
              <a:t>로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ResponseEnitity</a:t>
            </a:r>
            <a:r>
              <a:rPr lang="ko-KR" altLang="en-US" sz="2400" smtClean="0"/>
              <a:t>타입</a:t>
            </a:r>
            <a:r>
              <a:rPr lang="en-US" altLang="ko-KR" sz="2400" smtClean="0"/>
              <a:t>(http</a:t>
            </a:r>
            <a:r>
              <a:rPr lang="ko-KR" altLang="en-US" sz="2400" smtClean="0"/>
              <a:t>의 헤더정보 활용</a:t>
            </a:r>
            <a:r>
              <a:rPr lang="en-US" altLang="ko-KR" sz="2400" smtClean="0"/>
              <a:t>)(p364)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데이터뿐만 아니라 브라우저에 </a:t>
            </a:r>
            <a:r>
              <a:rPr lang="en-US" altLang="ko-KR" dirty="0"/>
              <a:t>HTTP</a:t>
            </a:r>
            <a:r>
              <a:rPr lang="ko-KR" altLang="en-US" dirty="0"/>
              <a:t>상태 </a:t>
            </a:r>
            <a:r>
              <a:rPr lang="ko-KR" altLang="en-US" dirty="0" err="1"/>
              <a:t>코드등</a:t>
            </a:r>
            <a:r>
              <a:rPr lang="ko-KR" altLang="en-US" dirty="0"/>
              <a:t> 추가적인 데이터를 전달할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정상 여부 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270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//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502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3782" y="39568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에러메세지와 함께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(p366)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: </a:t>
            </a:r>
            <a:r>
              <a:rPr lang="ko-KR" altLang="ko-KR" dirty="0"/>
              <a:t>일반 컨트롤러에서도 사용이 가능하지만 </a:t>
            </a:r>
            <a:r>
              <a:rPr lang="en-US" altLang="ko-KR" dirty="0"/>
              <a:t>REST </a:t>
            </a:r>
            <a:r>
              <a:rPr lang="ko-KR" altLang="ko-KR" dirty="0"/>
              <a:t>방식에서 자주 사용됩니다</a:t>
            </a:r>
            <a:r>
              <a:rPr lang="en-US" altLang="ko-KR" dirty="0"/>
              <a:t>. URL </a:t>
            </a:r>
            <a:r>
              <a:rPr lang="ko-KR" altLang="ko-KR" dirty="0"/>
              <a:t>경로의 일부를 </a:t>
            </a:r>
            <a:r>
              <a:rPr lang="ko-KR" altLang="ko-KR" dirty="0" err="1"/>
              <a:t>파라미터로</a:t>
            </a:r>
            <a:r>
              <a:rPr lang="ko-KR" altLang="ko-KR" dirty="0"/>
              <a:t> 사용할 때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http://localhost:8181/sample/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(“/sample/{</a:t>
            </a:r>
            <a:r>
              <a:rPr lang="en-US" altLang="ko-KR" dirty="0" err="1" smtClean="0"/>
              <a:t>sno</a:t>
            </a:r>
            <a:r>
              <a:rPr lang="en-US" altLang="ko-KR" dirty="0" smtClean="0"/>
              <a:t>}”) //</a:t>
            </a:r>
            <a:r>
              <a:rPr lang="en-US" altLang="ko-KR" dirty="0" err="1" smtClean="0"/>
              <a:t>sno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파라메터값</a:t>
            </a:r>
            <a:r>
              <a:rPr lang="ko-KR" altLang="en-US" dirty="0" smtClean="0"/>
              <a:t> 전달됨</a:t>
            </a:r>
            <a:endParaRPr lang="ko-KR" altLang="ko-KR" dirty="0"/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: JSON </a:t>
            </a:r>
            <a:r>
              <a:rPr lang="ko-KR" altLang="ko-KR" dirty="0"/>
              <a:t>데이터를 원하는 타입의 객체로 변환해야 하는 경우에 주로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--body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전달하고 해당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타입으로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타입의 객체를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다양함 포맷의 입력데이터를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57131" cy="7778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 smtClean="0"/>
              <a:t>PathVariable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반환은 </a:t>
            </a:r>
            <a:r>
              <a:rPr lang="en-US" altLang="ko-KR" sz="2400" dirty="0" smtClean="0"/>
              <a:t>produces </a:t>
            </a:r>
            <a:r>
              <a:rPr lang="ko-KR" altLang="en-US" sz="2400" dirty="0" smtClean="0"/>
              <a:t>별도 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6" y="1968534"/>
            <a:ext cx="4494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http://localhost:8080/sample/{sno</a:t>
            </a:r>
            <a:r>
              <a:rPr lang="en-US" altLang="ko-KR" sz="1400" dirty="0" smtClean="0">
                <a:hlinkClick r:id="rId2"/>
              </a:rPr>
              <a:t>}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실제는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표시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</a:t>
            </a:r>
            <a:r>
              <a:rPr lang="en-US" altLang="ko-KR" sz="1400" smtClean="0"/>
              <a:t>}/{</a:t>
            </a:r>
            <a:r>
              <a:rPr lang="en-US" altLang="ko-KR" sz="1400"/>
              <a:t>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//product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뒤의 값을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처리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8190" y="585404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반환은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en-US" altLang="ko-KR" dirty="0" smtClean="0"/>
              <a:t>Request body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JSON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컨트롤러에서는 사용자 정의 타입의 객체로 </a:t>
            </a:r>
            <a:r>
              <a:rPr lang="ko-KR" altLang="en-US" dirty="0" smtClean="0"/>
              <a:t>변환할 때 </a:t>
            </a:r>
            <a:r>
              <a:rPr lang="ko-KR" altLang="en-US" dirty="0"/>
              <a:t>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</a:t>
            </a:r>
            <a:r>
              <a:rPr lang="ko-KR" altLang="en-US" smtClean="0"/>
              <a:t>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@PostMapping</a:t>
            </a:r>
            <a:r>
              <a:rPr lang="ko-KR" altLang="en-US" smtClean="0"/>
              <a:t>은 동작 안하고 </a:t>
            </a:r>
            <a:r>
              <a:rPr lang="en-US" altLang="ko-KR" smtClean="0"/>
              <a:t>@RequestMapping</a:t>
            </a:r>
            <a:r>
              <a:rPr lang="ko-KR" altLang="en-US" smtClean="0"/>
              <a:t>으로 해야 동작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클라이언트에서 </a:t>
            </a:r>
            <a:r>
              <a:rPr lang="en-US" altLang="ko-KR" smtClean="0"/>
              <a:t>ajax</a:t>
            </a:r>
            <a:r>
              <a:rPr lang="ko-KR" altLang="en-US" smtClean="0"/>
              <a:t>로 보낼시 시큐리티 적용후이므로 </a:t>
            </a:r>
            <a:r>
              <a:rPr lang="en-US" altLang="ko-KR" smtClean="0"/>
              <a:t>csrf</a:t>
            </a:r>
            <a:r>
              <a:rPr lang="ko-KR" altLang="en-US" smtClean="0"/>
              <a:t>처리 할것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서버는 브라우져에 필요한 모든 데이터를 가공하여 보내주고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브</a:t>
            </a:r>
            <a:r>
              <a:rPr lang="ko-KR" altLang="en-US" smtClean="0"/>
              <a:t>라우져는 이를 보여 주는 단순 </a:t>
            </a:r>
            <a:r>
              <a:rPr lang="en-US" altLang="ko-KR" smtClean="0"/>
              <a:t>viewe</a:t>
            </a:r>
            <a:r>
              <a:rPr lang="ko-KR" altLang="en-US" smtClean="0"/>
              <a:t>역활에서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모바일 시대가 되면서 서버는 순수한 데이터만을 제공해주고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웹이나 앱이 이를 자기한테 맞도록 가공하는 시대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$(function(){</a:t>
            </a:r>
            <a:br>
              <a:rPr lang="en-US" altLang="ko-KR" dirty="0"/>
            </a:br>
            <a:r>
              <a:rPr lang="en-US" altLang="ko-KR" dirty="0"/>
              <a:t>	 //security</a:t>
            </a:r>
            <a:r>
              <a:rPr lang="ko-KR" altLang="en-US" dirty="0" err="1"/>
              <a:t>적용시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 smtClean="0"/>
              <a:t>}";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$("#btn1").click(function(e){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let ticket =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tno</a:t>
            </a:r>
            <a:r>
              <a:rPr lang="en-US" altLang="ko-KR" dirty="0"/>
              <a:t> : 1,</a:t>
            </a:r>
          </a:p>
          <a:p>
            <a:pPr marL="0" indent="0">
              <a:buNone/>
            </a:pPr>
            <a:r>
              <a:rPr lang="en-US" altLang="ko-KR" dirty="0"/>
              <a:t>			owner : "kook",</a:t>
            </a:r>
          </a:p>
          <a:p>
            <a:pPr marL="0" indent="0">
              <a:buNone/>
            </a:pPr>
            <a:r>
              <a:rPr lang="en-US" altLang="ko-KR" dirty="0"/>
              <a:t>			grade : "A"</a:t>
            </a:r>
          </a:p>
          <a:p>
            <a:pPr marL="0" indent="0">
              <a:buNone/>
            </a:pPr>
            <a:r>
              <a:rPr lang="en-US" altLang="ko-KR" dirty="0"/>
              <a:t>		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$.ajax({</a:t>
            </a:r>
          </a:p>
          <a:p>
            <a:pPr marL="0" indent="0">
              <a:buNone/>
            </a:pPr>
            <a:r>
              <a:rPr lang="en-US" altLang="ko-KR" dirty="0"/>
              <a:t> url: "../rest/ticket", </a:t>
            </a:r>
          </a:p>
          <a:p>
            <a:pPr marL="0" indent="0">
              <a:buNone/>
            </a:pPr>
            <a:r>
              <a:rPr lang="en-US" altLang="ko-KR" dirty="0"/>
              <a:t> method: "post",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 smtClean="0"/>
              <a:t>", //</a:t>
            </a:r>
            <a:r>
              <a:rPr lang="ko-KR" altLang="en-US" dirty="0" smtClean="0"/>
              <a:t>서버에서 받는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data: </a:t>
            </a:r>
            <a:r>
              <a:rPr lang="en-US" altLang="ko-KR" dirty="0" err="1"/>
              <a:t>JSON.stringify</a:t>
            </a:r>
            <a:r>
              <a:rPr lang="en-US" altLang="ko-KR" dirty="0"/>
              <a:t>(ticket),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contentType</a:t>
            </a:r>
            <a:r>
              <a:rPr lang="en-US" altLang="ko-KR" dirty="0"/>
              <a:t>: </a:t>
            </a:r>
            <a:r>
              <a:rPr lang="en-US" altLang="ko-KR" dirty="0" smtClean="0"/>
              <a:t>'application/json;charset:UTF-8', //</a:t>
            </a:r>
            <a:r>
              <a:rPr lang="ko-KR" altLang="en-US" dirty="0" smtClean="0"/>
              <a:t>서버로 보내는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beforeSend</a:t>
            </a:r>
            <a:r>
              <a:rPr lang="en-US" altLang="ko-KR" dirty="0"/>
              <a:t> 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</a:t>
            </a:r>
            <a:r>
              <a:rPr lang="en-US" altLang="ko-KR" b="1" dirty="0" smtClean="0"/>
              <a:t>{ //security</a:t>
            </a:r>
            <a:r>
              <a:rPr lang="ko-KR" altLang="en-US" b="1" dirty="0" err="1" smtClean="0"/>
              <a:t>적용시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success : </a:t>
            </a:r>
            <a:r>
              <a:rPr lang="en-US" altLang="ko-KR" b="1" dirty="0"/>
              <a:t>function(result) {</a:t>
            </a:r>
          </a:p>
          <a:p>
            <a:pPr marL="0" indent="0">
              <a:buNone/>
            </a:pPr>
            <a:r>
              <a:rPr lang="en-US" altLang="ko-KR" dirty="0"/>
              <a:t>alert(</a:t>
            </a:r>
            <a:r>
              <a:rPr lang="en-US" altLang="ko-KR" dirty="0" err="1"/>
              <a:t>result.owner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error :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alert("</a:t>
            </a:r>
            <a:r>
              <a:rPr lang="ko-KR" altLang="en-US" dirty="0"/>
              <a:t>에러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기반의 테스트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dirty="0" smtClean="0"/>
              <a:t>프로그램</a:t>
            </a:r>
            <a:r>
              <a:rPr lang="ko-KR" altLang="en-US" dirty="0"/>
              <a:t>이</a:t>
            </a:r>
            <a:r>
              <a:rPr lang="ko-KR" altLang="en-US" dirty="0" smtClean="0"/>
              <a:t>나 </a:t>
            </a:r>
            <a:r>
              <a:rPr lang="ko-KR" altLang="en-US" dirty="0"/>
              <a:t>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자바객체를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변환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클라이언트에서 전달되는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데이터형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가정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크롬 확장 프로그램을 이용하는 </a:t>
            </a:r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(P371)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앱 스토어에서 </a:t>
            </a:r>
            <a:r>
              <a:rPr lang="en-US" altLang="ko-KR" dirty="0"/>
              <a:t>‘REST’</a:t>
            </a:r>
            <a:r>
              <a:rPr lang="ko-KR" altLang="en-US" dirty="0"/>
              <a:t>방식 호출이 가능한 다양한 프로그램들이 존재 </a:t>
            </a:r>
            <a:endParaRPr lang="en-US" altLang="ko-KR" dirty="0"/>
          </a:p>
          <a:p>
            <a:pPr lvl="1"/>
            <a:r>
              <a:rPr lang="en-US" altLang="ko-KR" dirty="0"/>
              <a:t>Yet Another REST </a:t>
            </a:r>
            <a:r>
              <a:rPr lang="en-US" altLang="ko-KR" dirty="0" smtClean="0"/>
              <a:t>Client //</a:t>
            </a:r>
            <a:r>
              <a:rPr lang="ko-KR" altLang="en-US" dirty="0" smtClean="0"/>
              <a:t>최근</a:t>
            </a:r>
            <a:endParaRPr lang="en-US" altLang="ko-KR" dirty="0"/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  <a:p>
            <a:pPr lvl="1"/>
            <a:r>
              <a:rPr lang="en-US" altLang="ko-KR" dirty="0" err="1"/>
              <a:t>etc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8650" y="545812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주소는 </a:t>
            </a:r>
            <a:r>
              <a:rPr lang="en-US" altLang="ko-KR" smtClean="0">
                <a:hlinkClick r:id="rId3"/>
              </a:rPr>
              <a:t>http://</a:t>
            </a:r>
            <a:r>
              <a:rPr lang="ko-KR" altLang="en-US" smtClean="0">
                <a:hlinkClick r:id="rId3"/>
              </a:rPr>
              <a:t>포함할것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json</a:t>
            </a:r>
            <a:r>
              <a:rPr lang="ko-KR" altLang="en-US" smtClean="0"/>
              <a:t>문자열로 작성 할것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전송방식과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ko-KR" dirty="0"/>
              <a:t>방식의 데이터 교환에서 가장 특이한 점은 기존의</a:t>
            </a:r>
            <a:r>
              <a:rPr lang="en-US" altLang="ko-KR" dirty="0"/>
              <a:t> GET/POST </a:t>
            </a:r>
            <a:r>
              <a:rPr lang="ko-KR" altLang="ko-KR" dirty="0"/>
              <a:t>외에 다양한 방식으로 데이터를 전달한다는 점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460" y="6176963"/>
            <a:ext cx="60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크롬확장</a:t>
            </a:r>
            <a:r>
              <a:rPr lang="ko-KR" altLang="en-US" dirty="0" smtClean="0"/>
              <a:t> 도구 사용해서 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구성</a:t>
            </a:r>
            <a:r>
              <a:rPr lang="en-US" altLang="ko-KR" dirty="0" smtClean="0"/>
              <a:t>(p375)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 호출</a:t>
            </a:r>
            <a:endParaRPr lang="en-US" altLang="ko-KR" dirty="0" smtClean="0"/>
          </a:p>
          <a:p>
            <a:r>
              <a:rPr lang="ko-KR" altLang="en-US" dirty="0" smtClean="0"/>
              <a:t>조회 화면상에서 댓글 처리는 화면 이동 없이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Part3</a:t>
            </a:r>
            <a:r>
              <a:rPr lang="ko-KR" altLang="en-US" dirty="0" smtClean="0"/>
              <a:t>의 프로젝트를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log4jdbc-log4j2</a:t>
            </a:r>
            <a:r>
              <a:rPr lang="ko-KR" altLang="en-US" dirty="0" smtClean="0"/>
              <a:t>를 이용하기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반드시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처리를 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(p377)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628650" y="5602778"/>
            <a:ext cx="58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하나에 댓글은 </a:t>
            </a:r>
            <a:r>
              <a:rPr lang="ko-KR" altLang="en-US" dirty="0" err="1" smtClean="0"/>
              <a:t>다수개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(1:N)</a:t>
            </a:r>
            <a:br>
              <a:rPr lang="en-US" altLang="ko-KR" dirty="0" smtClean="0"/>
            </a:b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를 댓글의 </a:t>
            </a:r>
            <a:r>
              <a:rPr lang="en-US" altLang="ko-KR" dirty="0" smtClean="0"/>
              <a:t>FK(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ReplyVO</a:t>
            </a:r>
            <a:r>
              <a:rPr lang="ko-KR" altLang="en-US" sz="2400" dirty="0"/>
              <a:t>클래스의 추가</a:t>
            </a:r>
            <a:r>
              <a:rPr lang="en-US" altLang="ko-KR" sz="2400" dirty="0"/>
              <a:t>/Mapper </a:t>
            </a:r>
            <a:r>
              <a:rPr lang="ko-KR" altLang="en-US" sz="2400" dirty="0" smtClean="0"/>
              <a:t>준비</a:t>
            </a:r>
            <a:r>
              <a:rPr lang="en-US" altLang="ko-KR" sz="2400" dirty="0" smtClean="0"/>
              <a:t>(p378)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ReplyVO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4656" y="5731497"/>
            <a:ext cx="29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ReplyMapper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(p.380)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 </a:t>
            </a:r>
            <a:r>
              <a:rPr lang="ko-KR" altLang="en-US" dirty="0" err="1" smtClean="0"/>
              <a:t>폴터</a:t>
            </a:r>
            <a:r>
              <a:rPr lang="ko-KR" altLang="en-US" dirty="0" smtClean="0"/>
              <a:t> 밑에 </a:t>
            </a:r>
            <a:r>
              <a:rPr lang="en-US" altLang="ko-KR" dirty="0" err="1" smtClean="0"/>
              <a:t>ReplyMapperTests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4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CRUD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en-US" altLang="ko-KR" dirty="0" smtClean="0"/>
              <a:t>create(p381)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외래키가</a:t>
            </a:r>
            <a:r>
              <a:rPr lang="ko-KR" altLang="en-US" dirty="0"/>
              <a:t>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737707" y="6310370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특정 댓글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(p384)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read(Long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05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특정 댓글 삭제</a:t>
            </a:r>
            <a:r>
              <a:rPr lang="en-US" altLang="ko-KR" dirty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(p385)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reply = #{reply},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 err="1"/>
              <a:t>어노테이션과</a:t>
            </a:r>
            <a:r>
              <a:rPr lang="ko-KR" altLang="en-US" dirty="0"/>
              <a:t>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(p387)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허용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1)Map</a:t>
            </a:r>
            <a:r>
              <a:rPr lang="ko-KR" altLang="en-US" dirty="0"/>
              <a:t>형태를 사용하거나</a:t>
            </a:r>
            <a:r>
              <a:rPr lang="en-US" altLang="ko-KR" dirty="0"/>
              <a:t>, 2)</a:t>
            </a:r>
            <a:r>
              <a:rPr lang="ko-KR" altLang="en-US" dirty="0"/>
              <a:t>별도의 클래스를 이용하거나</a:t>
            </a:r>
            <a:r>
              <a:rPr lang="en-US" altLang="ko-KR" dirty="0"/>
              <a:t>,  3)@</a:t>
            </a:r>
            <a:r>
              <a:rPr lang="en-US" altLang="ko-KR" dirty="0" err="1"/>
              <a:t>Param</a:t>
            </a:r>
            <a:r>
              <a:rPr lang="ko-KR" altLang="en-US" dirty="0"/>
              <a:t>을 이용할 수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페이징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처리는 아직 안함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2425" y="6176963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#{ }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서비스영역과 컨트롤러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등록작업과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반환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요소로 사용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2936" y="576920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테스트용 확장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게시물의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706772" y="1268730"/>
            <a:ext cx="7730455" cy="395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4147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타입으로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JSON</a:t>
            </a:r>
            <a:r>
              <a:rPr lang="ko-KR" altLang="en-US" dirty="0" smtClean="0"/>
              <a:t>으로 하려면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하나만</a:t>
            </a:r>
            <a:endParaRPr lang="en-US" altLang="ko-KR" dirty="0" smtClean="0"/>
          </a:p>
          <a:p>
            <a:r>
              <a:rPr lang="en-US" altLang="ko-KR" dirty="0" smtClean="0"/>
              <a:t>produces</a:t>
            </a:r>
            <a:r>
              <a:rPr lang="ko-KR" altLang="en-US" dirty="0" smtClean="0"/>
              <a:t>에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안의 값은 결로가 아닌 값이고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r>
              <a:rPr lang="ko-KR" altLang="en-US" dirty="0" smtClean="0"/>
              <a:t>로 매핑을 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292326"/>
          </a:xfrm>
        </p:spPr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</a:t>
            </a:r>
            <a:r>
              <a:rPr lang="ko-KR" altLang="en-US" smtClean="0"/>
              <a:t>주소창</a:t>
            </a:r>
            <a:r>
              <a:rPr lang="en-US" altLang="ko-KR" smtClean="0"/>
              <a:t>(forward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 smtClean="0"/>
          </a:p>
          <a:p>
            <a:pPr lvl="1"/>
            <a:r>
              <a:rPr lang="ko-KR" altLang="en-US" smtClean="0"/>
              <a:t>서버에서 보여줄 데이터를 가공하여 보여줄</a:t>
            </a:r>
            <a:r>
              <a:rPr lang="en-US" altLang="ko-KR" smtClean="0"/>
              <a:t> </a:t>
            </a:r>
            <a:r>
              <a:rPr lang="ko-KR" altLang="en-US" smtClean="0"/>
              <a:t>형태로 클라이언트에거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보내주면 클라이언트는 그대로 보여 줌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 smtClean="0"/>
              <a:t>PUT/DELETE/PATCH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클라이언트는 자신만의 방식으로 데이터를 조작 보여줌 </a:t>
            </a:r>
            <a:endParaRPr lang="en-US" altLang="ko-KR" smtClean="0"/>
          </a:p>
          <a:p>
            <a:pPr lvl="1"/>
            <a:r>
              <a:rPr lang="ko-KR" altLang="en-US" smtClean="0"/>
              <a:t>하나의</a:t>
            </a:r>
            <a:r>
              <a:rPr lang="en-US" altLang="ko-KR" smtClean="0"/>
              <a:t> URI</a:t>
            </a:r>
            <a:r>
              <a:rPr lang="ko-KR" altLang="en-US" smtClean="0"/>
              <a:t>는 하나의 자원만을 리소스를 대표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board/123</a:t>
            </a:r>
            <a:r>
              <a:rPr lang="ko-KR" altLang="en-US" smtClean="0"/>
              <a:t>은 게시물중 </a:t>
            </a:r>
            <a:r>
              <a:rPr lang="en-US" altLang="ko-KR" smtClean="0"/>
              <a:t>123</a:t>
            </a:r>
            <a:r>
              <a:rPr lang="ko-KR" altLang="en-US" smtClean="0"/>
              <a:t>번 의미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45" y="5224181"/>
            <a:ext cx="4249493" cy="81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984" y="46756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(p397)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57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준비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(p398)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의 모듈 패턴 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dirty="0" smtClean="0"/>
              <a:t>함수들을 </a:t>
            </a:r>
            <a:r>
              <a:rPr lang="ko-KR" altLang="en-US" dirty="0"/>
              <a:t>모아서 하나의 모듈화 </a:t>
            </a:r>
            <a:r>
              <a:rPr lang="en-US" altLang="ko-KR" dirty="0" smtClean="0"/>
              <a:t>(external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이용해서 상태 유지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유효 범위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여러 함수들이 </a:t>
            </a:r>
            <a:r>
              <a:rPr lang="ko-KR" altLang="en-US" dirty="0" err="1"/>
              <a:t>메서드화</a:t>
            </a:r>
            <a:r>
              <a:rPr lang="ko-KR" altLang="en-US" dirty="0"/>
              <a:t>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3" y="5533064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– resources </a:t>
            </a:r>
            <a:r>
              <a:rPr lang="ko-KR" altLang="en-US" dirty="0" smtClean="0"/>
              <a:t>폴더 밑에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폴더 만들고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모듈 패턴은 자바의 클래스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자바스크립트를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메서드를 가지는 객체를 구성</a:t>
            </a:r>
            <a:endParaRPr lang="en-US" altLang="ko-KR" dirty="0" smtClean="0"/>
          </a:p>
          <a:p>
            <a:r>
              <a:rPr lang="ko-KR" altLang="en-US" dirty="0" smtClean="0"/>
              <a:t>즉시 실행 함수를 만들어 함수를 객체로 선언 합니다</a:t>
            </a:r>
            <a:endParaRPr lang="en-US" altLang="ko-KR" dirty="0" smtClean="0"/>
          </a:p>
          <a:p>
            <a:r>
              <a:rPr lang="ko-KR" altLang="en-US" dirty="0" smtClean="0"/>
              <a:t>즉시 실행 함수 내에 다른 함수들을 정의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 부분에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부분을 만들어 외부에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return {</a:t>
            </a:r>
          </a:p>
          <a:p>
            <a:pPr marL="0" indent="0">
              <a:buNone/>
            </a:pPr>
            <a:r>
              <a:rPr lang="en-US" altLang="ko-KR" dirty="0"/>
              <a:t>		add : add, //</a:t>
            </a:r>
            <a:r>
              <a:rPr lang="ko-KR" altLang="en-US" dirty="0"/>
              <a:t>외부 노출 속성 </a:t>
            </a:r>
            <a:r>
              <a:rPr lang="en-US" altLang="ko-KR" dirty="0"/>
              <a:t>: </a:t>
            </a:r>
            <a:r>
              <a:rPr lang="ko-KR" altLang="en-US" dirty="0" err="1"/>
              <a:t>함수명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get : get,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getList</a:t>
            </a:r>
            <a:r>
              <a:rPr lang="en-US" altLang="ko-KR" dirty="0"/>
              <a:t> : </a:t>
            </a:r>
            <a:r>
              <a:rPr lang="en-US" altLang="ko-KR" dirty="0" err="1"/>
              <a:t>getList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remove : remove,</a:t>
            </a:r>
          </a:p>
          <a:p>
            <a:pPr marL="0" indent="0">
              <a:buNone/>
            </a:pPr>
            <a:r>
              <a:rPr lang="en-US" altLang="ko-KR" dirty="0"/>
              <a:t>		update : update,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displayTime</a:t>
            </a:r>
            <a:r>
              <a:rPr lang="en-US" altLang="ko-KR" dirty="0"/>
              <a:t> : </a:t>
            </a:r>
            <a:r>
              <a:rPr lang="en-US" altLang="ko-KR" dirty="0" err="1"/>
              <a:t>displayTime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ko-KR" altLang="en-US" dirty="0" err="1" smtClean="0"/>
              <a:t>클로져는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외부함수를</a:t>
            </a:r>
            <a:r>
              <a:rPr lang="ko-KR" altLang="en-US" dirty="0" smtClean="0"/>
              <a:t> 변수로 선언하고 내부 함수를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내부함수로</a:t>
            </a:r>
            <a:r>
              <a:rPr lang="ko-KR" altLang="en-US" dirty="0" smtClean="0"/>
              <a:t> 접근 하는 장식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22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reply.js</a:t>
            </a:r>
            <a:r>
              <a:rPr lang="ko-KR" altLang="en-US" dirty="0"/>
              <a:t> 댓글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(board/</a:t>
            </a:r>
            <a:r>
              <a:rPr lang="en-US" altLang="ko-KR" dirty="0" err="1" smtClean="0"/>
              <a:t>get.jsp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자동실행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패턴으로 외부에 노출하는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노출속성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/reply.js"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test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reply: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목록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getJSON</a:t>
            </a:r>
            <a:r>
              <a:rPr lang="en-US" altLang="ko-KR" dirty="0"/>
              <a:t>( )</a:t>
            </a:r>
            <a:r>
              <a:rPr lang="ko-KR" altLang="en-US" dirty="0"/>
              <a:t>처리 </a:t>
            </a:r>
            <a:r>
              <a:rPr lang="en-US" altLang="ko-KR" dirty="0"/>
              <a:t>–</a:t>
            </a:r>
            <a:r>
              <a:rPr lang="en-US" altLang="ko-KR" dirty="0" smtClean="0"/>
              <a:t>reply.js (p406)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//data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성공시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얻는 데이터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(JSON), callback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로 </a:t>
            </a:r>
            <a:r>
              <a:rPr lang="en-US" altLang="ko-KR" dirty="0" err="1"/>
              <a:t>ReplyController</a:t>
            </a:r>
            <a:r>
              <a:rPr lang="ko-KR" altLang="en-US" dirty="0"/>
              <a:t>호출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90" y="5769835"/>
            <a:ext cx="868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는 요청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success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함수로  서버로 부터 받은 데이터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를 매개변수로 하여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getJSON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(p352)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ko-KR" dirty="0"/>
              <a:t>는 </a:t>
            </a:r>
            <a:r>
              <a:rPr lang="en-US" altLang="ko-KR" dirty="0"/>
              <a:t>‘</a:t>
            </a:r>
            <a:r>
              <a:rPr lang="en-US" altLang="ko-KR" dirty="0" smtClean="0"/>
              <a:t>Representational(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en-US" altLang="ko-KR" dirty="0"/>
              <a:t>State Transfer’</a:t>
            </a:r>
            <a:r>
              <a:rPr lang="ko-KR" altLang="ko-KR" dirty="0"/>
              <a:t>의 약어로 하나의 </a:t>
            </a:r>
            <a:r>
              <a:rPr lang="en-US" altLang="ko-KR" dirty="0"/>
              <a:t>URI</a:t>
            </a:r>
            <a:r>
              <a:rPr lang="ko-KR" altLang="ko-KR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ko-KR" dirty="0"/>
              <a:t>를 대표하도록 설계된다는 개념에 </a:t>
            </a:r>
            <a:r>
              <a:rPr lang="ko-KR" altLang="ko-KR" dirty="0" err="1"/>
              <a:t>전송방식을</a:t>
            </a:r>
            <a:r>
              <a:rPr lang="ko-KR" altLang="ko-KR" dirty="0"/>
              <a:t> 결합해서 원하는 작업을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스프링에서는 다양한 </a:t>
            </a:r>
            <a:r>
              <a:rPr lang="ko-KR" altLang="en-US" dirty="0" err="1"/>
              <a:t>어노테이션과</a:t>
            </a:r>
            <a:r>
              <a:rPr lang="ko-KR" altLang="en-US" dirty="0"/>
              <a:t> 기능을 통해서 </a:t>
            </a:r>
            <a:r>
              <a:rPr lang="en-US" altLang="ko-KR" dirty="0"/>
              <a:t>REST</a:t>
            </a:r>
            <a:r>
              <a:rPr lang="ko-KR" altLang="en-US" dirty="0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 </a:t>
                      </a:r>
                      <a:r>
                        <a:rPr lang="ko-KR" sz="1400" dirty="0">
                          <a:effectLst/>
                        </a:rPr>
                        <a:t>경로에 있는 값을 </a:t>
                      </a:r>
                      <a:r>
                        <a:rPr lang="ko-KR" sz="1400" dirty="0" err="1">
                          <a:effectLst/>
                        </a:rPr>
                        <a:t>파라미터로</a:t>
                      </a:r>
                      <a:r>
                        <a:rPr lang="ko-KR" sz="1400" dirty="0">
                          <a:effectLst/>
                        </a:rPr>
                        <a:t> 추출하려고 할 때 사용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sz="1400" dirty="0" err="1">
                          <a:effectLst/>
                        </a:rPr>
                        <a:t>어노테이션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page:1},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//list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받는 성공적인 데이터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서버에서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 배열 형태로 반환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||0;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7485" y="1719831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삭제와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(p408)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replyService.get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(10, function(data){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처리와 </a:t>
            </a:r>
            <a:r>
              <a:rPr lang="en-US" altLang="ko-KR" dirty="0"/>
              <a:t>HTML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목록의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댓글의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click"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replyer:modalInputReplyer.val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(p354)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en-US" altLang="ko-KR" dirty="0"/>
              <a:t>4</a:t>
            </a:r>
            <a:r>
              <a:rPr lang="ko-KR" altLang="ko-KR" dirty="0"/>
              <a:t>에서부터는 </a:t>
            </a:r>
            <a:r>
              <a:rPr lang="en-US" altLang="ko-KR" dirty="0"/>
              <a:t>@Controller </a:t>
            </a:r>
            <a:r>
              <a:rPr lang="ko-KR" altLang="ko-KR" dirty="0"/>
              <a:t>외에 </a:t>
            </a: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라는 </a:t>
            </a:r>
            <a:r>
              <a:rPr lang="ko-KR" altLang="ko-KR" dirty="0" err="1"/>
              <a:t>어노테이션을</a:t>
            </a:r>
            <a:r>
              <a:rPr lang="ko-KR" altLang="ko-KR" dirty="0"/>
              <a:t> 추가해서 해당</a:t>
            </a:r>
            <a:r>
              <a:rPr lang="en-US" altLang="ko-KR" dirty="0"/>
              <a:t> Controller</a:t>
            </a:r>
            <a:r>
              <a:rPr lang="ko-KR" altLang="ko-KR" dirty="0"/>
              <a:t>의 모든 메서드의 리턴 타입을 기존과 다르게 처리한다는 것을 명시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는 메서드의 리턴 타입으로 사용자가 정의한 클래스 타입을 사용할 수 있고</a:t>
            </a:r>
            <a:r>
              <a:rPr lang="en-US" altLang="ko-KR" dirty="0"/>
              <a:t>, </a:t>
            </a:r>
            <a:r>
              <a:rPr lang="ko-KR" altLang="ko-KR" dirty="0"/>
              <a:t>이를 </a:t>
            </a:r>
            <a:r>
              <a:rPr lang="en-US" altLang="ko-KR" dirty="0"/>
              <a:t>JSON</a:t>
            </a:r>
            <a:r>
              <a:rPr lang="ko-KR" altLang="ko-KR" dirty="0"/>
              <a:t>이나 </a:t>
            </a:r>
            <a:r>
              <a:rPr lang="en-US" altLang="ko-KR" dirty="0"/>
              <a:t>XML</a:t>
            </a:r>
            <a:r>
              <a:rPr lang="ko-KR" altLang="ko-KR" dirty="0"/>
              <a:t>로 자동으로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댓글의 클릭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댓글은 </a:t>
            </a:r>
            <a:r>
              <a:rPr lang="en-US" altLang="ko-KR" dirty="0"/>
              <a:t>Ajax</a:t>
            </a:r>
            <a:r>
              <a:rPr lang="ko-KR" altLang="en-US" dirty="0"/>
              <a:t>로 가져온 결과를 </a:t>
            </a:r>
            <a:r>
              <a:rPr lang="en-US" altLang="ko-KR" dirty="0"/>
              <a:t>DOM</a:t>
            </a:r>
            <a:r>
              <a:rPr lang="ko-KR" altLang="en-US" dirty="0"/>
              <a:t>에 추가하는 형태이므로 이벤트 위임</a:t>
            </a:r>
            <a:r>
              <a:rPr lang="en-US" altLang="ko-KR" dirty="0"/>
              <a:t>(delegation) </a:t>
            </a:r>
            <a:r>
              <a:rPr lang="ko-KR" altLang="en-US" dirty="0"/>
              <a:t>방식을 이용해서 처리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//li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이벤트 위임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modalInputReplyer.val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modalInputReplyDate.val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replyService.displayTime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reply.replyDate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modalCloseBtn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modalRemoveBtn.show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수정</a:t>
            </a:r>
            <a:r>
              <a:rPr lang="en-US" altLang="ko-KR" dirty="0"/>
              <a:t>/</a:t>
            </a:r>
            <a:r>
              <a:rPr lang="ko-KR" altLang="en-US" dirty="0"/>
              <a:t>삭제 처리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처리는 </a:t>
            </a:r>
            <a:r>
              <a:rPr lang="en-US" altLang="ko-KR" dirty="0"/>
              <a:t>Ajax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rno:modal.data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(p427)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댓글 개수가 많아서 게시판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 적용</a:t>
            </a:r>
            <a:endParaRPr lang="en-US" altLang="ko-KR" dirty="0" smtClean="0"/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인덱스 설계 </a:t>
            </a:r>
            <a:endParaRPr lang="en-US" altLang="ko-KR" dirty="0"/>
          </a:p>
          <a:p>
            <a:pPr lvl="1"/>
            <a:r>
              <a:rPr lang="ko-KR" altLang="en-US" dirty="0"/>
              <a:t>모든 댓글의 조회는 게시물 번호를 이용해서 처리하므로</a:t>
            </a:r>
            <a:r>
              <a:rPr lang="en-US" altLang="ko-KR" dirty="0"/>
              <a:t>, </a:t>
            </a:r>
            <a:r>
              <a:rPr lang="ko-KR" altLang="en-US" dirty="0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7302" y="5815756"/>
            <a:ext cx="588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index </a:t>
            </a:r>
            <a:r>
              <a:rPr lang="en-US" altLang="ko-KR" dirty="0" err="1" smtClean="0"/>
              <a:t>idx_reply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tbl_reply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getListWithPaging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org.zerock.domain.ReplyVO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&lt;![CDATA[</a:t>
            </a:r>
          </a:p>
          <a:p>
            <a:pPr marL="0" indent="0">
              <a:buNone/>
            </a:pPr>
            <a:r>
              <a:rPr lang="en-US" altLang="ko-KR" dirty="0"/>
              <a:t> select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from 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</a:p>
          <a:p>
            <a:pPr marL="0" indent="0">
              <a:buNone/>
            </a:pPr>
            <a:r>
              <a:rPr lang="en-US" altLang="ko-KR" dirty="0"/>
              <a:t>    select /*+INDEX(</a:t>
            </a:r>
            <a:r>
              <a:rPr lang="en-US" altLang="ko-KR" dirty="0" err="1"/>
              <a:t>tbl_reply</a:t>
            </a:r>
            <a:r>
              <a:rPr lang="en-US" altLang="ko-KR" dirty="0"/>
              <a:t> </a:t>
            </a:r>
            <a:r>
              <a:rPr lang="en-US" altLang="ko-KR" dirty="0" err="1"/>
              <a:t>idx_reply</a:t>
            </a:r>
            <a:r>
              <a:rPr lang="en-US" altLang="ko-KR" dirty="0"/>
              <a:t>) */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from </a:t>
            </a:r>
            <a:r>
              <a:rPr lang="en-US" altLang="ko-KR" dirty="0" err="1"/>
              <a:t>tbl_reply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where </a:t>
            </a:r>
            <a:r>
              <a:rPr lang="en-US" altLang="ko-KR" dirty="0" err="1"/>
              <a:t>bno</a:t>
            </a:r>
            <a:r>
              <a:rPr lang="en-US" altLang="ko-KR" dirty="0"/>
              <a:t> = 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rno</a:t>
            </a:r>
            <a:r>
              <a:rPr lang="en-US" altLang="ko-KR" dirty="0"/>
              <a:t> &gt; 0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rownum</a:t>
            </a:r>
            <a:r>
              <a:rPr lang="en-US" altLang="ko-KR" dirty="0"/>
              <a:t> &lt;= #{</a:t>
            </a:r>
            <a:r>
              <a:rPr lang="en-US" altLang="ko-KR" dirty="0" err="1"/>
              <a:t>cri.pageNum</a:t>
            </a:r>
            <a:r>
              <a:rPr lang="en-US" altLang="ko-KR" dirty="0"/>
              <a:t>}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) where </a:t>
            </a:r>
            <a:r>
              <a:rPr lang="en-US" altLang="ko-KR" dirty="0" err="1"/>
              <a:t>rn</a:t>
            </a:r>
            <a:r>
              <a:rPr lang="en-US" altLang="ko-KR" dirty="0"/>
              <a:t> &gt; (#{</a:t>
            </a:r>
            <a:r>
              <a:rPr lang="en-US" altLang="ko-KR" dirty="0" err="1"/>
              <a:t>cri.pageNum</a:t>
            </a:r>
            <a:r>
              <a:rPr lang="en-US" altLang="ko-KR" dirty="0"/>
              <a:t>} -1)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]]&gt;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22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</a:t>
            </a:r>
            <a:r>
              <a:rPr lang="en-US" altLang="ko-KR" dirty="0"/>
              <a:t>(</a:t>
            </a:r>
            <a:r>
              <a:rPr lang="ko-KR" altLang="en-US" dirty="0"/>
              <a:t>카운트</a:t>
            </a:r>
            <a:r>
              <a:rPr lang="en-US" altLang="ko-KR" dirty="0" smtClean="0"/>
              <a:t>)(p432)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 페이징을 위한 숫자 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250" y="4122867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getCountByBno</a:t>
            </a:r>
            <a:r>
              <a:rPr lang="en-US" altLang="ko-KR" dirty="0"/>
              <a:t>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ReplyPageDTO(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(p435)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ResponseEntity&lt;ReplyPageDTO&gt; getList(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bno: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9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</a:t>
            </a:r>
            <a:r>
              <a:rPr lang="ko-KR" altLang="en-US" smtClean="0"/>
              <a:t>준비</a:t>
            </a:r>
            <a:r>
              <a:rPr lang="en-US" altLang="ko-KR" smtClean="0"/>
              <a:t>(p354-- ex03)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처리는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</a:t>
            </a:r>
            <a:r>
              <a:rPr lang="en-US" altLang="ko-KR" dirty="0"/>
              <a:t>pom.xml</a:t>
            </a:r>
            <a:r>
              <a:rPr lang="ko-KR" altLang="en-US" dirty="0"/>
              <a:t>을 변경 </a:t>
            </a:r>
            <a:endParaRPr lang="en-US" altLang="ko-KR" dirty="0"/>
          </a:p>
          <a:p>
            <a:r>
              <a:rPr lang="en-US" altLang="ko-KR" dirty="0" err="1"/>
              <a:t>jackson-databind</a:t>
            </a:r>
            <a:r>
              <a:rPr lang="ko-KR" altLang="en-US" dirty="0"/>
              <a:t>와 </a:t>
            </a:r>
            <a:r>
              <a:rPr lang="en-US" altLang="ko-KR" dirty="0"/>
              <a:t>Jackson-</a:t>
            </a:r>
            <a:r>
              <a:rPr lang="en-US" altLang="ko-KR" dirty="0" err="1"/>
              <a:t>dataformat</a:t>
            </a:r>
            <a:r>
              <a:rPr lang="en-US" altLang="ko-KR" dirty="0"/>
              <a:t>-xml </a:t>
            </a:r>
            <a:r>
              <a:rPr lang="ko-KR" altLang="en-US" dirty="0"/>
              <a:t>라이브러리 활용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으로 쉽게 변환할 수 있는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com.fasterxml.jackson.core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 //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객체로 </a:t>
            </a:r>
            <a:r>
              <a:rPr lang="ko-KR" altLang="en-US" sz="1200" dirty="0" err="1" smtClean="0"/>
              <a:t>브라우져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보낼시</a:t>
            </a:r>
            <a:r>
              <a:rPr lang="ko-KR" altLang="en-US" sz="1200" dirty="0" smtClean="0"/>
              <a:t>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jackson-databind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com.fasterxml.jackson.dataformat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//xml</a:t>
            </a:r>
            <a:r>
              <a:rPr lang="ko-KR" altLang="en-US" sz="1200" dirty="0" smtClean="0"/>
              <a:t>처리시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</a:t>
            </a:r>
            <a:r>
              <a:rPr lang="en-US" altLang="ko-KR" sz="1200" dirty="0"/>
              <a:t>-</a:t>
            </a:r>
            <a:r>
              <a:rPr lang="en-US" altLang="ko-KR" sz="1200" dirty="0" err="1"/>
              <a:t>dataformat</a:t>
            </a:r>
            <a:r>
              <a:rPr lang="en-US" altLang="ko-KR" sz="1200" dirty="0"/>
              <a:t>-xml&lt;/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com.google.code.gson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//</a:t>
            </a:r>
            <a:r>
              <a:rPr lang="ko-KR" altLang="en-US" sz="1200" dirty="0" smtClean="0"/>
              <a:t>자바 객체를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&lt;version&gt;2.8.2&lt;/version&gt;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화면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355" y="6074277"/>
            <a:ext cx="120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게시물조회화면에는 </a:t>
            </a:r>
            <a:r>
              <a:rPr lang="ko-KR" altLang="en-US" dirty="0" err="1" smtClean="0"/>
              <a:t>가장오래된</a:t>
            </a:r>
            <a:r>
              <a:rPr lang="ko-KR" altLang="en-US" dirty="0" smtClean="0"/>
              <a:t> 댓글이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댓글페이지</a:t>
            </a:r>
            <a:r>
              <a:rPr lang="ko-KR" altLang="en-US" dirty="0" smtClean="0"/>
              <a:t> 번호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추가시는</a:t>
            </a:r>
            <a:r>
              <a:rPr lang="ko-KR" altLang="en-US" dirty="0" smtClean="0"/>
              <a:t> 최종페이지로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삭제는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계산과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(p436)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callback(data.replyCnt, data.list);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댓글을 추가하면 </a:t>
            </a:r>
            <a:r>
              <a:rPr lang="en-US" altLang="ko-KR" dirty="0"/>
              <a:t>page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번호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삭제</a:t>
            </a:r>
            <a:r>
              <a:rPr lang="en-US" altLang="ko-KR" dirty="0" smtClean="0"/>
              <a:t>(p442)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smtClean="0"/>
              <a:t> 현재 페이지 번호의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</a:t>
            </a:r>
            <a:r>
              <a:rPr lang="ko-KR" altLang="en-US" smtClean="0"/>
              <a:t>타입</a:t>
            </a:r>
            <a:r>
              <a:rPr lang="en-US" altLang="ko-KR" smtClean="0"/>
              <a:t>(p358)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컨트롤러에서는 다음과 같은 반환 타입들을 사용한다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순수데이터</a:t>
            </a:r>
            <a:r>
              <a:rPr lang="ko-KR" altLang="en-US" dirty="0" smtClean="0"/>
              <a:t> 반환 형식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혹은 </a:t>
            </a:r>
            <a:r>
              <a:rPr lang="en-US" altLang="ko-KR" dirty="0"/>
              <a:t>Integer </a:t>
            </a:r>
            <a:r>
              <a:rPr lang="ko-KR" altLang="en-US" dirty="0"/>
              <a:t>등의 타입들 </a:t>
            </a:r>
            <a:endParaRPr lang="en-US" altLang="ko-KR" dirty="0"/>
          </a:p>
          <a:p>
            <a:pPr lvl="1"/>
            <a:r>
              <a:rPr lang="ko-KR" altLang="en-US" dirty="0"/>
              <a:t>사용자 정의 타입</a:t>
            </a:r>
            <a:endParaRPr lang="en-US" altLang="ko-KR" dirty="0"/>
          </a:p>
          <a:p>
            <a:pPr lvl="1"/>
            <a:r>
              <a:rPr lang="en-US" altLang="ko-KR" dirty="0" err="1"/>
              <a:t>ResponseEntity</a:t>
            </a:r>
            <a:r>
              <a:rPr lang="en-US" altLang="ko-KR" dirty="0"/>
              <a:t>&lt;&gt;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타입을 이용하는 것이 </a:t>
            </a:r>
            <a:r>
              <a:rPr lang="ko-KR" altLang="en-US" dirty="0" smtClean="0"/>
              <a:t>일반적</a:t>
            </a:r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패키지를 </a:t>
            </a:r>
            <a:r>
              <a:rPr lang="ko-KR" altLang="en-US" dirty="0" err="1" smtClean="0"/>
              <a:t>만들곻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SampleController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반환</a:t>
            </a:r>
            <a:r>
              <a:rPr lang="en-US" altLang="ko-KR" dirty="0" smtClean="0"/>
              <a:t>(p359)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순수한 문자열을 반환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의 </a:t>
            </a:r>
            <a:r>
              <a:rPr lang="en-US" altLang="ko-KR" dirty="0"/>
              <a:t>p</a:t>
            </a:r>
            <a:r>
              <a:rPr lang="en-US" altLang="ko-KR" dirty="0" smtClean="0"/>
              <a:t>roduces</a:t>
            </a:r>
            <a:r>
              <a:rPr lang="ko-KR" altLang="en-US" dirty="0" smtClean="0"/>
              <a:t>속성은 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타입을 의미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getText</a:t>
            </a:r>
            <a:r>
              <a:rPr lang="en-US" altLang="ko-KR" dirty="0"/>
              <a:t>", produces = "</a:t>
            </a:r>
            <a:r>
              <a:rPr lang="en-US" altLang="ko-KR" dirty="0" smtClean="0"/>
              <a:t>text/plain; charset=UTF-8")</a:t>
            </a:r>
          </a:p>
          <a:p>
            <a:r>
              <a:rPr lang="ko-KR" altLang="en-US" dirty="0" smtClean="0"/>
              <a:t>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MediaType.TEXT_PLAIN_VALUE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브라우져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개발도구의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Content-Type : text/</a:t>
            </a:r>
            <a:r>
              <a:rPr lang="en-US" altLang="ko-KR" dirty="0" err="1" smtClean="0"/>
              <a:t>plain;charset</a:t>
            </a:r>
            <a:r>
              <a:rPr lang="en-US" altLang="ko-KR" dirty="0" smtClean="0"/>
              <a:t>=UTF-8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Words>3062</Words>
  <Application>Microsoft Office PowerPoint</Application>
  <PresentationFormat>화면 슬라이드 쇼(4:3)</PresentationFormat>
  <Paragraphs>974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REST방식으로 전환(p352)</vt:lpstr>
      <vt:lpstr>@RestController(p354)</vt:lpstr>
      <vt:lpstr>예제프로젝트의 준비(p354-- ex03) </vt:lpstr>
      <vt:lpstr>@RestController의 반환 타입(p358)</vt:lpstr>
      <vt:lpstr>단순 문자열 반환(p359)</vt:lpstr>
      <vt:lpstr>객체 반환(p360)</vt:lpstr>
      <vt:lpstr>SampleVO클래스와 Controller</vt:lpstr>
      <vt:lpstr>JSON/XML의 테스트 </vt:lpstr>
      <vt:lpstr>Collection(배열,List,Map)타입의 객체 반환-List(p363) </vt:lpstr>
      <vt:lpstr>Collection타입의 객체 반환-Map</vt:lpstr>
      <vt:lpstr>ResponseEnitity타입(http의 헤더정보 활용)(p364)</vt:lpstr>
      <vt:lpstr>PowerPoint 프레젠테이션</vt:lpstr>
      <vt:lpstr>@RestController의 파라미터(p366)</vt:lpstr>
      <vt:lpstr>@PathVariable(json반환은 produces 별도 설정)</vt:lpstr>
      <vt:lpstr>@RequestBody</vt:lpstr>
      <vt:lpstr>PowerPoint 프레젠테이션</vt:lpstr>
      <vt:lpstr>PowerPoint 프레젠테이션</vt:lpstr>
      <vt:lpstr>REST 방식의 테스트(p368) </vt:lpstr>
      <vt:lpstr>크롬 확장 프로그램을 이용하는 테스트(P371)</vt:lpstr>
      <vt:lpstr>Restlet을 이용한 테스트 </vt:lpstr>
      <vt:lpstr>다양한 전송방식과 URI설계(P373) </vt:lpstr>
      <vt:lpstr>17. Ajax를 이용하는 댓글 처리      </vt:lpstr>
      <vt:lpstr>프로젝트의 구성(p375)</vt:lpstr>
      <vt:lpstr>댓글 처리를 영속 영역(p377) </vt:lpstr>
      <vt:lpstr>ReplyVO클래스의 추가/Mapper 준비(p378)  </vt:lpstr>
      <vt:lpstr>ReplyMapper테스트(p.380)</vt:lpstr>
      <vt:lpstr>Mapper CRUD작업-create(p381)</vt:lpstr>
      <vt:lpstr>Mapper 특정 댓글 조회(p384)</vt:lpstr>
      <vt:lpstr>Mapper 특정 댓글 삭제/수정(p385) </vt:lpstr>
      <vt:lpstr>@Param 어노테이션과 댓글 목록(p387)</vt:lpstr>
      <vt:lpstr>서비스영역과 컨트롤러 처리(p389)</vt:lpstr>
      <vt:lpstr>ReplyController의 설계(p392) </vt:lpstr>
      <vt:lpstr>등록작업과 테스트(p393) </vt:lpstr>
      <vt:lpstr>PowerPoint 프레젠테이션</vt:lpstr>
      <vt:lpstr>특정 게시물의 댓글 목록(p395) </vt:lpstr>
      <vt:lpstr>PowerPoint 프레젠테이션</vt:lpstr>
      <vt:lpstr>댓글의 조회/삭제(p397)</vt:lpstr>
      <vt:lpstr>댓글의 수정(p397) </vt:lpstr>
      <vt:lpstr>JavaScript의 준비 – 모듈화(p398)</vt:lpstr>
      <vt:lpstr>PowerPoint 프레젠테이션</vt:lpstr>
      <vt:lpstr>reply.js 댓글 등록(board/get.jsp에 포함) </vt:lpstr>
      <vt:lpstr>조회 화면에서 호출 </vt:lpstr>
      <vt:lpstr>PowerPoint 프레젠테이션</vt:lpstr>
      <vt:lpstr>댓글의 목록 처리(p406) </vt:lpstr>
      <vt:lpstr>getJSON( )처리 –reply.js (p406)</vt:lpstr>
      <vt:lpstr>PowerPoint 프레젠테이션</vt:lpstr>
      <vt:lpstr>댓글의 삭제와 갱신(p408) </vt:lpstr>
      <vt:lpstr>댓글 삭제 테스트</vt:lpstr>
      <vt:lpstr>댓글 수정/테스트(p410) </vt:lpstr>
      <vt:lpstr>특정댓글조회/테스트  </vt:lpstr>
      <vt:lpstr>이벤트 처리와 HTML처리(p413) </vt:lpstr>
      <vt:lpstr>댓글 목록의 처리(p414) </vt:lpstr>
      <vt:lpstr>PowerPoint 프레젠테이션</vt:lpstr>
      <vt:lpstr>새로운 댓글의 처리(p419)</vt:lpstr>
      <vt:lpstr>댓글 추가후 처리(p422) </vt:lpstr>
      <vt:lpstr>특정 댓글의 클릭 이벤트(p424) </vt:lpstr>
      <vt:lpstr>PowerPoint 프레젠테이션</vt:lpstr>
      <vt:lpstr>댓글의 수정/삭제 처리 이벤트(p426)</vt:lpstr>
      <vt:lpstr>댓글의 페이징 처리(p427) </vt:lpstr>
      <vt:lpstr>인덱스를 이용하는 댓글 페이징 처리 </vt:lpstr>
      <vt:lpstr>PowerPoint 프레젠테이션</vt:lpstr>
      <vt:lpstr>댓글의 수(카운트)(p432) </vt:lpstr>
      <vt:lpstr>ReplyServiceImpl처리(p433) </vt:lpstr>
      <vt:lpstr>PowerPoint 프레젠테이션</vt:lpstr>
      <vt:lpstr>ReplyController의 수정(p435) </vt:lpstr>
      <vt:lpstr>댓글의 화면 처리(p434) </vt:lpstr>
      <vt:lpstr>댓글의 페이지 계산과 출력(p436) </vt:lpstr>
      <vt:lpstr>새로운 댓글 추가 </vt:lpstr>
      <vt:lpstr>댓글의 페이지 번호 처리(p439) </vt:lpstr>
      <vt:lpstr>PowerPoint 프레젠테이션</vt:lpstr>
      <vt:lpstr>댓글 수정 삭제(p442)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141</cp:revision>
  <dcterms:created xsi:type="dcterms:W3CDTF">2018-08-08T08:58:11Z</dcterms:created>
  <dcterms:modified xsi:type="dcterms:W3CDTF">2023-05-04T04:41:47Z</dcterms:modified>
</cp:coreProperties>
</file>