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1"/>
  </p:notesMasterIdLst>
  <p:sldIdLst>
    <p:sldId id="256" r:id="rId2"/>
    <p:sldId id="257" r:id="rId3"/>
    <p:sldId id="258" r:id="rId4"/>
    <p:sldId id="301" r:id="rId5"/>
    <p:sldId id="259" r:id="rId6"/>
    <p:sldId id="298" r:id="rId7"/>
    <p:sldId id="299" r:id="rId8"/>
    <p:sldId id="302" r:id="rId9"/>
    <p:sldId id="261" r:id="rId10"/>
    <p:sldId id="262" r:id="rId11"/>
    <p:sldId id="264" r:id="rId12"/>
    <p:sldId id="265" r:id="rId13"/>
    <p:sldId id="303" r:id="rId14"/>
    <p:sldId id="263" r:id="rId15"/>
    <p:sldId id="300" r:id="rId16"/>
    <p:sldId id="266" r:id="rId17"/>
    <p:sldId id="267" r:id="rId18"/>
    <p:sldId id="268" r:id="rId19"/>
    <p:sldId id="269" r:id="rId20"/>
    <p:sldId id="271" r:id="rId21"/>
    <p:sldId id="286" r:id="rId22"/>
    <p:sldId id="304" r:id="rId23"/>
    <p:sldId id="305" r:id="rId24"/>
    <p:sldId id="270" r:id="rId25"/>
    <p:sldId id="272" r:id="rId26"/>
    <p:sldId id="273" r:id="rId27"/>
    <p:sldId id="306" r:id="rId28"/>
    <p:sldId id="274" r:id="rId29"/>
    <p:sldId id="275" r:id="rId30"/>
    <p:sldId id="307" r:id="rId31"/>
    <p:sldId id="308" r:id="rId32"/>
    <p:sldId id="309" r:id="rId33"/>
    <p:sldId id="277" r:id="rId34"/>
    <p:sldId id="310" r:id="rId35"/>
    <p:sldId id="311" r:id="rId36"/>
    <p:sldId id="278" r:id="rId37"/>
    <p:sldId id="312" r:id="rId38"/>
    <p:sldId id="313" r:id="rId39"/>
    <p:sldId id="314" r:id="rId40"/>
    <p:sldId id="315" r:id="rId41"/>
    <p:sldId id="279" r:id="rId42"/>
    <p:sldId id="316" r:id="rId43"/>
    <p:sldId id="281" r:id="rId44"/>
    <p:sldId id="285" r:id="rId45"/>
    <p:sldId id="280" r:id="rId46"/>
    <p:sldId id="282" r:id="rId47"/>
    <p:sldId id="317" r:id="rId48"/>
    <p:sldId id="318" r:id="rId49"/>
    <p:sldId id="283" r:id="rId50"/>
    <p:sldId id="319" r:id="rId51"/>
    <p:sldId id="284" r:id="rId52"/>
    <p:sldId id="287" r:id="rId53"/>
    <p:sldId id="320" r:id="rId54"/>
    <p:sldId id="289" r:id="rId55"/>
    <p:sldId id="288" r:id="rId56"/>
    <p:sldId id="290" r:id="rId57"/>
    <p:sldId id="321" r:id="rId58"/>
    <p:sldId id="291" r:id="rId59"/>
    <p:sldId id="292" r:id="rId60"/>
    <p:sldId id="322" r:id="rId61"/>
    <p:sldId id="293" r:id="rId62"/>
    <p:sldId id="323" r:id="rId63"/>
    <p:sldId id="294" r:id="rId64"/>
    <p:sldId id="295" r:id="rId65"/>
    <p:sldId id="296" r:id="rId66"/>
    <p:sldId id="324" r:id="rId67"/>
    <p:sldId id="297" r:id="rId68"/>
    <p:sldId id="325" r:id="rId69"/>
    <p:sldId id="326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DC84-1322-43FA-9CC4-B8817A19E45E}" v="7647" dt="2018-09-03T15:05:0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88474" autoAdjust="0"/>
  </p:normalViewPr>
  <p:slideViewPr>
    <p:cSldViewPr snapToGrid="0">
      <p:cViewPr varScale="1">
        <p:scale>
          <a:sx n="78" d="100"/>
          <a:sy n="78" d="100"/>
        </p:scale>
        <p:origin x="108" y="1146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 sldOrd">
      <pc:chgData name="Kang Wallter" userId="d5c269cbe9dbe8bc" providerId="LiveId" clId="{6A6EDC84-1322-43FA-9CC4-B8817A19E45E}" dt="2018-09-03T15:05:08.048" v="6026" actId="2696"/>
      <pc:docMkLst>
        <pc:docMk/>
      </pc:docMkLst>
      <pc:sldChg chg="modSp">
        <pc:chgData name="Kang Wallter" userId="d5c269cbe9dbe8bc" providerId="LiveId" clId="{6A6EDC84-1322-43FA-9CC4-B8817A19E45E}" dt="2018-08-31T15:14:52.874" v="3090" actId="20577"/>
        <pc:sldMkLst>
          <pc:docMk/>
          <pc:sldMk cId="401345423" sldId="258"/>
        </pc:sldMkLst>
        <pc:spChg chg="mod">
          <ac:chgData name="Kang Wallter" userId="d5c269cbe9dbe8bc" providerId="LiveId" clId="{6A6EDC84-1322-43FA-9CC4-B8817A19E45E}" dt="2018-08-31T15:14:52.874" v="3090" actId="20577"/>
          <ac:spMkLst>
            <pc:docMk/>
            <pc:sldMk cId="401345423" sldId="258"/>
            <ac:spMk id="3" creationId="{FFC641AC-D297-4277-ADF8-102E48035926}"/>
          </ac:spMkLst>
        </pc:spChg>
      </pc:sldChg>
      <pc:sldChg chg="addSp modSp">
        <pc:chgData name="Kang Wallter" userId="d5c269cbe9dbe8bc" providerId="LiveId" clId="{6A6EDC84-1322-43FA-9CC4-B8817A19E45E}" dt="2018-08-21T14:21:57.216" v="228" actId="20577"/>
        <pc:sldMkLst>
          <pc:docMk/>
          <pc:sldMk cId="3517434076" sldId="266"/>
        </pc:sldMkLst>
        <pc:spChg chg="mod">
          <ac:chgData name="Kang Wallter" userId="d5c269cbe9dbe8bc" providerId="LiveId" clId="{6A6EDC84-1322-43FA-9CC4-B8817A19E45E}" dt="2018-08-21T14:20:31.434" v="62" actId="20577"/>
          <ac:spMkLst>
            <pc:docMk/>
            <pc:sldMk cId="3517434076" sldId="266"/>
            <ac:spMk id="2" creationId="{96F069AD-1B50-4520-AE49-1AE13451B071}"/>
          </ac:spMkLst>
        </pc:spChg>
        <pc:spChg chg="mod">
          <ac:chgData name="Kang Wallter" userId="d5c269cbe9dbe8bc" providerId="LiveId" clId="{6A6EDC84-1322-43FA-9CC4-B8817A19E45E}" dt="2018-08-21T14:21:57.216" v="228" actId="20577"/>
          <ac:spMkLst>
            <pc:docMk/>
            <pc:sldMk cId="3517434076" sldId="266"/>
            <ac:spMk id="3" creationId="{7134272F-F64C-4CE0-982C-48D3B4FDD755}"/>
          </ac:spMkLst>
        </pc:spChg>
        <pc:spChg chg="add mod">
          <ac:chgData name="Kang Wallter" userId="d5c269cbe9dbe8bc" providerId="LiveId" clId="{6A6EDC84-1322-43FA-9CC4-B8817A19E45E}" dt="2018-08-21T14:21:23.707" v="77" actId="20577"/>
          <ac:spMkLst>
            <pc:docMk/>
            <pc:sldMk cId="3517434076" sldId="266"/>
            <ac:spMk id="4" creationId="{84008DF5-0124-48AA-90D3-2833442620BC}"/>
          </ac:spMkLst>
        </pc:spChg>
      </pc:sldChg>
      <pc:sldChg chg="modSp add">
        <pc:chgData name="Kang Wallter" userId="d5c269cbe9dbe8bc" providerId="LiveId" clId="{6A6EDC84-1322-43FA-9CC4-B8817A19E45E}" dt="2018-08-21T14:27:05.752" v="579" actId="6549"/>
        <pc:sldMkLst>
          <pc:docMk/>
          <pc:sldMk cId="3188370853" sldId="267"/>
        </pc:sldMkLst>
        <pc:spChg chg="mod">
          <ac:chgData name="Kang Wallter" userId="d5c269cbe9dbe8bc" providerId="LiveId" clId="{6A6EDC84-1322-43FA-9CC4-B8817A19E45E}" dt="2018-08-21T14:24:15.682" v="293"/>
          <ac:spMkLst>
            <pc:docMk/>
            <pc:sldMk cId="3188370853" sldId="267"/>
            <ac:spMk id="2" creationId="{F77C8FEB-1210-4CDA-8154-CA7ABA805465}"/>
          </ac:spMkLst>
        </pc:spChg>
        <pc:spChg chg="mod">
          <ac:chgData name="Kang Wallter" userId="d5c269cbe9dbe8bc" providerId="LiveId" clId="{6A6EDC84-1322-43FA-9CC4-B8817A19E45E}" dt="2018-08-21T14:27:05.752" v="579" actId="6549"/>
          <ac:spMkLst>
            <pc:docMk/>
            <pc:sldMk cId="3188370853" sldId="267"/>
            <ac:spMk id="3" creationId="{BB55B19A-71E9-4BC2-89DA-7261AADB36C7}"/>
          </ac:spMkLst>
        </pc:spChg>
      </pc:sldChg>
      <pc:sldChg chg="addSp delSp modSp add">
        <pc:chgData name="Kang Wallter" userId="d5c269cbe9dbe8bc" providerId="LiveId" clId="{6A6EDC84-1322-43FA-9CC4-B8817A19E45E}" dt="2018-08-21T14:26:24.566" v="554" actId="14100"/>
        <pc:sldMkLst>
          <pc:docMk/>
          <pc:sldMk cId="1856432641" sldId="268"/>
        </pc:sldMkLst>
        <pc:spChg chg="mod">
          <ac:chgData name="Kang Wallter" userId="d5c269cbe9dbe8bc" providerId="LiveId" clId="{6A6EDC84-1322-43FA-9CC4-B8817A19E45E}" dt="2018-08-21T14:25:53.368" v="538" actId="20577"/>
          <ac:spMkLst>
            <pc:docMk/>
            <pc:sldMk cId="1856432641" sldId="268"/>
            <ac:spMk id="2" creationId="{91BE7925-ADE7-4272-AE03-BA48F659EDE9}"/>
          </ac:spMkLst>
        </pc:spChg>
        <pc:spChg chg="del">
          <ac:chgData name="Kang Wallter" userId="d5c269cbe9dbe8bc" providerId="LiveId" clId="{6A6EDC84-1322-43FA-9CC4-B8817A19E45E}" dt="2018-08-21T14:26:08.690" v="539"/>
          <ac:spMkLst>
            <pc:docMk/>
            <pc:sldMk cId="1856432641" sldId="268"/>
            <ac:spMk id="3" creationId="{E3BB2D16-641A-4413-9C65-0307B893A0FB}"/>
          </ac:spMkLst>
        </pc:spChg>
        <pc:graphicFrameChg chg="add mod modGraphic">
          <ac:chgData name="Kang Wallter" userId="d5c269cbe9dbe8bc" providerId="LiveId" clId="{6A6EDC84-1322-43FA-9CC4-B8817A19E45E}" dt="2018-08-21T14:26:24.566" v="554" actId="14100"/>
          <ac:graphicFrameMkLst>
            <pc:docMk/>
            <pc:sldMk cId="1856432641" sldId="268"/>
            <ac:graphicFrameMk id="4" creationId="{CD21EFF8-80B2-4779-B7FB-67E4E159A036}"/>
          </ac:graphicFrameMkLst>
        </pc:graphicFrameChg>
      </pc:sldChg>
      <pc:sldChg chg="addSp delSp modSp add">
        <pc:chgData name="Kang Wallter" userId="d5c269cbe9dbe8bc" providerId="LiveId" clId="{6A6EDC84-1322-43FA-9CC4-B8817A19E45E}" dt="2018-08-21T14:28:20.470" v="600" actId="20577"/>
        <pc:sldMkLst>
          <pc:docMk/>
          <pc:sldMk cId="799122779" sldId="269"/>
        </pc:sldMkLst>
        <pc:spChg chg="mod">
          <ac:chgData name="Kang Wallter" userId="d5c269cbe9dbe8bc" providerId="LiveId" clId="{6A6EDC84-1322-43FA-9CC4-B8817A19E45E}" dt="2018-08-21T14:27:17.616" v="590" actId="20577"/>
          <ac:spMkLst>
            <pc:docMk/>
            <pc:sldMk cId="799122779" sldId="269"/>
            <ac:spMk id="2" creationId="{FA6049A6-6D6B-4B5D-B987-6C9704454AD4}"/>
          </ac:spMkLst>
        </pc:spChg>
        <pc:spChg chg="del">
          <ac:chgData name="Kang Wallter" userId="d5c269cbe9dbe8bc" providerId="LiveId" clId="{6A6EDC84-1322-43FA-9CC4-B8817A19E45E}" dt="2018-08-21T14:27:27.592" v="591" actId="478"/>
          <ac:spMkLst>
            <pc:docMk/>
            <pc:sldMk cId="799122779" sldId="269"/>
            <ac:spMk id="3" creationId="{7D9AE662-98E8-4105-8751-B32D9D6CBFEB}"/>
          </ac:spMkLst>
        </pc:spChg>
        <pc:graphicFrameChg chg="add mod modGraphic">
          <ac:chgData name="Kang Wallter" userId="d5c269cbe9dbe8bc" providerId="LiveId" clId="{6A6EDC84-1322-43FA-9CC4-B8817A19E45E}" dt="2018-08-21T14:28:20.470" v="600" actId="20577"/>
          <ac:graphicFrameMkLst>
            <pc:docMk/>
            <pc:sldMk cId="799122779" sldId="269"/>
            <ac:graphicFrameMk id="4" creationId="{233F977B-10E3-4C49-976E-439B84B5260D}"/>
          </ac:graphicFrameMkLst>
        </pc:graphicFrameChg>
      </pc:sldChg>
      <pc:sldChg chg="addSp modSp add">
        <pc:chgData name="Kang Wallter" userId="d5c269cbe9dbe8bc" providerId="LiveId" clId="{6A6EDC84-1322-43FA-9CC4-B8817A19E45E}" dt="2018-08-21T14:54:55.837" v="1506" actId="14100"/>
        <pc:sldMkLst>
          <pc:docMk/>
          <pc:sldMk cId="3463494346" sldId="270"/>
        </pc:sldMkLst>
        <pc:spChg chg="mod">
          <ac:chgData name="Kang Wallter" userId="d5c269cbe9dbe8bc" providerId="LiveId" clId="{6A6EDC84-1322-43FA-9CC4-B8817A19E45E}" dt="2018-08-21T14:29:41.183" v="712" actId="20577"/>
          <ac:spMkLst>
            <pc:docMk/>
            <pc:sldMk cId="3463494346" sldId="270"/>
            <ac:spMk id="2" creationId="{DBB24D90-D12F-492E-8B6F-885DAC80B270}"/>
          </ac:spMkLst>
        </pc:spChg>
        <pc:spChg chg="mod">
          <ac:chgData name="Kang Wallter" userId="d5c269cbe9dbe8bc" providerId="LiveId" clId="{6A6EDC84-1322-43FA-9CC4-B8817A19E45E}" dt="2018-08-21T14:52:10.412" v="1120" actId="20577"/>
          <ac:spMkLst>
            <pc:docMk/>
            <pc:sldMk cId="3463494346" sldId="270"/>
            <ac:spMk id="3" creationId="{E2DFE933-8E73-4F62-A923-DE1EF80968A4}"/>
          </ac:spMkLst>
        </pc:spChg>
        <pc:picChg chg="add mod">
          <ac:chgData name="Kang Wallter" userId="d5c269cbe9dbe8bc" providerId="LiveId" clId="{6A6EDC84-1322-43FA-9CC4-B8817A19E45E}" dt="2018-08-21T14:54:55.837" v="1506" actId="14100"/>
          <ac:picMkLst>
            <pc:docMk/>
            <pc:sldMk cId="3463494346" sldId="270"/>
            <ac:picMk id="4" creationId="{18685E5F-62A8-4B9D-A79D-87BB1317BFC1}"/>
          </ac:picMkLst>
        </pc:picChg>
      </pc:sldChg>
      <pc:sldChg chg="modSp add ord">
        <pc:chgData name="Kang Wallter" userId="d5c269cbe9dbe8bc" providerId="LiveId" clId="{6A6EDC84-1322-43FA-9CC4-B8817A19E45E}" dt="2018-08-21T14:29:09.323" v="664" actId="20577"/>
        <pc:sldMkLst>
          <pc:docMk/>
          <pc:sldMk cId="4232737128" sldId="271"/>
        </pc:sldMkLst>
        <pc:spChg chg="mod">
          <ac:chgData name="Kang Wallter" userId="d5c269cbe9dbe8bc" providerId="LiveId" clId="{6A6EDC84-1322-43FA-9CC4-B8817A19E45E}" dt="2018-08-21T14:29:09.323" v="664" actId="20577"/>
          <ac:spMkLst>
            <pc:docMk/>
            <pc:sldMk cId="4232737128" sldId="271"/>
            <ac:spMk id="2" creationId="{2EEFBACF-BF3B-4C2B-A8AA-46E85265C58C}"/>
          </ac:spMkLst>
        </pc:spChg>
      </pc:sldChg>
      <pc:sldChg chg="modSp add">
        <pc:chgData name="Kang Wallter" userId="d5c269cbe9dbe8bc" providerId="LiveId" clId="{6A6EDC84-1322-43FA-9CC4-B8817A19E45E}" dt="2018-08-31T15:15:43.242" v="3099" actId="20577"/>
        <pc:sldMkLst>
          <pc:docMk/>
          <pc:sldMk cId="3358222567" sldId="272"/>
        </pc:sldMkLst>
        <pc:spChg chg="mod">
          <ac:chgData name="Kang Wallter" userId="d5c269cbe9dbe8bc" providerId="LiveId" clId="{6A6EDC84-1322-43FA-9CC4-B8817A19E45E}" dt="2018-08-31T15:15:43.242" v="3099" actId="20577"/>
          <ac:spMkLst>
            <pc:docMk/>
            <pc:sldMk cId="3358222567" sldId="272"/>
            <ac:spMk id="2" creationId="{8FCDA06F-0CB8-49B8-B8E3-2D1C4828567F}"/>
          </ac:spMkLst>
        </pc:spChg>
        <pc:spChg chg="mod">
          <ac:chgData name="Kang Wallter" userId="d5c269cbe9dbe8bc" providerId="LiveId" clId="{6A6EDC84-1322-43FA-9CC4-B8817A19E45E}" dt="2018-08-21T14:54:29.359" v="1502" actId="20577"/>
          <ac:spMkLst>
            <pc:docMk/>
            <pc:sldMk cId="3358222567" sldId="272"/>
            <ac:spMk id="3" creationId="{268BADF0-BE37-4AFC-9E9A-3AC26C3A34D9}"/>
          </ac:spMkLst>
        </pc:spChg>
      </pc:sldChg>
      <pc:sldChg chg="modSp add">
        <pc:chgData name="Kang Wallter" userId="d5c269cbe9dbe8bc" providerId="LiveId" clId="{6A6EDC84-1322-43FA-9CC4-B8817A19E45E}" dt="2018-08-31T15:17:18.696" v="3304" actId="20577"/>
        <pc:sldMkLst>
          <pc:docMk/>
          <pc:sldMk cId="1340522913" sldId="273"/>
        </pc:sldMkLst>
        <pc:spChg chg="mod">
          <ac:chgData name="Kang Wallter" userId="d5c269cbe9dbe8bc" providerId="LiveId" clId="{6A6EDC84-1322-43FA-9CC4-B8817A19E45E}" dt="2018-08-21T14:55:21.828" v="1554"/>
          <ac:spMkLst>
            <pc:docMk/>
            <pc:sldMk cId="1340522913" sldId="273"/>
            <ac:spMk id="2" creationId="{A6CC824A-C59A-4022-8C5B-375F7C1251AE}"/>
          </ac:spMkLst>
        </pc:spChg>
        <pc:spChg chg="mod">
          <ac:chgData name="Kang Wallter" userId="d5c269cbe9dbe8bc" providerId="LiveId" clId="{6A6EDC84-1322-43FA-9CC4-B8817A19E45E}" dt="2018-08-31T15:17:18.696" v="3304" actId="20577"/>
          <ac:spMkLst>
            <pc:docMk/>
            <pc:sldMk cId="1340522913" sldId="273"/>
            <ac:spMk id="3" creationId="{5D9BCCC9-478D-418C-9EF6-0E03AED22B2B}"/>
          </ac:spMkLst>
        </pc:spChg>
      </pc:sldChg>
      <pc:sldChg chg="addSp modSp add">
        <pc:chgData name="Kang Wallter" userId="d5c269cbe9dbe8bc" providerId="LiveId" clId="{6A6EDC84-1322-43FA-9CC4-B8817A19E45E}" dt="2018-08-21T15:03:53.403" v="2304" actId="20577"/>
        <pc:sldMkLst>
          <pc:docMk/>
          <pc:sldMk cId="3538841555" sldId="274"/>
        </pc:sldMkLst>
        <pc:spChg chg="mod">
          <ac:chgData name="Kang Wallter" userId="d5c269cbe9dbe8bc" providerId="LiveId" clId="{6A6EDC84-1322-43FA-9CC4-B8817A19E45E}" dt="2018-08-21T14:58:53.816" v="2130" actId="20577"/>
          <ac:spMkLst>
            <pc:docMk/>
            <pc:sldMk cId="3538841555" sldId="274"/>
            <ac:spMk id="2" creationId="{386A0D0A-2B59-4692-8184-FF6DD9C637D9}"/>
          </ac:spMkLst>
        </pc:spChg>
        <pc:spChg chg="mod">
          <ac:chgData name="Kang Wallter" userId="d5c269cbe9dbe8bc" providerId="LiveId" clId="{6A6EDC84-1322-43FA-9CC4-B8817A19E45E}" dt="2018-08-21T15:03:53.403" v="2304" actId="20577"/>
          <ac:spMkLst>
            <pc:docMk/>
            <pc:sldMk cId="3538841555" sldId="274"/>
            <ac:spMk id="3" creationId="{794F7B7C-CCDF-48E9-908D-17815A006E16}"/>
          </ac:spMkLst>
        </pc:spChg>
        <pc:picChg chg="add mod">
          <ac:chgData name="Kang Wallter" userId="d5c269cbe9dbe8bc" providerId="LiveId" clId="{6A6EDC84-1322-43FA-9CC4-B8817A19E45E}" dt="2018-08-21T14:59:07.481" v="2135" actId="14100"/>
          <ac:picMkLst>
            <pc:docMk/>
            <pc:sldMk cId="3538841555" sldId="274"/>
            <ac:picMk id="4" creationId="{D0436D8D-B598-41E2-84C4-70FB20E398A5}"/>
          </ac:picMkLst>
        </pc:picChg>
      </pc:sldChg>
      <pc:sldChg chg="addSp delSp modSp add">
        <pc:chgData name="Kang Wallter" userId="d5c269cbe9dbe8bc" providerId="LiveId" clId="{6A6EDC84-1322-43FA-9CC4-B8817A19E45E}" dt="2018-08-21T15:04:51.064" v="2321" actId="1076"/>
        <pc:sldMkLst>
          <pc:docMk/>
          <pc:sldMk cId="55235707" sldId="275"/>
        </pc:sldMkLst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2" creationId="{7F7BFAA3-5CFA-4755-A820-0BDE1E10C344}"/>
          </ac:spMkLst>
        </pc:spChg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3" creationId="{0B4F060B-A617-4C0D-8718-BD7B260B81C1}"/>
          </ac:spMkLst>
        </pc:spChg>
        <pc:graphicFrameChg chg="add mod modGraphic">
          <ac:chgData name="Kang Wallter" userId="d5c269cbe9dbe8bc" providerId="LiveId" clId="{6A6EDC84-1322-43FA-9CC4-B8817A19E45E}" dt="2018-08-21T15:04:44.276" v="2320" actId="404"/>
          <ac:graphicFrameMkLst>
            <pc:docMk/>
            <pc:sldMk cId="55235707" sldId="275"/>
            <ac:graphicFrameMk id="4" creationId="{27215C3D-4D5D-46D0-B0DB-C69E578E7FC8}"/>
          </ac:graphicFrameMkLst>
        </pc:graphicFrameChg>
        <pc:graphicFrameChg chg="add mod modGraphic">
          <ac:chgData name="Kang Wallter" userId="d5c269cbe9dbe8bc" providerId="LiveId" clId="{6A6EDC84-1322-43FA-9CC4-B8817A19E45E}" dt="2018-08-21T15:04:51.064" v="2321" actId="1076"/>
          <ac:graphicFrameMkLst>
            <pc:docMk/>
            <pc:sldMk cId="55235707" sldId="275"/>
            <ac:graphicFrameMk id="5" creationId="{14FFFD8D-15EF-451E-B9CE-7F03AA54921D}"/>
          </ac:graphicFrameMkLst>
        </pc:graphicFrameChg>
      </pc:sldChg>
      <pc:sldChg chg="delSp add del">
        <pc:chgData name="Kang Wallter" userId="d5c269cbe9dbe8bc" providerId="LiveId" clId="{6A6EDC84-1322-43FA-9CC4-B8817A19E45E}" dt="2018-09-03T15:05:08.048" v="6026" actId="2696"/>
        <pc:sldMkLst>
          <pc:docMk/>
          <pc:sldMk cId="1870052875" sldId="276"/>
        </pc:sldMkLst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2" creationId="{5E3DBB53-FC6D-4ADD-B932-A2AA37D9CB51}"/>
          </ac:spMkLst>
        </pc:spChg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3" creationId="{07913B07-8158-4604-B2FF-093E03156742}"/>
          </ac:spMkLst>
        </pc:spChg>
      </pc:sldChg>
      <pc:sldChg chg="addSp delSp modSp add">
        <pc:chgData name="Kang Wallter" userId="d5c269cbe9dbe8bc" providerId="LiveId" clId="{6A6EDC84-1322-43FA-9CC4-B8817A19E45E}" dt="2018-08-31T15:18:35.224" v="3531" actId="20577"/>
        <pc:sldMkLst>
          <pc:docMk/>
          <pc:sldMk cId="797995624" sldId="277"/>
        </pc:sldMkLst>
        <pc:spChg chg="mod">
          <ac:chgData name="Kang Wallter" userId="d5c269cbe9dbe8bc" providerId="LiveId" clId="{6A6EDC84-1322-43FA-9CC4-B8817A19E45E}" dt="2018-08-21T15:07:58.589" v="2373" actId="20577"/>
          <ac:spMkLst>
            <pc:docMk/>
            <pc:sldMk cId="797995624" sldId="277"/>
            <ac:spMk id="2" creationId="{F14FEA2B-4F6F-4803-8328-0D685E439E99}"/>
          </ac:spMkLst>
        </pc:spChg>
        <pc:spChg chg="del">
          <ac:chgData name="Kang Wallter" userId="d5c269cbe9dbe8bc" providerId="LiveId" clId="{6A6EDC84-1322-43FA-9CC4-B8817A19E45E}" dt="2018-08-31T15:17:39.769" v="3305" actId="478"/>
          <ac:spMkLst>
            <pc:docMk/>
            <pc:sldMk cId="797995624" sldId="277"/>
            <ac:spMk id="3" creationId="{03D7811A-9386-4B15-B39F-41229DA1461F}"/>
          </ac:spMkLst>
        </pc:spChg>
        <pc:spChg chg="add mod">
          <ac:chgData name="Kang Wallter" userId="d5c269cbe9dbe8bc" providerId="LiveId" clId="{6A6EDC84-1322-43FA-9CC4-B8817A19E45E}" dt="2018-08-31T15:18:35.224" v="3531" actId="20577"/>
          <ac:spMkLst>
            <pc:docMk/>
            <pc:sldMk cId="797995624" sldId="277"/>
            <ac:spMk id="5" creationId="{52B727E8-D888-4DD8-AD71-C68208605915}"/>
          </ac:spMkLst>
        </pc:spChg>
        <pc:picChg chg="add mod">
          <ac:chgData name="Kang Wallter" userId="d5c269cbe9dbe8bc" providerId="LiveId" clId="{6A6EDC84-1322-43FA-9CC4-B8817A19E45E}" dt="2018-08-21T15:08:11.363" v="2378" actId="1076"/>
          <ac:picMkLst>
            <pc:docMk/>
            <pc:sldMk cId="797995624" sldId="277"/>
            <ac:picMk id="4" creationId="{DB060420-8465-4248-8F4C-6F213C74211B}"/>
          </ac:picMkLst>
        </pc:picChg>
      </pc:sldChg>
      <pc:sldChg chg="addSp delSp modSp add">
        <pc:chgData name="Kang Wallter" userId="d5c269cbe9dbe8bc" providerId="LiveId" clId="{6A6EDC84-1322-43FA-9CC4-B8817A19E45E}" dt="2018-08-21T15:09:25.442" v="2430" actId="1076"/>
        <pc:sldMkLst>
          <pc:docMk/>
          <pc:sldMk cId="132900416" sldId="278"/>
        </pc:sldMkLst>
        <pc:spChg chg="mod">
          <ac:chgData name="Kang Wallter" userId="d5c269cbe9dbe8bc" providerId="LiveId" clId="{6A6EDC84-1322-43FA-9CC4-B8817A19E45E}" dt="2018-08-21T15:08:38.636" v="2424" actId="20577"/>
          <ac:spMkLst>
            <pc:docMk/>
            <pc:sldMk cId="132900416" sldId="278"/>
            <ac:spMk id="2" creationId="{16CC12CA-D78E-4839-9FD0-7E23ADC6F1B4}"/>
          </ac:spMkLst>
        </pc:spChg>
        <pc:spChg chg="del">
          <ac:chgData name="Kang Wallter" userId="d5c269cbe9dbe8bc" providerId="LiveId" clId="{6A6EDC84-1322-43FA-9CC4-B8817A19E45E}" dt="2018-08-21T15:09:04.886" v="2425" actId="478"/>
          <ac:spMkLst>
            <pc:docMk/>
            <pc:sldMk cId="132900416" sldId="278"/>
            <ac:spMk id="3" creationId="{27CB8D67-46FE-4C16-84DA-7CD34B58065E}"/>
          </ac:spMkLst>
        </pc:spChg>
        <pc:spChg chg="add mod">
          <ac:chgData name="Kang Wallter" userId="d5c269cbe9dbe8bc" providerId="LiveId" clId="{6A6EDC84-1322-43FA-9CC4-B8817A19E45E}" dt="2018-08-21T15:09:25.442" v="2430" actId="1076"/>
          <ac:spMkLst>
            <pc:docMk/>
            <pc:sldMk cId="132900416" sldId="278"/>
            <ac:spMk id="4" creationId="{22A891A7-6CD1-4736-BEA6-B68954607C91}"/>
          </ac:spMkLst>
        </pc:spChg>
      </pc:sldChg>
      <pc:sldChg chg="addSp modSp add">
        <pc:chgData name="Kang Wallter" userId="d5c269cbe9dbe8bc" providerId="LiveId" clId="{6A6EDC84-1322-43FA-9CC4-B8817A19E45E}" dt="2018-08-21T15:19:32.569" v="2858"/>
        <pc:sldMkLst>
          <pc:docMk/>
          <pc:sldMk cId="3798035348" sldId="279"/>
        </pc:sldMkLst>
        <pc:spChg chg="mod">
          <ac:chgData name="Kang Wallter" userId="d5c269cbe9dbe8bc" providerId="LiveId" clId="{6A6EDC84-1322-43FA-9CC4-B8817A19E45E}" dt="2018-08-21T15:12:02.277" v="2484" actId="20577"/>
          <ac:spMkLst>
            <pc:docMk/>
            <pc:sldMk cId="3798035348" sldId="279"/>
            <ac:spMk id="2" creationId="{280EB7C3-CF79-4D9D-BA71-CC25AADAF9F7}"/>
          </ac:spMkLst>
        </pc:spChg>
        <pc:spChg chg="mod">
          <ac:chgData name="Kang Wallter" userId="d5c269cbe9dbe8bc" providerId="LiveId" clId="{6A6EDC84-1322-43FA-9CC4-B8817A19E45E}" dt="2018-08-21T15:19:09.382" v="2856" actId="20577"/>
          <ac:spMkLst>
            <pc:docMk/>
            <pc:sldMk cId="3798035348" sldId="279"/>
            <ac:spMk id="3" creationId="{2BD86B03-687C-48CB-B5A2-48FFB85E23D5}"/>
          </ac:spMkLst>
        </pc:spChg>
        <pc:spChg chg="add mod">
          <ac:chgData name="Kang Wallter" userId="d5c269cbe9dbe8bc" providerId="LiveId" clId="{6A6EDC84-1322-43FA-9CC4-B8817A19E45E}" dt="2018-08-21T15:19:32.569" v="2858"/>
          <ac:spMkLst>
            <pc:docMk/>
            <pc:sldMk cId="3798035348" sldId="279"/>
            <ac:spMk id="4" creationId="{D10BAC32-3B56-4655-8BDC-3815703C9459}"/>
          </ac:spMkLst>
        </pc:spChg>
      </pc:sldChg>
      <pc:sldChg chg="addSp modSp add">
        <pc:chgData name="Kang Wallter" userId="d5c269cbe9dbe8bc" providerId="LiveId" clId="{6A6EDC84-1322-43FA-9CC4-B8817A19E45E}" dt="2018-08-21T15:23:10.167" v="2950" actId="14100"/>
        <pc:sldMkLst>
          <pc:docMk/>
          <pc:sldMk cId="1668138944" sldId="280"/>
        </pc:sldMkLst>
        <pc:spChg chg="mod">
          <ac:chgData name="Kang Wallter" userId="d5c269cbe9dbe8bc" providerId="LiveId" clId="{6A6EDC84-1322-43FA-9CC4-B8817A19E45E}" dt="2018-08-21T15:21:15.207" v="2941" actId="20577"/>
          <ac:spMkLst>
            <pc:docMk/>
            <pc:sldMk cId="1668138944" sldId="280"/>
            <ac:spMk id="2" creationId="{1AD94C90-ECFA-4E07-BA5A-39F4D12AEEA3}"/>
          </ac:spMkLst>
        </pc:spChg>
        <pc:spChg chg="mod">
          <ac:chgData name="Kang Wallter" userId="d5c269cbe9dbe8bc" providerId="LiveId" clId="{6A6EDC84-1322-43FA-9CC4-B8817A19E45E}" dt="2018-08-21T15:22:33.047" v="2947" actId="14"/>
          <ac:spMkLst>
            <pc:docMk/>
            <pc:sldMk cId="1668138944" sldId="280"/>
            <ac:spMk id="3" creationId="{3FBE07BF-4843-4F40-8953-278132CC8B69}"/>
          </ac:spMkLst>
        </pc:spChg>
        <pc:picChg chg="add mod">
          <ac:chgData name="Kang Wallter" userId="d5c269cbe9dbe8bc" providerId="LiveId" clId="{6A6EDC84-1322-43FA-9CC4-B8817A19E45E}" dt="2018-08-21T15:23:10.167" v="2950" actId="14100"/>
          <ac:picMkLst>
            <pc:docMk/>
            <pc:sldMk cId="1668138944" sldId="280"/>
            <ac:picMk id="4" creationId="{53724623-0F09-43FE-840C-7F1CE73EF97B}"/>
          </ac:picMkLst>
        </pc:picChg>
      </pc:sldChg>
      <pc:sldChg chg="modSp add ord">
        <pc:chgData name="Kang Wallter" userId="d5c269cbe9dbe8bc" providerId="LiveId" clId="{6A6EDC84-1322-43FA-9CC4-B8817A19E45E}" dt="2018-08-21T15:20:58.385" v="2907" actId="20577"/>
        <pc:sldMkLst>
          <pc:docMk/>
          <pc:sldMk cId="4028273292" sldId="281"/>
        </pc:sldMkLst>
        <pc:spChg chg="mod">
          <ac:chgData name="Kang Wallter" userId="d5c269cbe9dbe8bc" providerId="LiveId" clId="{6A6EDC84-1322-43FA-9CC4-B8817A19E45E}" dt="2018-08-21T15:20:58.385" v="2907" actId="20577"/>
          <ac:spMkLst>
            <pc:docMk/>
            <pc:sldMk cId="4028273292" sldId="28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8-21T15:24:07.451" v="3007" actId="14100"/>
        <pc:sldMkLst>
          <pc:docMk/>
          <pc:sldMk cId="1796612348" sldId="282"/>
        </pc:sldMkLst>
        <pc:spChg chg="mod">
          <ac:chgData name="Kang Wallter" userId="d5c269cbe9dbe8bc" providerId="LiveId" clId="{6A6EDC84-1322-43FA-9CC4-B8817A19E45E}" dt="2018-08-21T15:23:44.844" v="3001" actId="20577"/>
          <ac:spMkLst>
            <pc:docMk/>
            <pc:sldMk cId="1796612348" sldId="282"/>
            <ac:spMk id="2" creationId="{8C16E9C1-6848-49D2-B2C2-B32438099C54}"/>
          </ac:spMkLst>
        </pc:spChg>
        <pc:picChg chg="add mod">
          <ac:chgData name="Kang Wallter" userId="d5c269cbe9dbe8bc" providerId="LiveId" clId="{6A6EDC84-1322-43FA-9CC4-B8817A19E45E}" dt="2018-08-21T15:23:55.818" v="3004" actId="14100"/>
          <ac:picMkLst>
            <pc:docMk/>
            <pc:sldMk cId="1796612348" sldId="282"/>
            <ac:picMk id="4" creationId="{3A5A430E-C31E-41E3-8ED1-023ADEAC19F0}"/>
          </ac:picMkLst>
        </pc:picChg>
        <pc:picChg chg="add mod">
          <ac:chgData name="Kang Wallter" userId="d5c269cbe9dbe8bc" providerId="LiveId" clId="{6A6EDC84-1322-43FA-9CC4-B8817A19E45E}" dt="2018-08-21T15:24:07.451" v="3007" actId="14100"/>
          <ac:picMkLst>
            <pc:docMk/>
            <pc:sldMk cId="1796612348" sldId="282"/>
            <ac:picMk id="5" creationId="{975ADFC6-9C9D-4CC7-951C-D708C41A8256}"/>
          </ac:picMkLst>
        </pc:picChg>
      </pc:sldChg>
      <pc:sldChg chg="addSp delSp modSp add">
        <pc:chgData name="Kang Wallter" userId="d5c269cbe9dbe8bc" providerId="LiveId" clId="{6A6EDC84-1322-43FA-9CC4-B8817A19E45E}" dt="2018-08-21T15:58:15.544" v="3065" actId="1076"/>
        <pc:sldMkLst>
          <pc:docMk/>
          <pc:sldMk cId="842795960" sldId="283"/>
        </pc:sldMkLst>
        <pc:spChg chg="mod">
          <ac:chgData name="Kang Wallter" userId="d5c269cbe9dbe8bc" providerId="LiveId" clId="{6A6EDC84-1322-43FA-9CC4-B8817A19E45E}" dt="2018-08-21T15:24:28.775" v="3035" actId="20577"/>
          <ac:spMkLst>
            <pc:docMk/>
            <pc:sldMk cId="842795960" sldId="283"/>
            <ac:spMk id="2" creationId="{ABAC6FB1-5522-4E82-849F-A44F114443A9}"/>
          </ac:spMkLst>
        </pc:spChg>
        <pc:spChg chg="del">
          <ac:chgData name="Kang Wallter" userId="d5c269cbe9dbe8bc" providerId="LiveId" clId="{6A6EDC84-1322-43FA-9CC4-B8817A19E45E}" dt="2018-08-21T15:56:37.980" v="3036" actId="478"/>
          <ac:spMkLst>
            <pc:docMk/>
            <pc:sldMk cId="842795960" sldId="283"/>
            <ac:spMk id="3" creationId="{56A25C7A-2FF2-4B50-B994-619E0E8EF233}"/>
          </ac:spMkLst>
        </pc:spChg>
        <pc:spChg chg="add del mod">
          <ac:chgData name="Kang Wallter" userId="d5c269cbe9dbe8bc" providerId="LiveId" clId="{6A6EDC84-1322-43FA-9CC4-B8817A19E45E}" dt="2018-08-21T15:57:05.235" v="3040" actId="767"/>
          <ac:spMkLst>
            <pc:docMk/>
            <pc:sldMk cId="842795960" sldId="283"/>
            <ac:spMk id="4" creationId="{B9735681-3E04-47B3-B2D4-776D9FEE8185}"/>
          </ac:spMkLst>
        </pc:spChg>
        <pc:graphicFrameChg chg="add mod modGraphic">
          <ac:chgData name="Kang Wallter" userId="d5c269cbe9dbe8bc" providerId="LiveId" clId="{6A6EDC84-1322-43FA-9CC4-B8817A19E45E}" dt="2018-08-21T15:58:15.544" v="3065" actId="1076"/>
          <ac:graphicFrameMkLst>
            <pc:docMk/>
            <pc:sldMk cId="842795960" sldId="283"/>
            <ac:graphicFrameMk id="5" creationId="{5448D2E9-4FBA-4B0F-A04A-C8181B6875AB}"/>
          </ac:graphicFrameMkLst>
        </pc:graphicFrameChg>
      </pc:sldChg>
      <pc:sldChg chg="addSp delSp modSp add">
        <pc:chgData name="Kang Wallter" userId="d5c269cbe9dbe8bc" providerId="LiveId" clId="{6A6EDC84-1322-43FA-9CC4-B8817A19E45E}" dt="2018-08-31T15:46:21.737" v="4112" actId="20577"/>
        <pc:sldMkLst>
          <pc:docMk/>
          <pc:sldMk cId="4178177734" sldId="284"/>
        </pc:sldMkLst>
        <pc:spChg chg="mod">
          <ac:chgData name="Kang Wallter" userId="d5c269cbe9dbe8bc" providerId="LiveId" clId="{6A6EDC84-1322-43FA-9CC4-B8817A19E45E}" dt="2018-08-31T15:46:21.737" v="4112" actId="20577"/>
          <ac:spMkLst>
            <pc:docMk/>
            <pc:sldMk cId="4178177734" sldId="284"/>
            <ac:spMk id="2" creationId="{603E966D-F1DE-4976-95C1-4B03136E6942}"/>
          </ac:spMkLst>
        </pc:spChg>
        <pc:spChg chg="del">
          <ac:chgData name="Kang Wallter" userId="d5c269cbe9dbe8bc" providerId="LiveId" clId="{6A6EDC84-1322-43FA-9CC4-B8817A19E45E}" dt="2018-08-31T15:40:02.345" v="3716" actId="478"/>
          <ac:spMkLst>
            <pc:docMk/>
            <pc:sldMk cId="4178177734" sldId="284"/>
            <ac:spMk id="3" creationId="{F19796E4-7488-4481-B8F5-E1D2E5B2B8D5}"/>
          </ac:spMkLst>
        </pc:spChg>
        <pc:spChg chg="add mod">
          <ac:chgData name="Kang Wallter" userId="d5c269cbe9dbe8bc" providerId="LiveId" clId="{6A6EDC84-1322-43FA-9CC4-B8817A19E45E}" dt="2018-08-31T15:43:02.132" v="4079" actId="1076"/>
          <ac:spMkLst>
            <pc:docMk/>
            <pc:sldMk cId="4178177734" sldId="284"/>
            <ac:spMk id="4" creationId="{0BA62D90-D5A3-4A9B-8D23-D4F5446F209B}"/>
          </ac:spMkLst>
        </pc:spChg>
        <pc:spChg chg="add mod">
          <ac:chgData name="Kang Wallter" userId="d5c269cbe9dbe8bc" providerId="LiveId" clId="{6A6EDC84-1322-43FA-9CC4-B8817A19E45E}" dt="2018-08-31T15:42:49.987" v="4077" actId="20577"/>
          <ac:spMkLst>
            <pc:docMk/>
            <pc:sldMk cId="4178177734" sldId="284"/>
            <ac:spMk id="5" creationId="{FFD6C42E-C17F-4E1A-A95A-E6968164C2B5}"/>
          </ac:spMkLst>
        </pc:spChg>
        <pc:spChg chg="add mod">
          <ac:chgData name="Kang Wallter" userId="d5c269cbe9dbe8bc" providerId="LiveId" clId="{6A6EDC84-1322-43FA-9CC4-B8817A19E45E}" dt="2018-08-31T15:43:37.672" v="4084" actId="1076"/>
          <ac:spMkLst>
            <pc:docMk/>
            <pc:sldMk cId="4178177734" sldId="284"/>
            <ac:spMk id="6" creationId="{53509066-A8AC-4A86-8C04-F02BE0DA0CF4}"/>
          </ac:spMkLst>
        </pc:spChg>
      </pc:sldChg>
      <pc:sldChg chg="modSp add">
        <pc:chgData name="Kang Wallter" userId="d5c269cbe9dbe8bc" providerId="LiveId" clId="{6A6EDC84-1322-43FA-9CC4-B8817A19E45E}" dt="2018-08-31T15:47:42.063" v="4121" actId="20577"/>
        <pc:sldMkLst>
          <pc:docMk/>
          <pc:sldMk cId="54044585" sldId="285"/>
        </pc:sldMkLst>
        <pc:spChg chg="mod">
          <ac:chgData name="Kang Wallter" userId="d5c269cbe9dbe8bc" providerId="LiveId" clId="{6A6EDC84-1322-43FA-9CC4-B8817A19E45E}" dt="2018-08-31T15:19:12.078" v="3542" actId="20577"/>
          <ac:spMkLst>
            <pc:docMk/>
            <pc:sldMk cId="54044585" sldId="285"/>
            <ac:spMk id="2" creationId="{9A9B0472-D622-4B73-B3CD-BE175C403ADF}"/>
          </ac:spMkLst>
        </pc:spChg>
        <pc:spChg chg="mod">
          <ac:chgData name="Kang Wallter" userId="d5c269cbe9dbe8bc" providerId="LiveId" clId="{6A6EDC84-1322-43FA-9CC4-B8817A19E45E}" dt="2018-08-31T15:47:42.063" v="4121" actId="20577"/>
          <ac:spMkLst>
            <pc:docMk/>
            <pc:sldMk cId="54044585" sldId="285"/>
            <ac:spMk id="3" creationId="{6939D1AA-FE64-4EC0-86DF-4E5330B568DB}"/>
          </ac:spMkLst>
        </pc:spChg>
      </pc:sldChg>
      <pc:sldChg chg="modSp add">
        <pc:chgData name="Kang Wallter" userId="d5c269cbe9dbe8bc" providerId="LiveId" clId="{6A6EDC84-1322-43FA-9CC4-B8817A19E45E}" dt="2018-08-31T15:19:24.055" v="3557" actId="20577"/>
        <pc:sldMkLst>
          <pc:docMk/>
          <pc:sldMk cId="3968944164" sldId="286"/>
        </pc:sldMkLst>
        <pc:spChg chg="mod">
          <ac:chgData name="Kang Wallter" userId="d5c269cbe9dbe8bc" providerId="LiveId" clId="{6A6EDC84-1322-43FA-9CC4-B8817A19E45E}" dt="2018-08-31T15:19:24.055" v="3557" actId="20577"/>
          <ac:spMkLst>
            <pc:docMk/>
            <pc:sldMk cId="3968944164" sldId="286"/>
            <ac:spMk id="2" creationId="{4E632F83-004C-40A3-AF11-290442F9D559}"/>
          </ac:spMkLst>
        </pc:spChg>
      </pc:sldChg>
      <pc:sldChg chg="addSp delSp modSp add">
        <pc:chgData name="Kang Wallter" userId="d5c269cbe9dbe8bc" providerId="LiveId" clId="{6A6EDC84-1322-43FA-9CC4-B8817A19E45E}" dt="2018-08-31T15:47:25.374" v="4119" actId="1076"/>
        <pc:sldMkLst>
          <pc:docMk/>
          <pc:sldMk cId="3358428541" sldId="287"/>
        </pc:sldMkLst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2" creationId="{5240AEF2-6E6F-4EF0-AE35-0B1AC7F44D65}"/>
          </ac:spMkLst>
        </pc:spChg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3" creationId="{9BBCE911-E09F-4F87-957E-A7EDE4E9A2C8}"/>
          </ac:spMkLst>
        </pc:spChg>
        <pc:spChg chg="add mod">
          <ac:chgData name="Kang Wallter" userId="d5c269cbe9dbe8bc" providerId="LiveId" clId="{6A6EDC84-1322-43FA-9CC4-B8817A19E45E}" dt="2018-08-31T15:47:00.680" v="4117" actId="13822"/>
          <ac:spMkLst>
            <pc:docMk/>
            <pc:sldMk cId="3358428541" sldId="287"/>
            <ac:spMk id="4" creationId="{AC58695D-D3D7-4280-888C-3EB9F748A49B}"/>
          </ac:spMkLst>
        </pc:spChg>
        <pc:picChg chg="add mod">
          <ac:chgData name="Kang Wallter" userId="d5c269cbe9dbe8bc" providerId="LiveId" clId="{6A6EDC84-1322-43FA-9CC4-B8817A19E45E}" dt="2018-08-31T15:47:25.374" v="4119" actId="1076"/>
          <ac:picMkLst>
            <pc:docMk/>
            <pc:sldMk cId="3358428541" sldId="287"/>
            <ac:picMk id="5" creationId="{5D7DFB2E-7394-405E-92C9-7752D72F3CE3}"/>
          </ac:picMkLst>
        </pc:picChg>
      </pc:sldChg>
      <pc:sldChg chg="modSp add">
        <pc:chgData name="Kang Wallter" userId="d5c269cbe9dbe8bc" providerId="LiveId" clId="{6A6EDC84-1322-43FA-9CC4-B8817A19E45E}" dt="2018-08-31T15:49:15.901" v="4369" actId="20577"/>
        <pc:sldMkLst>
          <pc:docMk/>
          <pc:sldMk cId="533419988" sldId="288"/>
        </pc:sldMkLst>
        <pc:spChg chg="mod">
          <ac:chgData name="Kang Wallter" userId="d5c269cbe9dbe8bc" providerId="LiveId" clId="{6A6EDC84-1322-43FA-9CC4-B8817A19E45E}" dt="2018-08-31T15:48:22.123" v="4183" actId="20577"/>
          <ac:spMkLst>
            <pc:docMk/>
            <pc:sldMk cId="533419988" sldId="288"/>
            <ac:spMk id="2" creationId="{AFC296A5-90C2-4BD2-B3AD-FC73CA2C8A2B}"/>
          </ac:spMkLst>
        </pc:spChg>
        <pc:spChg chg="mod">
          <ac:chgData name="Kang Wallter" userId="d5c269cbe9dbe8bc" providerId="LiveId" clId="{6A6EDC84-1322-43FA-9CC4-B8817A19E45E}" dt="2018-08-31T15:49:15.901" v="4369" actId="20577"/>
          <ac:spMkLst>
            <pc:docMk/>
            <pc:sldMk cId="533419988" sldId="288"/>
            <ac:spMk id="3" creationId="{C9F5CB36-2CC3-48EC-AA1E-5C6255127C55}"/>
          </ac:spMkLst>
        </pc:spChg>
      </pc:sldChg>
      <pc:sldChg chg="modSp add">
        <pc:chgData name="Kang Wallter" userId="d5c269cbe9dbe8bc" providerId="LiveId" clId="{6A6EDC84-1322-43FA-9CC4-B8817A19E45E}" dt="2018-08-31T15:48:14.740" v="4167" actId="404"/>
        <pc:sldMkLst>
          <pc:docMk/>
          <pc:sldMk cId="2839455067" sldId="289"/>
        </pc:sldMkLst>
        <pc:spChg chg="mod">
          <ac:chgData name="Kang Wallter" userId="d5c269cbe9dbe8bc" providerId="LiveId" clId="{6A6EDC84-1322-43FA-9CC4-B8817A19E45E}" dt="2018-08-31T15:48:14.740" v="4167" actId="404"/>
          <ac:spMkLst>
            <pc:docMk/>
            <pc:sldMk cId="2839455067" sldId="28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9-03T14:09:20.362" v="4788" actId="1076"/>
        <pc:sldMkLst>
          <pc:docMk/>
          <pc:sldMk cId="1998381617" sldId="290"/>
        </pc:sldMkLst>
        <pc:spChg chg="mod">
          <ac:chgData name="Kang Wallter" userId="d5c269cbe9dbe8bc" providerId="LiveId" clId="{6A6EDC84-1322-43FA-9CC4-B8817A19E45E}" dt="2018-09-03T14:06:36.108" v="4386" actId="20577"/>
          <ac:spMkLst>
            <pc:docMk/>
            <pc:sldMk cId="1998381617" sldId="290"/>
            <ac:spMk id="2" creationId="{6F5F14DE-83D1-4B56-9042-3FAB65016C04}"/>
          </ac:spMkLst>
        </pc:spChg>
        <pc:spChg chg="mod">
          <ac:chgData name="Kang Wallter" userId="d5c269cbe9dbe8bc" providerId="LiveId" clId="{6A6EDC84-1322-43FA-9CC4-B8817A19E45E}" dt="2018-09-03T14:08:34.621" v="4786" actId="20577"/>
          <ac:spMkLst>
            <pc:docMk/>
            <pc:sldMk cId="1998381617" sldId="290"/>
            <ac:spMk id="3" creationId="{3C094FC0-2A3A-4637-AF5F-DA8760B4C792}"/>
          </ac:spMkLst>
        </pc:spChg>
        <pc:picChg chg="add mod">
          <ac:chgData name="Kang Wallter" userId="d5c269cbe9dbe8bc" providerId="LiveId" clId="{6A6EDC84-1322-43FA-9CC4-B8817A19E45E}" dt="2018-09-03T14:09:20.362" v="4788" actId="1076"/>
          <ac:picMkLst>
            <pc:docMk/>
            <pc:sldMk cId="1998381617" sldId="290"/>
            <ac:picMk id="4" creationId="{6C88C806-F82C-4287-AABC-98E148C02DEB}"/>
          </ac:picMkLst>
        </pc:picChg>
      </pc:sldChg>
      <pc:sldChg chg="addSp modSp add">
        <pc:chgData name="Kang Wallter" userId="d5c269cbe9dbe8bc" providerId="LiveId" clId="{6A6EDC84-1322-43FA-9CC4-B8817A19E45E}" dt="2018-09-03T14:12:34.615" v="5025" actId="255"/>
        <pc:sldMkLst>
          <pc:docMk/>
          <pc:sldMk cId="1759907341" sldId="291"/>
        </pc:sldMkLst>
        <pc:spChg chg="mod">
          <ac:chgData name="Kang Wallter" userId="d5c269cbe9dbe8bc" providerId="LiveId" clId="{6A6EDC84-1322-43FA-9CC4-B8817A19E45E}" dt="2018-09-03T14:09:39.089" v="4842" actId="20577"/>
          <ac:spMkLst>
            <pc:docMk/>
            <pc:sldMk cId="1759907341" sldId="291"/>
            <ac:spMk id="2" creationId="{17FAE5E5-6C86-4F21-AB61-CAA84BED9609}"/>
          </ac:spMkLst>
        </pc:spChg>
        <pc:spChg chg="mod">
          <ac:chgData name="Kang Wallter" userId="d5c269cbe9dbe8bc" providerId="LiveId" clId="{6A6EDC84-1322-43FA-9CC4-B8817A19E45E}" dt="2018-09-03T14:10:00.514" v="4950" actId="20577"/>
          <ac:spMkLst>
            <pc:docMk/>
            <pc:sldMk cId="1759907341" sldId="291"/>
            <ac:spMk id="3" creationId="{BD4B4140-6029-44E8-B147-C428C07475FF}"/>
          </ac:spMkLst>
        </pc:spChg>
        <pc:spChg chg="add mod">
          <ac:chgData name="Kang Wallter" userId="d5c269cbe9dbe8bc" providerId="LiveId" clId="{6A6EDC84-1322-43FA-9CC4-B8817A19E45E}" dt="2018-09-03T14:12:34.615" v="5025" actId="255"/>
          <ac:spMkLst>
            <pc:docMk/>
            <pc:sldMk cId="1759907341" sldId="291"/>
            <ac:spMk id="4" creationId="{F93DB8AB-A2B2-49B3-8D5D-0708A1D86484}"/>
          </ac:spMkLst>
        </pc:spChg>
      </pc:sldChg>
      <pc:sldChg chg="addSp modSp add">
        <pc:chgData name="Kang Wallter" userId="d5c269cbe9dbe8bc" providerId="LiveId" clId="{6A6EDC84-1322-43FA-9CC4-B8817A19E45E}" dt="2018-09-03T14:18:47.875" v="5227" actId="20577"/>
        <pc:sldMkLst>
          <pc:docMk/>
          <pc:sldMk cId="2004131114" sldId="292"/>
        </pc:sldMkLst>
        <pc:spChg chg="mod">
          <ac:chgData name="Kang Wallter" userId="d5c269cbe9dbe8bc" providerId="LiveId" clId="{6A6EDC84-1322-43FA-9CC4-B8817A19E45E}" dt="2018-09-03T14:13:21.363" v="5135" actId="20577"/>
          <ac:spMkLst>
            <pc:docMk/>
            <pc:sldMk cId="2004131114" sldId="292"/>
            <ac:spMk id="2" creationId="{180D881D-36E1-4144-9844-F55CECB0D953}"/>
          </ac:spMkLst>
        </pc:spChg>
        <pc:spChg chg="mod">
          <ac:chgData name="Kang Wallter" userId="d5c269cbe9dbe8bc" providerId="LiveId" clId="{6A6EDC84-1322-43FA-9CC4-B8817A19E45E}" dt="2018-09-03T14:18:47.875" v="5227" actId="20577"/>
          <ac:spMkLst>
            <pc:docMk/>
            <pc:sldMk cId="2004131114" sldId="292"/>
            <ac:spMk id="3" creationId="{8B46C602-9229-41A9-B378-E722E858CCFB}"/>
          </ac:spMkLst>
        </pc:spChg>
        <pc:spChg chg="add mod">
          <ac:chgData name="Kang Wallter" userId="d5c269cbe9dbe8bc" providerId="LiveId" clId="{6A6EDC84-1322-43FA-9CC4-B8817A19E45E}" dt="2018-09-03T14:13:28.419" v="5137" actId="1076"/>
          <ac:spMkLst>
            <pc:docMk/>
            <pc:sldMk cId="2004131114" sldId="292"/>
            <ac:spMk id="4" creationId="{B7B0F3E6-4AE3-4EF1-BD33-E870FDCE19CA}"/>
          </ac:spMkLst>
        </pc:spChg>
      </pc:sldChg>
      <pc:sldChg chg="addSp delSp modSp add">
        <pc:chgData name="Kang Wallter" userId="d5c269cbe9dbe8bc" providerId="LiveId" clId="{6A6EDC84-1322-43FA-9CC4-B8817A19E45E}" dt="2018-09-03T14:23:09.114" v="5490" actId="403"/>
        <pc:sldMkLst>
          <pc:docMk/>
          <pc:sldMk cId="3649914793" sldId="293"/>
        </pc:sldMkLst>
        <pc:spChg chg="mod">
          <ac:chgData name="Kang Wallter" userId="d5c269cbe9dbe8bc" providerId="LiveId" clId="{6A6EDC84-1322-43FA-9CC4-B8817A19E45E}" dt="2018-09-03T14:19:54.633" v="5250" actId="20577"/>
          <ac:spMkLst>
            <pc:docMk/>
            <pc:sldMk cId="3649914793" sldId="293"/>
            <ac:spMk id="2" creationId="{58B2A6F8-754A-4A31-B34D-99F2C4517295}"/>
          </ac:spMkLst>
        </pc:spChg>
        <pc:spChg chg="mod">
          <ac:chgData name="Kang Wallter" userId="d5c269cbe9dbe8bc" providerId="LiveId" clId="{6A6EDC84-1322-43FA-9CC4-B8817A19E45E}" dt="2018-09-03T14:20:58.644" v="5476" actId="20577"/>
          <ac:spMkLst>
            <pc:docMk/>
            <pc:sldMk cId="3649914793" sldId="293"/>
            <ac:spMk id="3" creationId="{1D490332-CD0F-4C42-A623-68C63B434030}"/>
          </ac:spMkLst>
        </pc:spChg>
        <pc:spChg chg="add del mod">
          <ac:chgData name="Kang Wallter" userId="d5c269cbe9dbe8bc" providerId="LiveId" clId="{6A6EDC84-1322-43FA-9CC4-B8817A19E45E}" dt="2018-09-03T14:22:55.594" v="5482" actId="478"/>
          <ac:spMkLst>
            <pc:docMk/>
            <pc:sldMk cId="3649914793" sldId="293"/>
            <ac:spMk id="4" creationId="{137EA01E-0726-402E-A12A-3C8B011DCA53}"/>
          </ac:spMkLst>
        </pc:spChg>
        <pc:graphicFrameChg chg="add mod modGraphic">
          <ac:chgData name="Kang Wallter" userId="d5c269cbe9dbe8bc" providerId="LiveId" clId="{6A6EDC84-1322-43FA-9CC4-B8817A19E45E}" dt="2018-09-03T14:23:09.114" v="5490" actId="403"/>
          <ac:graphicFrameMkLst>
            <pc:docMk/>
            <pc:sldMk cId="3649914793" sldId="293"/>
            <ac:graphicFrameMk id="5" creationId="{C0F03402-D484-4D87-8B24-317E1C1DC318}"/>
          </ac:graphicFrameMkLst>
        </pc:graphicFrameChg>
      </pc:sldChg>
      <pc:sldChg chg="addSp delSp modSp add">
        <pc:chgData name="Kang Wallter" userId="d5c269cbe9dbe8bc" providerId="LiveId" clId="{6A6EDC84-1322-43FA-9CC4-B8817A19E45E}" dt="2018-09-03T14:24:19.954" v="5577" actId="14100"/>
        <pc:sldMkLst>
          <pc:docMk/>
          <pc:sldMk cId="3615517888" sldId="294"/>
        </pc:sldMkLst>
        <pc:spChg chg="mod">
          <ac:chgData name="Kang Wallter" userId="d5c269cbe9dbe8bc" providerId="LiveId" clId="{6A6EDC84-1322-43FA-9CC4-B8817A19E45E}" dt="2018-09-03T14:23:40.374" v="5563"/>
          <ac:spMkLst>
            <pc:docMk/>
            <pc:sldMk cId="3615517888" sldId="294"/>
            <ac:spMk id="2" creationId="{0030ACF8-BA96-44E5-BD44-CAD58374E218}"/>
          </ac:spMkLst>
        </pc:spChg>
        <pc:spChg chg="del">
          <ac:chgData name="Kang Wallter" userId="d5c269cbe9dbe8bc" providerId="LiveId" clId="{6A6EDC84-1322-43FA-9CC4-B8817A19E45E}" dt="2018-09-03T14:23:54.624" v="5564" actId="478"/>
          <ac:spMkLst>
            <pc:docMk/>
            <pc:sldMk cId="3615517888" sldId="294"/>
            <ac:spMk id="3" creationId="{3BCB071C-9848-4F64-B495-EF2C93F6C7B0}"/>
          </ac:spMkLst>
        </pc:spChg>
        <pc:graphicFrameChg chg="add mod modGraphic">
          <ac:chgData name="Kang Wallter" userId="d5c269cbe9dbe8bc" providerId="LiveId" clId="{6A6EDC84-1322-43FA-9CC4-B8817A19E45E}" dt="2018-09-03T14:24:19.954" v="5577" actId="14100"/>
          <ac:graphicFrameMkLst>
            <pc:docMk/>
            <pc:sldMk cId="3615517888" sldId="294"/>
            <ac:graphicFrameMk id="5" creationId="{16EC1D8F-043B-47B9-84B5-A4E00285D20F}"/>
          </ac:graphicFrameMkLst>
        </pc:graphicFrameChg>
        <pc:picChg chg="add mod">
          <ac:chgData name="Kang Wallter" userId="d5c269cbe9dbe8bc" providerId="LiveId" clId="{6A6EDC84-1322-43FA-9CC4-B8817A19E45E}" dt="2018-09-03T14:24:03.374" v="5569" actId="1076"/>
          <ac:picMkLst>
            <pc:docMk/>
            <pc:sldMk cId="3615517888" sldId="294"/>
            <ac:picMk id="4" creationId="{D9AE7F10-111C-4A4D-B151-8F0EDA79F66E}"/>
          </ac:picMkLst>
        </pc:picChg>
      </pc:sldChg>
      <pc:sldChg chg="addSp modSp add">
        <pc:chgData name="Kang Wallter" userId="d5c269cbe9dbe8bc" providerId="LiveId" clId="{6A6EDC84-1322-43FA-9CC4-B8817A19E45E}" dt="2018-09-03T14:25:17.794" v="5683" actId="1076"/>
        <pc:sldMkLst>
          <pc:docMk/>
          <pc:sldMk cId="2823866166" sldId="295"/>
        </pc:sldMkLst>
        <pc:spChg chg="mod">
          <ac:chgData name="Kang Wallter" userId="d5c269cbe9dbe8bc" providerId="LiveId" clId="{6A6EDC84-1322-43FA-9CC4-B8817A19E45E}" dt="2018-09-03T14:24:39.264" v="5621" actId="20577"/>
          <ac:spMkLst>
            <pc:docMk/>
            <pc:sldMk cId="2823866166" sldId="295"/>
            <ac:spMk id="2" creationId="{EED97D07-1139-4A45-BD0B-D10F54C55610}"/>
          </ac:spMkLst>
        </pc:spChg>
        <pc:spChg chg="mod">
          <ac:chgData name="Kang Wallter" userId="d5c269cbe9dbe8bc" providerId="LiveId" clId="{6A6EDC84-1322-43FA-9CC4-B8817A19E45E}" dt="2018-09-03T14:25:07.084" v="5680" actId="20577"/>
          <ac:spMkLst>
            <pc:docMk/>
            <pc:sldMk cId="2823866166" sldId="295"/>
            <ac:spMk id="3" creationId="{61AD9984-7452-4EBB-B048-4A7773736DEA}"/>
          </ac:spMkLst>
        </pc:spChg>
        <pc:spChg chg="add mod">
          <ac:chgData name="Kang Wallter" userId="d5c269cbe9dbe8bc" providerId="LiveId" clId="{6A6EDC84-1322-43FA-9CC4-B8817A19E45E}" dt="2018-09-03T14:25:17.794" v="5683" actId="1076"/>
          <ac:spMkLst>
            <pc:docMk/>
            <pc:sldMk cId="2823866166" sldId="295"/>
            <ac:spMk id="4" creationId="{957BA91D-4FB5-4E25-BCDD-9A26E46EED9C}"/>
          </ac:spMkLst>
        </pc:spChg>
      </pc:sldChg>
      <pc:sldChg chg="addSp delSp modSp add">
        <pc:chgData name="Kang Wallter" userId="d5c269cbe9dbe8bc" providerId="LiveId" clId="{6A6EDC84-1322-43FA-9CC4-B8817A19E45E}" dt="2018-09-03T14:42:26.814" v="5788" actId="1076"/>
        <pc:sldMkLst>
          <pc:docMk/>
          <pc:sldMk cId="560999898" sldId="296"/>
        </pc:sldMkLst>
        <pc:spChg chg="mod">
          <ac:chgData name="Kang Wallter" userId="d5c269cbe9dbe8bc" providerId="LiveId" clId="{6A6EDC84-1322-43FA-9CC4-B8817A19E45E}" dt="2018-09-03T14:25:50.684" v="5772" actId="20577"/>
          <ac:spMkLst>
            <pc:docMk/>
            <pc:sldMk cId="560999898" sldId="296"/>
            <ac:spMk id="2" creationId="{4D191A32-E953-457D-903A-9CA796768930}"/>
          </ac:spMkLst>
        </pc:spChg>
        <pc:spChg chg="del">
          <ac:chgData name="Kang Wallter" userId="d5c269cbe9dbe8bc" providerId="LiveId" clId="{6A6EDC84-1322-43FA-9CC4-B8817A19E45E}" dt="2018-09-03T14:42:02.658" v="5773"/>
          <ac:spMkLst>
            <pc:docMk/>
            <pc:sldMk cId="560999898" sldId="296"/>
            <ac:spMk id="3" creationId="{80973C72-73FC-4DC2-BF1E-5A33C58D623D}"/>
          </ac:spMkLst>
        </pc:spChg>
        <pc:graphicFrameChg chg="add mod modGraphic">
          <ac:chgData name="Kang Wallter" userId="d5c269cbe9dbe8bc" providerId="LiveId" clId="{6A6EDC84-1322-43FA-9CC4-B8817A19E45E}" dt="2018-09-03T14:42:08.930" v="5780" actId="403"/>
          <ac:graphicFrameMkLst>
            <pc:docMk/>
            <pc:sldMk cId="560999898" sldId="296"/>
            <ac:graphicFrameMk id="4" creationId="{D0955273-444C-46AB-BB60-864DDC4BD64C}"/>
          </ac:graphicFrameMkLst>
        </pc:graphicFrameChg>
        <pc:graphicFrameChg chg="add mod modGraphic">
          <ac:chgData name="Kang Wallter" userId="d5c269cbe9dbe8bc" providerId="LiveId" clId="{6A6EDC84-1322-43FA-9CC4-B8817A19E45E}" dt="2018-09-03T14:42:26.814" v="5788" actId="1076"/>
          <ac:graphicFrameMkLst>
            <pc:docMk/>
            <pc:sldMk cId="560999898" sldId="296"/>
            <ac:graphicFrameMk id="5" creationId="{71511ABA-0229-4B44-859D-21726F45A892}"/>
          </ac:graphicFrameMkLst>
        </pc:graphicFrameChg>
      </pc:sldChg>
      <pc:sldChg chg="addSp modSp add">
        <pc:chgData name="Kang Wallter" userId="d5c269cbe9dbe8bc" providerId="LiveId" clId="{6A6EDC84-1322-43FA-9CC4-B8817A19E45E}" dt="2018-09-03T15:04:37.744" v="6025" actId="1076"/>
        <pc:sldMkLst>
          <pc:docMk/>
          <pc:sldMk cId="3708935603" sldId="297"/>
        </pc:sldMkLst>
        <pc:spChg chg="mod">
          <ac:chgData name="Kang Wallter" userId="d5c269cbe9dbe8bc" providerId="LiveId" clId="{6A6EDC84-1322-43FA-9CC4-B8817A19E45E}" dt="2018-09-03T14:42:53.844" v="5827" actId="20577"/>
          <ac:spMkLst>
            <pc:docMk/>
            <pc:sldMk cId="3708935603" sldId="297"/>
            <ac:spMk id="2" creationId="{635E14EA-57EC-42B1-825F-51548B309D78}"/>
          </ac:spMkLst>
        </pc:spChg>
        <pc:spChg chg="mod">
          <ac:chgData name="Kang Wallter" userId="d5c269cbe9dbe8bc" providerId="LiveId" clId="{6A6EDC84-1322-43FA-9CC4-B8817A19E45E}" dt="2018-09-03T15:04:23.815" v="6021" actId="1076"/>
          <ac:spMkLst>
            <pc:docMk/>
            <pc:sldMk cId="3708935603" sldId="297"/>
            <ac:spMk id="3" creationId="{D552DF86-3801-409C-B038-B09DD7A7A8F5}"/>
          </ac:spMkLst>
        </pc:spChg>
        <pc:spChg chg="add mod">
          <ac:chgData name="Kang Wallter" userId="d5c269cbe9dbe8bc" providerId="LiveId" clId="{6A6EDC84-1322-43FA-9CC4-B8817A19E45E}" dt="2018-09-03T15:04:31.565" v="6024" actId="20577"/>
          <ac:spMkLst>
            <pc:docMk/>
            <pc:sldMk cId="3708935603" sldId="297"/>
            <ac:spMk id="5" creationId="{786A55A2-A161-4B28-A015-A75C8D75B892}"/>
          </ac:spMkLst>
        </pc:spChg>
        <pc:graphicFrameChg chg="add mod modGraphic">
          <ac:chgData name="Kang Wallter" userId="d5c269cbe9dbe8bc" providerId="LiveId" clId="{6A6EDC84-1322-43FA-9CC4-B8817A19E45E}" dt="2018-09-03T15:04:37.744" v="6025" actId="1076"/>
          <ac:graphicFrameMkLst>
            <pc:docMk/>
            <pc:sldMk cId="3708935603" sldId="297"/>
            <ac:graphicFrameMk id="4" creationId="{3752ED77-12C8-42E6-96A6-80387C98DDB4}"/>
          </ac:graphicFrameMkLst>
        </pc:graphicFrameChg>
      </pc:sldChg>
    </pc:docChg>
  </pc:docChgLst>
  <pc:docChgLst>
    <pc:chgData name="Kang Wallter" userId="d5c269cbe9dbe8bc" providerId="LiveId" clId="{5F485433-574D-479C-9F6F-15984BA6FFEE}"/>
    <pc:docChg chg="custSel addSld modSld">
      <pc:chgData name="Kang Wallter" userId="d5c269cbe9dbe8bc" providerId="LiveId" clId="{5F485433-574D-479C-9F6F-15984BA6FFEE}" dt="2018-08-11T09:39:56.536" v="1617"/>
      <pc:docMkLst>
        <pc:docMk/>
      </pc:docMkLst>
      <pc:sldChg chg="modSp">
        <pc:chgData name="Kang Wallter" userId="d5c269cbe9dbe8bc" providerId="LiveId" clId="{5F485433-574D-479C-9F6F-15984BA6FFEE}" dt="2018-08-11T09:21:25.805" v="7" actId="20577"/>
        <pc:sldMkLst>
          <pc:docMk/>
          <pc:sldMk cId="3534609715" sldId="256"/>
        </pc:sldMkLst>
        <pc:spChg chg="mod">
          <ac:chgData name="Kang Wallter" userId="d5c269cbe9dbe8bc" providerId="LiveId" clId="{5F485433-574D-479C-9F6F-15984BA6FFEE}" dt="2018-08-11T09:21:25.805" v="7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5F485433-574D-479C-9F6F-15984BA6FFEE}" dt="2018-08-11T09:21:52.401" v="22"/>
        <pc:sldMkLst>
          <pc:docMk/>
          <pc:sldMk cId="1505948541" sldId="257"/>
        </pc:sldMkLst>
        <pc:spChg chg="mod">
          <ac:chgData name="Kang Wallter" userId="d5c269cbe9dbe8bc" providerId="LiveId" clId="{5F485433-574D-479C-9F6F-15984BA6FFEE}" dt="2018-08-11T09:21:34.835" v="21" actId="20577"/>
          <ac:spMkLst>
            <pc:docMk/>
            <pc:sldMk cId="1505948541" sldId="257"/>
            <ac:spMk id="2" creationId="{A3B36553-3263-4417-9695-B2E1B42552F5}"/>
          </ac:spMkLst>
        </pc:spChg>
        <pc:spChg chg="mod">
          <ac:chgData name="Kang Wallter" userId="d5c269cbe9dbe8bc" providerId="LiveId" clId="{5F485433-574D-479C-9F6F-15984BA6FFEE}" dt="2018-08-11T09:21:52.401" v="22"/>
          <ac:spMkLst>
            <pc:docMk/>
            <pc:sldMk cId="1505948541" sldId="257"/>
            <ac:spMk id="3" creationId="{09B32183-44BC-4ACA-A86F-C24461145EB8}"/>
          </ac:spMkLst>
        </pc:spChg>
      </pc:sldChg>
      <pc:sldChg chg="addSp modSp add">
        <pc:chgData name="Kang Wallter" userId="d5c269cbe9dbe8bc" providerId="LiveId" clId="{5F485433-574D-479C-9F6F-15984BA6FFEE}" dt="2018-08-11T09:23:38.153" v="249" actId="20577"/>
        <pc:sldMkLst>
          <pc:docMk/>
          <pc:sldMk cId="401345423" sldId="258"/>
        </pc:sldMkLst>
        <pc:spChg chg="mod">
          <ac:chgData name="Kang Wallter" userId="d5c269cbe9dbe8bc" providerId="LiveId" clId="{5F485433-574D-479C-9F6F-15984BA6FFEE}" dt="2018-08-11T09:22:23.230" v="74" actId="20577"/>
          <ac:spMkLst>
            <pc:docMk/>
            <pc:sldMk cId="401345423" sldId="258"/>
            <ac:spMk id="2" creationId="{B1E9271F-441B-4DAB-9C1D-A8EBF74170D7}"/>
          </ac:spMkLst>
        </pc:spChg>
        <pc:spChg chg="mod">
          <ac:chgData name="Kang Wallter" userId="d5c269cbe9dbe8bc" providerId="LiveId" clId="{5F485433-574D-479C-9F6F-15984BA6FFEE}" dt="2018-08-11T09:23:38.153" v="249" actId="20577"/>
          <ac:spMkLst>
            <pc:docMk/>
            <pc:sldMk cId="401345423" sldId="258"/>
            <ac:spMk id="3" creationId="{FFC641AC-D297-4277-ADF8-102E48035926}"/>
          </ac:spMkLst>
        </pc:spChg>
        <pc:picChg chg="add mod">
          <ac:chgData name="Kang Wallter" userId="d5c269cbe9dbe8bc" providerId="LiveId" clId="{5F485433-574D-479C-9F6F-15984BA6FFEE}" dt="2018-08-11T09:23:22.396" v="174" actId="1076"/>
          <ac:picMkLst>
            <pc:docMk/>
            <pc:sldMk cId="401345423" sldId="258"/>
            <ac:picMk id="4" creationId="{CBA9B9C3-3D86-4E00-B8D1-C4009C643340}"/>
          </ac:picMkLst>
        </pc:picChg>
        <pc:picChg chg="add mod">
          <ac:chgData name="Kang Wallter" userId="d5c269cbe9dbe8bc" providerId="LiveId" clId="{5F485433-574D-479C-9F6F-15984BA6FFEE}" dt="2018-08-11T09:23:23.334" v="175" actId="1076"/>
          <ac:picMkLst>
            <pc:docMk/>
            <pc:sldMk cId="401345423" sldId="258"/>
            <ac:picMk id="5" creationId="{4C2A60CE-53FD-4A9C-9106-1A2A7EC22A29}"/>
          </ac:picMkLst>
        </pc:picChg>
      </pc:sldChg>
      <pc:sldChg chg="addSp modSp add">
        <pc:chgData name="Kang Wallter" userId="d5c269cbe9dbe8bc" providerId="LiveId" clId="{5F485433-574D-479C-9F6F-15984BA6FFEE}" dt="2018-08-11T09:26:27.465" v="557" actId="1076"/>
        <pc:sldMkLst>
          <pc:docMk/>
          <pc:sldMk cId="3663845068" sldId="259"/>
        </pc:sldMkLst>
        <pc:spChg chg="mod">
          <ac:chgData name="Kang Wallter" userId="d5c269cbe9dbe8bc" providerId="LiveId" clId="{5F485433-574D-479C-9F6F-15984BA6FFEE}" dt="2018-08-11T09:24:02.363" v="271" actId="20577"/>
          <ac:spMkLst>
            <pc:docMk/>
            <pc:sldMk cId="3663845068" sldId="259"/>
            <ac:spMk id="2" creationId="{8BF81091-A1D4-4B4B-AAE2-D0A42970F606}"/>
          </ac:spMkLst>
        </pc:spChg>
        <pc:spChg chg="mod">
          <ac:chgData name="Kang Wallter" userId="d5c269cbe9dbe8bc" providerId="LiveId" clId="{5F485433-574D-479C-9F6F-15984BA6FFEE}" dt="2018-08-11T09:25:39.478" v="551" actId="20577"/>
          <ac:spMkLst>
            <pc:docMk/>
            <pc:sldMk cId="3663845068" sldId="259"/>
            <ac:spMk id="3" creationId="{4B4505C1-1961-4448-8293-055DA8566529}"/>
          </ac:spMkLst>
        </pc:spChg>
        <pc:picChg chg="add mod">
          <ac:chgData name="Kang Wallter" userId="d5c269cbe9dbe8bc" providerId="LiveId" clId="{5F485433-574D-479C-9F6F-15984BA6FFEE}" dt="2018-08-11T09:25:56.054" v="554" actId="1076"/>
          <ac:picMkLst>
            <pc:docMk/>
            <pc:sldMk cId="3663845068" sldId="259"/>
            <ac:picMk id="4" creationId="{955CEF7E-5ACA-468E-91CD-8A70B5379572}"/>
          </ac:picMkLst>
        </pc:picChg>
        <pc:picChg chg="add mod">
          <ac:chgData name="Kang Wallter" userId="d5c269cbe9dbe8bc" providerId="LiveId" clId="{5F485433-574D-479C-9F6F-15984BA6FFEE}" dt="2018-08-11T09:26:27.465" v="557" actId="1076"/>
          <ac:picMkLst>
            <pc:docMk/>
            <pc:sldMk cId="3663845068" sldId="259"/>
            <ac:picMk id="5" creationId="{6BEF3B52-8B96-4A67-8613-4CC919F9572D}"/>
          </ac:picMkLst>
        </pc:picChg>
      </pc:sldChg>
      <pc:sldChg chg="addSp modSp add">
        <pc:chgData name="Kang Wallter" userId="d5c269cbe9dbe8bc" providerId="LiveId" clId="{5F485433-574D-479C-9F6F-15984BA6FFEE}" dt="2018-08-11T09:27:41.546" v="679" actId="313"/>
        <pc:sldMkLst>
          <pc:docMk/>
          <pc:sldMk cId="357468832" sldId="260"/>
        </pc:sldMkLst>
        <pc:spChg chg="mod">
          <ac:chgData name="Kang Wallter" userId="d5c269cbe9dbe8bc" providerId="LiveId" clId="{5F485433-574D-479C-9F6F-15984BA6FFEE}" dt="2018-08-11T09:26:45.417" v="609" actId="20577"/>
          <ac:spMkLst>
            <pc:docMk/>
            <pc:sldMk cId="357468832" sldId="260"/>
            <ac:spMk id="2" creationId="{BD2649CA-6244-44F4-B6BC-4FBD921E5F66}"/>
          </ac:spMkLst>
        </pc:spChg>
        <pc:spChg chg="mod">
          <ac:chgData name="Kang Wallter" userId="d5c269cbe9dbe8bc" providerId="LiveId" clId="{5F485433-574D-479C-9F6F-15984BA6FFEE}" dt="2018-08-11T09:27:41.546" v="679" actId="313"/>
          <ac:spMkLst>
            <pc:docMk/>
            <pc:sldMk cId="357468832" sldId="260"/>
            <ac:spMk id="3" creationId="{22143190-6932-4876-AC14-A78AA89A5BB3}"/>
          </ac:spMkLst>
        </pc:spChg>
        <pc:picChg chg="add mod">
          <ac:chgData name="Kang Wallter" userId="d5c269cbe9dbe8bc" providerId="LiveId" clId="{5F485433-574D-479C-9F6F-15984BA6FFEE}" dt="2018-08-11T09:27:11.429" v="613" actId="1076"/>
          <ac:picMkLst>
            <pc:docMk/>
            <pc:sldMk cId="357468832" sldId="260"/>
            <ac:picMk id="4" creationId="{504B67BB-5627-464F-A2A1-90F9A406E287}"/>
          </ac:picMkLst>
        </pc:picChg>
      </pc:sldChg>
      <pc:sldChg chg="addSp modSp add">
        <pc:chgData name="Kang Wallter" userId="d5c269cbe9dbe8bc" providerId="LiveId" clId="{5F485433-574D-479C-9F6F-15984BA6FFEE}" dt="2018-08-11T09:29:53.679" v="767" actId="20577"/>
        <pc:sldMkLst>
          <pc:docMk/>
          <pc:sldMk cId="4232091334" sldId="261"/>
        </pc:sldMkLst>
        <pc:spChg chg="mod">
          <ac:chgData name="Kang Wallter" userId="d5c269cbe9dbe8bc" providerId="LiveId" clId="{5F485433-574D-479C-9F6F-15984BA6FFEE}" dt="2018-08-11T09:29:01.404" v="704" actId="20577"/>
          <ac:spMkLst>
            <pc:docMk/>
            <pc:sldMk cId="4232091334" sldId="261"/>
            <ac:spMk id="2" creationId="{844CCB98-58FA-4CBD-B04F-FA317E138D03}"/>
          </ac:spMkLst>
        </pc:spChg>
        <pc:spChg chg="mod">
          <ac:chgData name="Kang Wallter" userId="d5c269cbe9dbe8bc" providerId="LiveId" clId="{5F485433-574D-479C-9F6F-15984BA6FFEE}" dt="2018-08-11T09:29:53.679" v="767" actId="20577"/>
          <ac:spMkLst>
            <pc:docMk/>
            <pc:sldMk cId="4232091334" sldId="261"/>
            <ac:spMk id="3" creationId="{2E99CA20-0D82-4BED-89C5-4FCDB43B9DEB}"/>
          </ac:spMkLst>
        </pc:spChg>
        <pc:picChg chg="add mod">
          <ac:chgData name="Kang Wallter" userId="d5c269cbe9dbe8bc" providerId="LiveId" clId="{5F485433-574D-479C-9F6F-15984BA6FFEE}" dt="2018-08-11T09:29:31.894" v="708" actId="14100"/>
          <ac:picMkLst>
            <pc:docMk/>
            <pc:sldMk cId="4232091334" sldId="261"/>
            <ac:picMk id="4" creationId="{EAAA7AE3-2799-4C0A-96DA-49BFADBDF6A2}"/>
          </ac:picMkLst>
        </pc:picChg>
      </pc:sldChg>
      <pc:sldChg chg="addSp modSp add">
        <pc:chgData name="Kang Wallter" userId="d5c269cbe9dbe8bc" providerId="LiveId" clId="{5F485433-574D-479C-9F6F-15984BA6FFEE}" dt="2018-08-11T09:31:15.254" v="891" actId="13822"/>
        <pc:sldMkLst>
          <pc:docMk/>
          <pc:sldMk cId="1993965687" sldId="262"/>
        </pc:sldMkLst>
        <pc:spChg chg="mod">
          <ac:chgData name="Kang Wallter" userId="d5c269cbe9dbe8bc" providerId="LiveId" clId="{5F485433-574D-479C-9F6F-15984BA6FFEE}" dt="2018-08-11T09:30:12.996" v="802" actId="20577"/>
          <ac:spMkLst>
            <pc:docMk/>
            <pc:sldMk cId="1993965687" sldId="262"/>
            <ac:spMk id="2" creationId="{5FA14508-7A14-414E-BE60-270A6F6BC4AD}"/>
          </ac:spMkLst>
        </pc:spChg>
        <pc:spChg chg="mod">
          <ac:chgData name="Kang Wallter" userId="d5c269cbe9dbe8bc" providerId="LiveId" clId="{5F485433-574D-479C-9F6F-15984BA6FFEE}" dt="2018-08-11T09:30:34.515" v="880" actId="20577"/>
          <ac:spMkLst>
            <pc:docMk/>
            <pc:sldMk cId="1993965687" sldId="262"/>
            <ac:spMk id="3" creationId="{3FAD2BBC-26FB-466F-AA32-015A81C179A9}"/>
          </ac:spMkLst>
        </pc:spChg>
        <pc:picChg chg="add mod">
          <ac:chgData name="Kang Wallter" userId="d5c269cbe9dbe8bc" providerId="LiveId" clId="{5F485433-574D-479C-9F6F-15984BA6FFEE}" dt="2018-08-11T09:31:15.254" v="891" actId="13822"/>
          <ac:picMkLst>
            <pc:docMk/>
            <pc:sldMk cId="1993965687" sldId="262"/>
            <ac:picMk id="4" creationId="{949A431E-7F13-4EAD-85FE-1F32577F0A23}"/>
          </ac:picMkLst>
        </pc:picChg>
        <pc:picChg chg="add mod">
          <ac:chgData name="Kang Wallter" userId="d5c269cbe9dbe8bc" providerId="LiveId" clId="{5F485433-574D-479C-9F6F-15984BA6FFEE}" dt="2018-08-11T09:31:12.950" v="890" actId="13822"/>
          <ac:picMkLst>
            <pc:docMk/>
            <pc:sldMk cId="1993965687" sldId="262"/>
            <ac:picMk id="5" creationId="{0C3AC3B7-9892-4822-866D-83AA2E994DA9}"/>
          </ac:picMkLst>
        </pc:picChg>
      </pc:sldChg>
      <pc:sldChg chg="addSp delSp modSp add">
        <pc:chgData name="Kang Wallter" userId="d5c269cbe9dbe8bc" providerId="LiveId" clId="{5F485433-574D-479C-9F6F-15984BA6FFEE}" dt="2018-08-11T09:39:53.222" v="1616" actId="13822"/>
        <pc:sldMkLst>
          <pc:docMk/>
          <pc:sldMk cId="2617404311" sldId="263"/>
        </pc:sldMkLst>
        <pc:spChg chg="del">
          <ac:chgData name="Kang Wallter" userId="d5c269cbe9dbe8bc" providerId="LiveId" clId="{5F485433-574D-479C-9F6F-15984BA6FFEE}" dt="2018-08-11T09:37:38.577" v="1355"/>
          <ac:spMkLst>
            <pc:docMk/>
            <pc:sldMk cId="2617404311" sldId="263"/>
            <ac:spMk id="2" creationId="{F1A66D08-3E15-4CB0-97B4-61B29C33349C}"/>
          </ac:spMkLst>
        </pc:spChg>
        <pc:spChg chg="mod">
          <ac:chgData name="Kang Wallter" userId="d5c269cbe9dbe8bc" providerId="LiveId" clId="{5F485433-574D-479C-9F6F-15984BA6FFEE}" dt="2018-08-11T09:39:31.557" v="1612" actId="20577"/>
          <ac:spMkLst>
            <pc:docMk/>
            <pc:sldMk cId="2617404311" sldId="263"/>
            <ac:spMk id="3" creationId="{9B2B9809-97FF-4D06-BCAB-2A1B34FA5CC4}"/>
          </ac:spMkLst>
        </pc:spChg>
        <pc:spChg chg="add mod">
          <ac:chgData name="Kang Wallter" userId="d5c269cbe9dbe8bc" providerId="LiveId" clId="{5F485433-574D-479C-9F6F-15984BA6FFEE}" dt="2018-08-11T09:37:51.927" v="1381"/>
          <ac:spMkLst>
            <pc:docMk/>
            <pc:sldMk cId="2617404311" sldId="263"/>
            <ac:spMk id="4" creationId="{32F953F5-ACA4-4C2C-9B99-330FB3F4C6F8}"/>
          </ac:spMkLst>
        </pc:spChg>
        <pc:picChg chg="add mod">
          <ac:chgData name="Kang Wallter" userId="d5c269cbe9dbe8bc" providerId="LiveId" clId="{5F485433-574D-479C-9F6F-15984BA6FFEE}" dt="2018-08-11T09:39:53.222" v="1616" actId="13822"/>
          <ac:picMkLst>
            <pc:docMk/>
            <pc:sldMk cId="2617404311" sldId="263"/>
            <ac:picMk id="5" creationId="{3850E36F-AAF4-4342-822F-78BBB06C2F7A}"/>
          </ac:picMkLst>
        </pc:picChg>
      </pc:sldChg>
      <pc:sldChg chg="addSp modSp add">
        <pc:chgData name="Kang Wallter" userId="d5c269cbe9dbe8bc" providerId="LiveId" clId="{5F485433-574D-479C-9F6F-15984BA6FFEE}" dt="2018-08-11T09:34:15.136" v="1072" actId="13822"/>
        <pc:sldMkLst>
          <pc:docMk/>
          <pc:sldMk cId="2788131369" sldId="264"/>
        </pc:sldMkLst>
        <pc:spChg chg="mod">
          <ac:chgData name="Kang Wallter" userId="d5c269cbe9dbe8bc" providerId="LiveId" clId="{5F485433-574D-479C-9F6F-15984BA6FFEE}" dt="2018-08-11T09:32:00.351" v="931" actId="20577"/>
          <ac:spMkLst>
            <pc:docMk/>
            <pc:sldMk cId="2788131369" sldId="264"/>
            <ac:spMk id="2" creationId="{3CC34022-280B-48DE-ABF7-DFA99C5BCA95}"/>
          </ac:spMkLst>
        </pc:spChg>
        <pc:spChg chg="mod">
          <ac:chgData name="Kang Wallter" userId="d5c269cbe9dbe8bc" providerId="LiveId" clId="{5F485433-574D-479C-9F6F-15984BA6FFEE}" dt="2018-08-11T09:33:54.829" v="1068" actId="313"/>
          <ac:spMkLst>
            <pc:docMk/>
            <pc:sldMk cId="2788131369" sldId="264"/>
            <ac:spMk id="3" creationId="{ACE8247D-BBDF-44AA-8676-6DD5C8A31F4F}"/>
          </ac:spMkLst>
        </pc:spChg>
        <pc:picChg chg="add mod">
          <ac:chgData name="Kang Wallter" userId="d5c269cbe9dbe8bc" providerId="LiveId" clId="{5F485433-574D-479C-9F6F-15984BA6FFEE}" dt="2018-08-11T09:34:15.136" v="1072" actId="13822"/>
          <ac:picMkLst>
            <pc:docMk/>
            <pc:sldMk cId="2788131369" sldId="264"/>
            <ac:picMk id="4" creationId="{7BBFE434-715B-4544-80AA-9DE8E4A6A2D9}"/>
          </ac:picMkLst>
        </pc:picChg>
      </pc:sldChg>
      <pc:sldChg chg="addSp modSp add">
        <pc:chgData name="Kang Wallter" userId="d5c269cbe9dbe8bc" providerId="LiveId" clId="{5F485433-574D-479C-9F6F-15984BA6FFEE}" dt="2018-08-11T09:35:42.290" v="1354" actId="1076"/>
        <pc:sldMkLst>
          <pc:docMk/>
          <pc:sldMk cId="2121475706" sldId="265"/>
        </pc:sldMkLst>
        <pc:spChg chg="mod">
          <ac:chgData name="Kang Wallter" userId="d5c269cbe9dbe8bc" providerId="LiveId" clId="{5F485433-574D-479C-9F6F-15984BA6FFEE}" dt="2018-08-11T09:34:40.898" v="1142" actId="20577"/>
          <ac:spMkLst>
            <pc:docMk/>
            <pc:sldMk cId="2121475706" sldId="265"/>
            <ac:spMk id="2" creationId="{E4380DDB-D99C-4927-A441-178F8E325FC0}"/>
          </ac:spMkLst>
        </pc:spChg>
        <pc:spChg chg="mod">
          <ac:chgData name="Kang Wallter" userId="d5c269cbe9dbe8bc" providerId="LiveId" clId="{5F485433-574D-479C-9F6F-15984BA6FFEE}" dt="2018-08-11T09:35:29.376" v="1350" actId="20577"/>
          <ac:spMkLst>
            <pc:docMk/>
            <pc:sldMk cId="2121475706" sldId="265"/>
            <ac:spMk id="3" creationId="{1FE0C1A7-46E2-470A-8B79-BE2C146F6CA6}"/>
          </ac:spMkLst>
        </pc:spChg>
        <pc:picChg chg="add mod">
          <ac:chgData name="Kang Wallter" userId="d5c269cbe9dbe8bc" providerId="LiveId" clId="{5F485433-574D-479C-9F6F-15984BA6FFEE}" dt="2018-08-11T09:35:42.290" v="1354" actId="1076"/>
          <ac:picMkLst>
            <pc:docMk/>
            <pc:sldMk cId="2121475706" sldId="265"/>
            <ac:picMk id="4" creationId="{B5C98262-A2E7-4503-8D4A-7375453D7730}"/>
          </ac:picMkLst>
        </pc:picChg>
      </pc:sldChg>
      <pc:sldChg chg="add">
        <pc:chgData name="Kang Wallter" userId="d5c269cbe9dbe8bc" providerId="LiveId" clId="{5F485433-574D-479C-9F6F-15984BA6FFEE}" dt="2018-08-11T09:39:56.536" v="1617"/>
        <pc:sldMkLst>
          <pc:docMk/>
          <pc:sldMk cId="351743407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9EB9-08EE-4231-8ACF-560992D1D5B5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CFDC2-2730-40E7-9559-207023BA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1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CFDC2-2730-40E7-9559-207023BACE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ojectlombok.org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8289" y="4569892"/>
            <a:ext cx="583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(p30)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396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4022-280B-48DE-ABF7-DFA99C5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프로젝트의 버전 변경 </a:t>
            </a:r>
            <a:r>
              <a:rPr lang="en-US" altLang="ko-KR" dirty="0"/>
              <a:t>=&gt; </a:t>
            </a:r>
            <a:r>
              <a:rPr lang="en-US" altLang="ko-KR" dirty="0" smtClean="0"/>
              <a:t>5.0.7 (5.3.26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up) </a:t>
            </a:r>
            <a:br>
              <a:rPr lang="en-US" altLang="ko-KR" dirty="0" smtClean="0"/>
            </a:br>
            <a:r>
              <a:rPr lang="ko-KR" altLang="en-US" dirty="0" smtClean="0"/>
              <a:t>현재 제일 안정적인 버전이다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Java </a:t>
            </a:r>
            <a:r>
              <a:rPr lang="ko-KR" altLang="en-US" dirty="0"/>
              <a:t>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46" y="2274728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1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0DDB-D99C-4927-A441-178F8E3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실행 확인 및 경로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(p36)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0C1A7-46E2-470A-8B79-BE2C146F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Tocmat</a:t>
            </a:r>
            <a:r>
              <a:rPr lang="ko-KR" altLang="en-US" dirty="0"/>
              <a:t>을 이용한 프로젝트 실행 및 경로를 </a:t>
            </a:r>
            <a:r>
              <a:rPr lang="en-US" altLang="ko-KR" dirty="0"/>
              <a:t>‘/’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조정 </a:t>
            </a:r>
            <a:endParaRPr lang="en-US" altLang="ko-KR" dirty="0"/>
          </a:p>
          <a:p>
            <a:pPr lvl="1"/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en-US" altLang="ko-KR" dirty="0"/>
              <a:t>‘Modules’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설정화면의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overview</a:t>
            </a:r>
            <a:r>
              <a:rPr lang="ko-KR" altLang="en-US" dirty="0" smtClean="0"/>
              <a:t>아닌 </a:t>
            </a:r>
            <a:r>
              <a:rPr lang="en-US" altLang="ko-KR" dirty="0" smtClean="0"/>
              <a:t>modules)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‘Web Settings’</a:t>
            </a:r>
            <a:r>
              <a:rPr lang="ko-KR" altLang="en-US" dirty="0"/>
              <a:t>를 이용해서 조정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8262-A2E7-4503-8D4A-7375453D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046" y="2401642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4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0" y="449937"/>
            <a:ext cx="3556876" cy="780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" y="1310856"/>
            <a:ext cx="8583117" cy="4802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465" y="6337005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서버조정창에서 아래 </a:t>
            </a:r>
            <a:r>
              <a:rPr lang="en-US" altLang="ko-KR" dirty="0" smtClean="0"/>
              <a:t>module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프로젝트 선택하여 </a:t>
            </a:r>
            <a:r>
              <a:rPr lang="en-US" altLang="ko-KR" dirty="0" smtClean="0"/>
              <a:t>edit</a:t>
            </a:r>
            <a:r>
              <a:rPr lang="ko-KR" altLang="en-US" dirty="0" smtClean="0"/>
              <a:t>로 경로 조정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6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9809-97FF-4D06-BCAB-2A1B34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컴파일시에</a:t>
            </a:r>
            <a:r>
              <a:rPr lang="ko-KR" altLang="en-US" dirty="0"/>
              <a:t> </a:t>
            </a:r>
            <a:r>
              <a:rPr lang="en-US" altLang="ko-KR" dirty="0"/>
              <a:t>getter/setter,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등을 자동으로 생성해 주기 때문에 편리함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projectlombok.org/download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version : 1.18.26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후에 </a:t>
            </a:r>
            <a:r>
              <a:rPr lang="en-US" altLang="ko-KR" dirty="0" smtClean="0"/>
              <a:t>Eclipse(STS)</a:t>
            </a:r>
            <a:r>
              <a:rPr lang="ko-KR" altLang="en-US" dirty="0" smtClean="0"/>
              <a:t>에 </a:t>
            </a:r>
            <a:r>
              <a:rPr lang="ko-KR" altLang="en-US" dirty="0"/>
              <a:t>추가 설치 필요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F953F5-ACA4-4C2C-9B99-330FB3F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(Lombok</a:t>
            </a:r>
            <a:r>
              <a:rPr lang="ko-KR" altLang="en-US" dirty="0"/>
              <a:t> 라이브러리</a:t>
            </a:r>
            <a:r>
              <a:rPr lang="en-US" altLang="ko-KR" dirty="0" smtClean="0"/>
              <a:t>)(p38)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0E36F-AAF4-4342-822F-78BBB06C2F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9746" y="4133153"/>
            <a:ext cx="4696219" cy="286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740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74904"/>
            <a:ext cx="7886700" cy="5802059"/>
          </a:xfrm>
        </p:spPr>
        <p:txBody>
          <a:bodyPr/>
          <a:lstStyle/>
          <a:p>
            <a:r>
              <a:rPr lang="ko-KR" altLang="en-US" dirty="0" smtClean="0"/>
              <a:t>다운로드한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경로에서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파일 클릭해서 실행</a:t>
            </a:r>
            <a:endParaRPr lang="en-US" altLang="ko-KR" dirty="0" smtClean="0"/>
          </a:p>
          <a:p>
            <a:r>
              <a:rPr lang="ko-KR" altLang="en-US" dirty="0" smtClean="0"/>
              <a:t>만일 실행 안되면 관리자 권한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명령프롬프트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창으로 들어감</a:t>
            </a:r>
            <a:endParaRPr lang="en-US" altLang="ko-KR" dirty="0"/>
          </a:p>
          <a:p>
            <a:r>
              <a:rPr lang="en-US" altLang="ko-KR" dirty="0" smtClean="0"/>
              <a:t>Lombok.jar</a:t>
            </a:r>
            <a:r>
              <a:rPr lang="ko-KR" altLang="en-US" dirty="0" smtClean="0"/>
              <a:t>파일 경로 복사해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창에서 복사해둔 경로를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붙이기 하여 해당 경로로 이동</a:t>
            </a:r>
            <a:endParaRPr lang="en-US" altLang="ko-KR" dirty="0" smtClean="0"/>
          </a:p>
          <a:p>
            <a:r>
              <a:rPr lang="en-US" altLang="ko-KR" dirty="0" smtClean="0"/>
              <a:t>Java –jar lombok.jar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  <a:p>
            <a:r>
              <a:rPr lang="ko-KR" altLang="en-US" dirty="0" err="1" smtClean="0"/>
              <a:t>설치창이</a:t>
            </a:r>
            <a:r>
              <a:rPr lang="ko-KR" altLang="en-US" dirty="0" smtClean="0"/>
              <a:t> 나오고 </a:t>
            </a:r>
            <a:r>
              <a:rPr lang="ko-KR" altLang="en-US" dirty="0"/>
              <a:t> </a:t>
            </a:r>
            <a:r>
              <a:rPr lang="en-US" altLang="ko-KR" dirty="0"/>
              <a:t>IDEs</a:t>
            </a:r>
            <a:r>
              <a:rPr lang="ko-KR" altLang="en-US" dirty="0"/>
              <a:t>파일을 찾을 수 없다고 </a:t>
            </a:r>
            <a:r>
              <a:rPr lang="ko-KR" altLang="en-US" dirty="0" err="1"/>
              <a:t>경고창이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뜨는 경우에는  </a:t>
            </a:r>
            <a:r>
              <a:rPr lang="en-US" altLang="ko-KR" dirty="0"/>
              <a:t>specify location</a:t>
            </a:r>
            <a:r>
              <a:rPr lang="ko-KR" altLang="en-US" dirty="0"/>
              <a:t>을 </a:t>
            </a:r>
            <a:r>
              <a:rPr lang="ko-KR" altLang="en-US" dirty="0" smtClean="0"/>
              <a:t>체크하고 </a:t>
            </a:r>
            <a:r>
              <a:rPr lang="en-US" altLang="ko-KR" dirty="0" smtClean="0"/>
              <a:t>eclipse.exe</a:t>
            </a:r>
            <a:r>
              <a:rPr lang="ko-KR" altLang="en-US" dirty="0" smtClean="0"/>
              <a:t>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STS.exe</a:t>
            </a:r>
            <a:r>
              <a:rPr lang="ko-KR" altLang="en-US" dirty="0" smtClean="0"/>
              <a:t>가 있는 경로를 선택 해 준다</a:t>
            </a:r>
            <a:endParaRPr lang="en-US" altLang="ko-KR" dirty="0" smtClean="0"/>
          </a:p>
          <a:p>
            <a:r>
              <a:rPr lang="en-US" altLang="ko-KR" dirty="0" smtClean="0"/>
              <a:t>Install/update </a:t>
            </a:r>
            <a:r>
              <a:rPr lang="ko-KR" altLang="en-US" dirty="0" smtClean="0"/>
              <a:t>버튼 클릭하면 성공 메시지 나오면 설치 성공</a:t>
            </a:r>
            <a:endParaRPr lang="en-US" altLang="ko-KR" dirty="0" smtClean="0"/>
          </a:p>
          <a:p>
            <a:r>
              <a:rPr lang="ko-KR" altLang="en-US" dirty="0" smtClean="0"/>
              <a:t>이클립스나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의 실행 파일 </a:t>
            </a:r>
            <a:r>
              <a:rPr lang="ko-KR" altLang="en-US" dirty="0" err="1" smtClean="0"/>
              <a:t>경로있는</a:t>
            </a:r>
            <a:r>
              <a:rPr lang="ko-KR" altLang="en-US" dirty="0" smtClean="0"/>
              <a:t> 폴더에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설치되어 </a:t>
            </a:r>
            <a:r>
              <a:rPr lang="ko-KR" altLang="en-US" dirty="0" err="1"/>
              <a:t>있</a:t>
            </a:r>
            <a:r>
              <a:rPr lang="ko-KR" altLang="en-US" dirty="0" err="1" smtClean="0"/>
              <a:t>는것</a:t>
            </a:r>
            <a:r>
              <a:rPr lang="ko-KR" altLang="en-US" dirty="0" smtClean="0"/>
              <a:t> 확인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69AD-1B50-4520-AE49-1AE13451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설정을 이용하는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(p41)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272F-F64C-4CE0-982C-48D3B4FD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XML</a:t>
            </a:r>
            <a:r>
              <a:rPr lang="ko-KR" altLang="en-US" dirty="0"/>
              <a:t>파일들을 제거하고 </a:t>
            </a:r>
            <a:r>
              <a:rPr lang="en-US" altLang="ko-KR" dirty="0"/>
              <a:t>pom.xml</a:t>
            </a:r>
            <a:r>
              <a:rPr lang="ko-KR" altLang="en-US" dirty="0"/>
              <a:t>에 아래의 설정을 추가한 후에 프로젝트를 업그레이드 </a:t>
            </a:r>
            <a:r>
              <a:rPr lang="en-US" altLang="ko-KR" dirty="0" smtClean="0"/>
              <a:t>(Maven - &gt; update)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08DF5-0124-48AA-90D3-2833442620BC}"/>
              </a:ext>
            </a:extLst>
          </p:cNvPr>
          <p:cNvSpPr txBox="1"/>
          <p:nvPr/>
        </p:nvSpPr>
        <p:spPr>
          <a:xfrm>
            <a:off x="628650" y="2357201"/>
            <a:ext cx="682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&lt;plugin&gt;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/>
              <a:t>maven</a:t>
            </a:r>
            <a:r>
              <a:rPr lang="en-US" altLang="ko-KR" dirty="0"/>
              <a:t>-war-</a:t>
            </a:r>
            <a:r>
              <a:rPr lang="en-US" altLang="ko-KR" u="sng" dirty="0"/>
              <a:t>plugin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&lt;version&gt;3.2.0&lt;/version&gt;</a:t>
            </a:r>
            <a:endParaRPr lang="ko-KR" altLang="ko-KR" dirty="0"/>
          </a:p>
          <a:p>
            <a:r>
              <a:rPr lang="en-US" altLang="ko-KR" dirty="0"/>
              <a:t>        &lt;configuration&gt;</a:t>
            </a:r>
            <a:endParaRPr lang="ko-KR" altLang="ko-KR" dirty="0"/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&gt;false&lt;/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&lt;/configuration&gt;</a:t>
            </a:r>
            <a:endParaRPr lang="ko-KR" altLang="ko-KR" dirty="0"/>
          </a:p>
          <a:p>
            <a:r>
              <a:rPr lang="en-US" altLang="ko-KR" dirty="0"/>
              <a:t>      &lt;/plugin&gt;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3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8FEB-1210-4CDA-8154-CA7ABA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 설정을 이용하는 경우의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B19A-71E9-4BC2-89DA-7261AADB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 =&gt; RootConfig</a:t>
            </a:r>
            <a:r>
              <a:rPr lang="ko-KR" altLang="en-US"/>
              <a:t>클래스로 처리 </a:t>
            </a:r>
            <a:endParaRPr lang="en-US" altLang="ko-KR"/>
          </a:p>
          <a:p>
            <a:r>
              <a:rPr lang="en-US" altLang="ko-KR"/>
              <a:t>web.xml =&gt; WebConfig</a:t>
            </a:r>
            <a:r>
              <a:rPr lang="ko-KR" altLang="en-US"/>
              <a:t>클래스로 처리  </a:t>
            </a:r>
            <a:endParaRPr lang="en-US" altLang="ko-KR"/>
          </a:p>
          <a:p>
            <a:r>
              <a:rPr lang="en-US" altLang="ko-KR"/>
              <a:t>@Configuration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이용하는 설정 </a:t>
            </a:r>
          </a:p>
        </p:txBody>
      </p:sp>
    </p:spTree>
    <p:extLst>
      <p:ext uri="{BB962C8B-B14F-4D97-AF65-F5344CB8AC3E}">
        <p14:creationId xmlns:p14="http://schemas.microsoft.com/office/powerpoint/2010/main" val="31883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925-ADE7-4272-AE03-BA48F65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RootConfig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21EFF8-80B2-4779-B7FB-67E4E159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01730"/>
              </p:ext>
            </p:extLst>
          </p:nvPr>
        </p:nvGraphicFramePr>
        <p:xfrm>
          <a:off x="534960" y="1306423"/>
          <a:ext cx="7543637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637">
                  <a:extLst>
                    <a:ext uri="{9D8B030D-6E8A-4147-A177-3AD203B41FA5}">
                      <a16:colId xmlns:a16="http://schemas.microsoft.com/office/drawing/2014/main" val="17937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RootConfig </a:t>
                      </a:r>
                      <a:r>
                        <a:rPr lang="ko-KR" sz="1800">
                          <a:effectLst/>
                        </a:rPr>
                        <a:t>클래스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org.zerock.config;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 org.springframework.context.annotation.Configuration;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@Configuration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class RootConfig {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}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49A6-6D6B-4B5D-B987-6C97044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3F977B-10E3-4C49-976E-439B84B5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4565"/>
              </p:ext>
            </p:extLst>
          </p:nvPr>
        </p:nvGraphicFramePr>
        <p:xfrm>
          <a:off x="518183" y="1296308"/>
          <a:ext cx="7652694" cy="5210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694">
                  <a:extLst>
                    <a:ext uri="{9D8B030D-6E8A-4147-A177-3AD203B41FA5}">
                      <a16:colId xmlns:a16="http://schemas.microsoft.com/office/drawing/2014/main" val="54186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WebConfig </a:t>
                      </a:r>
                      <a:r>
                        <a:rPr lang="ko-KR" sz="1000">
                          <a:effectLst/>
                        </a:rPr>
                        <a:t>클래스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7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package org.zerock.config;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import org.springframework.web.servlet.support.AbstractAnnotationConfigDispatcherServletInitializer;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public class WebConfig extends AbstractAnnotationConfigDispatcherServletInitializer 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getRootConfigClasses()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</a:t>
                      </a:r>
                      <a:r>
                        <a:rPr lang="en-US" altLang="ko-KR" sz="135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Class[] {RootConfig.class};</a:t>
                      </a:r>
                      <a:r>
                        <a:rPr lang="en-US" sz="1000">
                          <a:effectLst/>
                        </a:rPr>
                        <a:t>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getServletConfigClasses()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String[] getServletMappings()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6553-3263-4417-9695-B2E1B4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Objectvies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32183-44BC-4ACA-A86F-C2446114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스프링의 개발 환경 </a:t>
            </a:r>
            <a:r>
              <a:rPr lang="en-US" altLang="ko-KR"/>
              <a:t>(STS(</a:t>
            </a:r>
            <a:r>
              <a:rPr lang="ko-KR" altLang="ko-KR"/>
              <a:t>혹은 </a:t>
            </a:r>
            <a:r>
              <a:rPr lang="en-US" altLang="ko-KR"/>
              <a:t>Eclipse), Lombok </a:t>
            </a:r>
            <a:r>
              <a:rPr lang="ko-KR" altLang="ko-KR"/>
              <a:t>등</a:t>
            </a:r>
            <a:r>
              <a:rPr lang="en-US" altLang="ko-KR"/>
              <a:t>) </a:t>
            </a:r>
            <a:endParaRPr lang="ko-KR" altLang="ko-KR"/>
          </a:p>
          <a:p>
            <a:pPr lvl="0"/>
            <a:r>
              <a:rPr lang="ko-KR" altLang="ko-KR"/>
              <a:t>오라클 데이터베이스 설치 및 계정 설정 </a:t>
            </a:r>
          </a:p>
          <a:p>
            <a:pPr lvl="0"/>
            <a:r>
              <a:rPr lang="ko-KR" altLang="ko-KR"/>
              <a:t>스프링과 </a:t>
            </a:r>
            <a:r>
              <a:rPr lang="en-US" altLang="ko-KR"/>
              <a:t>MyBatis</a:t>
            </a:r>
            <a:r>
              <a:rPr lang="ko-KR" altLang="ko-KR"/>
              <a:t>의 연동 설정 </a:t>
            </a:r>
          </a:p>
          <a:p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의 구성 설정 및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4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스프링 특징과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의존성 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2F83-004C-40A3-AF11-290442F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E7E5-A452-41E9-82C5-6616749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스프링프레임워크를 이용한 의존성 주입 이해 및 테스트</a:t>
            </a:r>
            <a:endParaRPr lang="en-US" altLang="ko-KR" smtClean="0"/>
          </a:p>
          <a:p>
            <a:r>
              <a:rPr lang="en-US" altLang="ko-KR" smtClean="0"/>
              <a:t>XML</a:t>
            </a:r>
            <a:r>
              <a:rPr lang="ko-KR" altLang="en-US" smtClean="0"/>
              <a:t>을 이용한 객체 관리 방법</a:t>
            </a:r>
            <a:endParaRPr lang="en-US" altLang="ko-KR" smtClean="0"/>
          </a:p>
          <a:p>
            <a:r>
              <a:rPr lang="ko-KR" altLang="en-US" smtClean="0"/>
              <a:t>스프링 테스트 환경 구축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스프링프레임워크 역사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프로그램의 기본 흐름이나 구조를 정하고 모든 팀원이 </a:t>
            </a:r>
            <a:r>
              <a:rPr lang="ko-KR" altLang="en-US" b="1" dirty="0" err="1" smtClean="0"/>
              <a:t>이구조에</a:t>
            </a:r>
            <a:r>
              <a:rPr lang="ko-KR" altLang="en-US" b="1" dirty="0" smtClean="0"/>
              <a:t> 맞추어 자신의 코드를 추가하는 방식이 프레임 워크 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개인의 능력 차이의 문제점을 최소화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복잡함에 반기를 든 프레임 워크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일반 </a:t>
            </a:r>
            <a:r>
              <a:rPr lang="en-US" altLang="ko-KR" b="1" dirty="0" smtClean="0"/>
              <a:t>java</a:t>
            </a:r>
            <a:r>
              <a:rPr lang="ko-KR" altLang="en-US" b="1" dirty="0" smtClean="0"/>
              <a:t>클래스와 인터페이스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활용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프로젝트 전체 구조를 </a:t>
            </a:r>
            <a:r>
              <a:rPr lang="ko-KR" altLang="en-US" b="1" dirty="0" err="1" smtClean="0"/>
              <a:t>설계할때</a:t>
            </a:r>
            <a:r>
              <a:rPr lang="ko-KR" altLang="en-US" b="1" dirty="0" smtClean="0"/>
              <a:t> 유용한 프레임 워크</a:t>
            </a:r>
            <a:endParaRPr lang="en-US" altLang="ko-KR" b="1" dirty="0" smtClean="0"/>
          </a:p>
          <a:p>
            <a:r>
              <a:rPr lang="ko-KR" altLang="en-US" b="1" dirty="0" smtClean="0"/>
              <a:t>다른 프레임워크의 포용</a:t>
            </a:r>
            <a:endParaRPr lang="en-US" altLang="ko-KR" b="1" dirty="0" smtClean="0"/>
          </a:p>
          <a:p>
            <a:r>
              <a:rPr lang="ko-KR" altLang="en-US" b="1" dirty="0" smtClean="0"/>
              <a:t>개발생산성과 개발도구 지원</a:t>
            </a:r>
            <a:endParaRPr lang="en-US" altLang="ko-KR" b="1" dirty="0" smtClean="0"/>
          </a:p>
          <a:p>
            <a:r>
              <a:rPr lang="en-US" altLang="ko-KR" b="1" dirty="0" smtClean="0"/>
              <a:t>Spring 2.5 ; </a:t>
            </a:r>
            <a:r>
              <a:rPr lang="ko-KR" altLang="en-US" b="1" dirty="0" err="1" smtClean="0"/>
              <a:t>어노테이션을</a:t>
            </a:r>
            <a:r>
              <a:rPr lang="ko-KR" altLang="en-US" b="1" dirty="0" smtClean="0"/>
              <a:t> 활용하여 설정</a:t>
            </a:r>
            <a:endParaRPr lang="en-US" altLang="ko-KR" b="1" dirty="0" smtClean="0"/>
          </a:p>
          <a:p>
            <a:r>
              <a:rPr lang="en-US" altLang="ko-KR" b="1" dirty="0" smtClean="0"/>
              <a:t>Spring 3.0 : java</a:t>
            </a:r>
            <a:r>
              <a:rPr lang="ko-KR" altLang="en-US" b="1" dirty="0" smtClean="0"/>
              <a:t>클래스만으로도 설정</a:t>
            </a:r>
            <a:endParaRPr lang="en-US" altLang="ko-KR" b="1" dirty="0" smtClean="0"/>
          </a:p>
          <a:p>
            <a:r>
              <a:rPr lang="en-US" altLang="ko-KR" b="1" dirty="0" smtClean="0"/>
              <a:t>Spring 4.0 : </a:t>
            </a:r>
            <a:r>
              <a:rPr lang="ko-KR" altLang="en-US" b="1" dirty="0" smtClean="0"/>
              <a:t>모바일 환경과 웹 환경에서 많이 사용하는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REST</a:t>
            </a:r>
            <a:r>
              <a:rPr lang="ko-KR" altLang="en-US" b="1" dirty="0" smtClean="0"/>
              <a:t>방식의 컨트롤러 지원</a:t>
            </a:r>
            <a:endParaRPr lang="en-US" altLang="ko-KR" b="1" dirty="0" smtClean="0"/>
          </a:p>
          <a:p>
            <a:r>
              <a:rPr lang="en-US" altLang="ko-KR" b="1" dirty="0" smtClean="0"/>
              <a:t>Spring 5.0 : Reactor</a:t>
            </a:r>
            <a:r>
              <a:rPr lang="ko-KR" altLang="en-US" b="1" dirty="0" smtClean="0"/>
              <a:t>를 이용한  </a:t>
            </a:r>
            <a:r>
              <a:rPr lang="en-US" altLang="ko-KR" b="1" dirty="0" smtClean="0"/>
              <a:t>Reactive</a:t>
            </a:r>
            <a:r>
              <a:rPr lang="ko-KR" altLang="en-US" b="1" dirty="0" smtClean="0"/>
              <a:t>스타일 환경 개발 지원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현재는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버전까지 지원중이며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버전 부터는 </a:t>
            </a:r>
            <a:r>
              <a:rPr lang="en-US" altLang="ko-KR" b="1" dirty="0" smtClean="0"/>
              <a:t>spring boot</a:t>
            </a:r>
            <a:r>
              <a:rPr lang="ko-KR" altLang="en-US" b="1" dirty="0" smtClean="0"/>
              <a:t>기반으로 가고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130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주요 특징</a:t>
            </a:r>
            <a:r>
              <a:rPr lang="en-US" altLang="ko-KR" dirty="0" smtClean="0"/>
              <a:t>(p50)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Pojo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자바 형식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를 통한 객체간의 관계 구성</a:t>
            </a:r>
            <a:endParaRPr lang="en-US" altLang="ko-KR" dirty="0" smtClean="0"/>
          </a:p>
          <a:p>
            <a:r>
              <a:rPr lang="en-US" altLang="ko-KR" dirty="0" smtClean="0"/>
              <a:t>AOP(Aspect oriented programming </a:t>
            </a:r>
            <a:r>
              <a:rPr lang="ko-KR" altLang="en-US" dirty="0" err="1" smtClean="0"/>
              <a:t>관심지향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편리한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dirty="0" smtClean="0"/>
              <a:t>WAS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종속석이지</a:t>
            </a:r>
            <a:r>
              <a:rPr lang="ko-KR" altLang="en-US" dirty="0" smtClean="0"/>
              <a:t> 않는 개발환경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1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(Dependency Injection</a:t>
            </a:r>
            <a:r>
              <a:rPr lang="en-US" altLang="ko-KR" dirty="0" smtClean="0"/>
              <a:t>)(p50)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endParaRPr lang="en-US" altLang="ko-KR" dirty="0"/>
          </a:p>
          <a:p>
            <a:pPr lvl="1"/>
            <a:r>
              <a:rPr lang="en-US" altLang="ko-KR" dirty="0"/>
              <a:t>https://www.martinfowler.com/articles/injection.html#FormsOfDependencyInjection</a:t>
            </a:r>
          </a:p>
          <a:p>
            <a:r>
              <a:rPr lang="ko-KR" altLang="en-US" dirty="0"/>
              <a:t>코드의 내부에서 객체간의 연결을 이루지 않고</a:t>
            </a:r>
            <a:r>
              <a:rPr lang="en-US" altLang="ko-KR" dirty="0"/>
              <a:t>, </a:t>
            </a:r>
            <a:r>
              <a:rPr lang="ko-KR" altLang="en-US" dirty="0"/>
              <a:t>외부에서 설정을 통해서 </a:t>
            </a:r>
            <a:r>
              <a:rPr lang="ko-KR" altLang="en-US" dirty="0" err="1"/>
              <a:t>객체간을</a:t>
            </a:r>
            <a:r>
              <a:rPr lang="ko-KR" altLang="en-US" dirty="0"/>
              <a:t> 연결하는 패턴 </a:t>
            </a:r>
            <a:endParaRPr lang="en-US" altLang="ko-KR" dirty="0"/>
          </a:p>
          <a:p>
            <a:r>
              <a:rPr lang="ko-KR" altLang="en-US" dirty="0" err="1"/>
              <a:t>컴파일시가</a:t>
            </a:r>
            <a:r>
              <a:rPr lang="ko-KR" altLang="en-US" dirty="0"/>
              <a:t> 아닌 </a:t>
            </a:r>
            <a:r>
              <a:rPr lang="ko-KR" altLang="en-US" dirty="0" err="1"/>
              <a:t>실행시에</a:t>
            </a:r>
            <a:r>
              <a:rPr lang="ko-KR" altLang="en-US" dirty="0"/>
              <a:t> 의존 관계가 완성되는 방식 </a:t>
            </a:r>
            <a:endParaRPr lang="en-US" altLang="ko-KR" dirty="0"/>
          </a:p>
          <a:p>
            <a:r>
              <a:rPr lang="ko-KR" altLang="en-US" dirty="0"/>
              <a:t>스프링의 경우 의존성 주입을 쉽게 적용할 수 있는 프레임워크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Heavy / LightWeight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 초반의 분위기 </a:t>
            </a:r>
            <a:endParaRPr lang="en-US" altLang="ko-KR" dirty="0"/>
          </a:p>
          <a:p>
            <a:pPr lvl="1"/>
            <a:r>
              <a:rPr lang="en-US" altLang="ko-KR" dirty="0"/>
              <a:t>EJB</a:t>
            </a:r>
          </a:p>
          <a:p>
            <a:pPr lvl="1"/>
            <a:r>
              <a:rPr lang="ko-KR" altLang="en-US" dirty="0"/>
              <a:t>비싼 </a:t>
            </a:r>
            <a:r>
              <a:rPr lang="en-US" altLang="ko-KR" dirty="0"/>
              <a:t>WAS</a:t>
            </a:r>
          </a:p>
          <a:p>
            <a:pPr lvl="1"/>
            <a:r>
              <a:rPr lang="ko-KR" altLang="en-US" dirty="0"/>
              <a:t>많은 것의 통합 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endParaRPr lang="en-US" altLang="ko-KR" dirty="0"/>
          </a:p>
          <a:p>
            <a:pPr lvl="1"/>
            <a:r>
              <a:rPr lang="ko-KR" altLang="en-US" dirty="0"/>
              <a:t>빠르고 가벼운 개발 방식 </a:t>
            </a:r>
            <a:endParaRPr lang="en-US" altLang="ko-KR" dirty="0"/>
          </a:p>
          <a:p>
            <a:pPr lvl="1"/>
            <a:r>
              <a:rPr lang="ko-KR" altLang="en-US" dirty="0"/>
              <a:t>작은 서비스의 군집화 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endParaRPr lang="en-US" altLang="ko-KR" dirty="0"/>
          </a:p>
          <a:p>
            <a:pPr lvl="1"/>
            <a:r>
              <a:rPr lang="en-US" altLang="ko-KR" dirty="0" err="1" smtClean="0"/>
              <a:t>microservice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422637"/>
            <a:ext cx="755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스프링은 의존성 주입 구조를 만드는데 적합한 구조로 되어 있어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객체를 생성하고 필요한 객체를 주입한다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객체와 객체를 분리하여 생성하고 이러한 객체를 엮는</a:t>
            </a:r>
            <a:r>
              <a:rPr lang="en-US" altLang="ko-KR" dirty="0" smtClean="0"/>
              <a:t>(wiring)</a:t>
            </a:r>
            <a:br>
              <a:rPr lang="en-US" altLang="ko-KR" dirty="0" smtClean="0"/>
            </a:br>
            <a:r>
              <a:rPr lang="ko-KR" altLang="en-US" dirty="0" smtClean="0"/>
              <a:t>작업을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관리하는 객체들을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하고 빈과 </a:t>
            </a:r>
            <a:r>
              <a:rPr lang="ko-KR" altLang="en-US" dirty="0" err="1" smtClean="0"/>
              <a:t>빈사이의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의존관계 처리는 </a:t>
            </a:r>
            <a:r>
              <a:rPr lang="en-US" altLang="ko-KR" dirty="0" smtClean="0"/>
              <a:t>XML,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자바설정</a:t>
            </a:r>
            <a:r>
              <a:rPr lang="ko-KR" altLang="en-US" dirty="0" smtClean="0"/>
              <a:t> 방식을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22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AOP(Aspect-Oriented Programming)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>(p52)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전반에 필요한 기능들을 모듈화 시키고</a:t>
            </a:r>
            <a:r>
              <a:rPr lang="en-US" altLang="ko-KR" dirty="0"/>
              <a:t>, </a:t>
            </a:r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가지는 객체와 결합하는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횡단기능과</a:t>
            </a:r>
            <a:r>
              <a:rPr lang="ko-KR" altLang="en-US" dirty="0" smtClean="0"/>
              <a:t> 핵심기능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err="1"/>
              <a:t>crosss</a:t>
            </a:r>
            <a:r>
              <a:rPr lang="en-US" altLang="ko-KR" dirty="0"/>
              <a:t>-concern: </a:t>
            </a:r>
            <a:r>
              <a:rPr lang="ko-KR" altLang="en-US" dirty="0"/>
              <a:t>횡단 관심사로 번역 </a:t>
            </a:r>
            <a:endParaRPr lang="en-US" altLang="ko-KR" dirty="0"/>
          </a:p>
          <a:p>
            <a:pPr lvl="1"/>
            <a:r>
              <a:rPr lang="ko-KR" altLang="en-US" dirty="0"/>
              <a:t>보안이나 로깅과 같이 시스템 여기저기서 필요한 공통적인 기능</a:t>
            </a:r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 횡단 관심사를 분리하고</a:t>
            </a:r>
            <a:r>
              <a:rPr lang="en-US" altLang="ko-KR" dirty="0"/>
              <a:t>, </a:t>
            </a:r>
            <a:r>
              <a:rPr lang="ko-KR" altLang="en-US" dirty="0"/>
              <a:t>이를 결합하는 기능이 필요한데 스프링은 이러한 기능을 프레임워크에서 지원 </a:t>
            </a:r>
            <a:endParaRPr lang="en-US" altLang="ko-KR" dirty="0"/>
          </a:p>
          <a:p>
            <a:r>
              <a:rPr lang="en-US" altLang="ko-KR" dirty="0"/>
              <a:t>Spring AOP</a:t>
            </a:r>
            <a:r>
              <a:rPr lang="ko-KR" altLang="en-US" dirty="0"/>
              <a:t>는 </a:t>
            </a:r>
            <a:r>
              <a:rPr lang="en-US" altLang="ko-KR" dirty="0"/>
              <a:t>Proxy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err="1" smtClean="0"/>
              <a:t>Aspectj</a:t>
            </a:r>
            <a:r>
              <a:rPr lang="ko-KR" altLang="en-US" dirty="0" smtClean="0"/>
              <a:t>를 사용하여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52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r>
              <a:rPr lang="ko-KR" altLang="en-US" dirty="0" smtClean="0"/>
              <a:t> 관리를 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설정하여 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926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D0A-2B59-4692-8184-FF6DD9C6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(p53 ex00)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F7B7C-CCDF-48E9-908D-17815A00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스프링을 이용하는 환경에서 각 각의 객체를 생성하고</a:t>
            </a:r>
            <a:r>
              <a:rPr lang="en-US" altLang="ko-KR" dirty="0"/>
              <a:t>, </a:t>
            </a:r>
            <a:r>
              <a:rPr lang="ko-KR" altLang="en-US" dirty="0"/>
              <a:t>이를 스프링의 설정을 통해서 연결해 보도록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빈 클래스는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이용하고 테스트를 위해 </a:t>
            </a:r>
            <a:r>
              <a:rPr lang="en-US" altLang="ko-KR" dirty="0" smtClean="0"/>
              <a:t>spring-test</a:t>
            </a:r>
            <a:br>
              <a:rPr lang="en-US" altLang="ko-KR" dirty="0" smtClean="0"/>
            </a:br>
            <a:r>
              <a:rPr lang="ko-KR" altLang="en-US" dirty="0" smtClean="0"/>
              <a:t>라이브러리를 활용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36D8D-B598-41E2-84C4-70FB20E39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29" y="2826694"/>
            <a:ext cx="7498205" cy="2592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9" y="5752214"/>
            <a:ext cx="788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spring-test, </a:t>
            </a:r>
            <a:r>
              <a:rPr lang="en-US" altLang="ko-KR" dirty="0" err="1" smtClean="0"/>
              <a:t>lombok</a:t>
            </a:r>
            <a:r>
              <a:rPr lang="ko-KR" altLang="en-US" dirty="0" err="1" smtClean="0"/>
              <a:t>라이블러리</a:t>
            </a:r>
            <a:r>
              <a:rPr lang="ko-KR" altLang="en-US" dirty="0" smtClean="0"/>
              <a:t> 추가하고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삭제나 주석처리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하고 </a:t>
            </a:r>
            <a:r>
              <a:rPr lang="en-US" altLang="ko-KR" dirty="0" smtClean="0"/>
              <a:t>1.2.17</a:t>
            </a:r>
            <a:r>
              <a:rPr lang="ko-KR" altLang="en-US" dirty="0" err="1" smtClean="0"/>
              <a:t>버젼으로</a:t>
            </a:r>
            <a:r>
              <a:rPr lang="ko-KR" altLang="en-US" dirty="0" smtClean="0"/>
              <a:t> 추가 </a:t>
            </a:r>
            <a:r>
              <a:rPr lang="en-US" altLang="ko-KR" dirty="0" err="1" smtClean="0"/>
              <a:t>junit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4.12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4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15C3D-4D5D-46D0-B0DB-C69E578E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813"/>
              </p:ext>
            </p:extLst>
          </p:nvPr>
        </p:nvGraphicFramePr>
        <p:xfrm>
          <a:off x="459460" y="235699"/>
          <a:ext cx="5725160" cy="2562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47157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org.zerock.sample.Chef </a:t>
                      </a:r>
                      <a:r>
                        <a:rPr lang="ko-KR" sz="1200">
                          <a:effectLst/>
                        </a:rPr>
                        <a:t>클래스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org.zerock.sample;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org.springframework.stereotype.Component;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lombok.Data;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@Component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@Data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Chef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FFD8D-15EF-451E-B9CE-7F03AA54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1406"/>
              </p:ext>
            </p:extLst>
          </p:nvPr>
        </p:nvGraphicFramePr>
        <p:xfrm>
          <a:off x="459460" y="2921675"/>
          <a:ext cx="5725160" cy="3558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891343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org.zerock.sample.Restaurant </a:t>
                      </a:r>
                      <a:r>
                        <a:rPr lang="ko-KR" sz="1050">
                          <a:effectLst/>
                        </a:rPr>
                        <a:t>클래스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96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package </a:t>
                      </a:r>
                      <a:r>
                        <a:rPr lang="en-US" sz="1050" dirty="0" err="1">
                          <a:effectLst/>
                        </a:rPr>
                        <a:t>org.zerock.sample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org.springframework.stereotype.Component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lombok.Data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lombok.Setter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@Component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@Data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public class Restaurant {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@Setter(</a:t>
                      </a:r>
                      <a:r>
                        <a:rPr lang="en-US" sz="1050" dirty="0" err="1">
                          <a:effectLst/>
                        </a:rPr>
                        <a:t>onMethod</a:t>
                      </a:r>
                      <a:r>
                        <a:rPr lang="en-US" sz="1050" dirty="0">
                          <a:effectLst/>
                        </a:rPr>
                        <a:t>_ = @</a:t>
                      </a:r>
                      <a:r>
                        <a:rPr lang="en-US" sz="1050" dirty="0" err="1">
                          <a:effectLst/>
                        </a:rPr>
                        <a:t>Autowired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private Chef </a:t>
                      </a:r>
                      <a:r>
                        <a:rPr lang="en-US" sz="1050" dirty="0" err="1">
                          <a:effectLst/>
                        </a:rPr>
                        <a:t>chef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}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1397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87879" y="1488558"/>
            <a:ext cx="2213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Restaurant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 smtClean="0"/>
              <a:t>클래스를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</a:t>
            </a:r>
            <a:r>
              <a:rPr lang="en-US" altLang="ko-KR" dirty="0" smtClean="0"/>
              <a:t>JDK15)(p13)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41AC-D297-4277-ADF8-102E4803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402228" cy="4908233"/>
          </a:xfrm>
        </p:spPr>
        <p:txBody>
          <a:bodyPr/>
          <a:lstStyle/>
          <a:p>
            <a:r>
              <a:rPr lang="en-US" altLang="ko-KR" dirty="0" smtClean="0"/>
              <a:t>JDK1</a:t>
            </a:r>
            <a:r>
              <a:rPr lang="en-US" altLang="ko-KR" dirty="0"/>
              <a:t>5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ko-KR" altLang="en-US" dirty="0"/>
              <a:t>환경 변수 설정도 같이 진행할 것  </a:t>
            </a:r>
            <a:endParaRPr lang="en-US" altLang="ko-KR" dirty="0"/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ko-KR" altLang="en-US" dirty="0" smtClean="0"/>
              <a:t> 시스템 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우측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하단의 고급시스템설정</a:t>
            </a:r>
            <a:r>
              <a:rPr lang="en-US" altLang="ko-KR" dirty="0" smtClean="0"/>
              <a:t>-- &gt;</a:t>
            </a:r>
            <a:r>
              <a:rPr lang="ko-KR" altLang="en-US" dirty="0" smtClean="0"/>
              <a:t>환경변수 클릭</a:t>
            </a:r>
            <a:r>
              <a:rPr lang="en-US" altLang="ko-KR" dirty="0"/>
              <a:t>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시스템변수의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 만들기 선택</a:t>
            </a:r>
            <a:r>
              <a:rPr lang="en-US" altLang="ko-KR" dirty="0" smtClean="0"/>
              <a:t>—</a:t>
            </a:r>
            <a:r>
              <a:rPr lang="ko-KR" altLang="en-US" dirty="0" err="1" smtClean="0"/>
              <a:t>변수이름에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JAVA_HOME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9B9C3-3D86-4E00-B8D1-C4009C643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634" y="3083074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8267" y="3549271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6568"/>
            <a:ext cx="7886700" cy="5730396"/>
          </a:xfrm>
        </p:spPr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클래스는 스프링에서 관리하는 클래스</a:t>
            </a:r>
            <a:endParaRPr lang="en-US" altLang="ko-KR" dirty="0" smtClean="0"/>
          </a:p>
          <a:p>
            <a:r>
              <a:rPr lang="en-US" altLang="ko-KR" dirty="0" smtClean="0"/>
              <a:t>@Setter.</a:t>
            </a:r>
            <a:r>
              <a:rPr lang="ko-KR" altLang="en-US" dirty="0" smtClean="0"/>
              <a:t>는 밑의 </a:t>
            </a:r>
            <a:r>
              <a:rPr lang="ko-KR" altLang="en-US" dirty="0" err="1" smtClean="0"/>
              <a:t>멤버변수용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 생성</a:t>
            </a:r>
            <a:endParaRPr lang="en-US" altLang="ko-KR" dirty="0" smtClean="0"/>
          </a:p>
          <a:p>
            <a:r>
              <a:rPr lang="en-US" altLang="ko-KR" dirty="0" err="1" smtClean="0"/>
              <a:t>onMethod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@Setter</a:t>
            </a:r>
            <a:r>
              <a:rPr lang="ko-KR" altLang="en-US" dirty="0" smtClean="0"/>
              <a:t>로 생성되는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setter,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toSting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만들도록 해줌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dirty="0" smtClean="0"/>
              <a:t>사용 클래스는 좌측의 </a:t>
            </a:r>
            <a:r>
              <a:rPr lang="en-US" altLang="ko-KR" dirty="0" smtClean="0"/>
              <a:t>outline</a:t>
            </a:r>
            <a:r>
              <a:rPr lang="ko-KR" altLang="en-US" dirty="0" smtClean="0"/>
              <a:t>창을 보면 생성된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내용이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0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을 이용하는 </a:t>
            </a:r>
            <a:r>
              <a:rPr lang="ko-KR" altLang="en-US" dirty="0" err="1" smtClean="0"/>
              <a:t>의존성주입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(p57)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스프링에서는 클래스에서 객체 생성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의존성처리</a:t>
            </a:r>
            <a:r>
              <a:rPr lang="ko-KR" altLang="en-US" dirty="0" smtClean="0"/>
              <a:t> 모두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r>
              <a:rPr lang="ko-KR" altLang="en-US" dirty="0" smtClean="0"/>
              <a:t>스프링 관리 객체를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STS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legacy</a:t>
            </a:r>
            <a:r>
              <a:rPr lang="ko-KR" altLang="en-US" dirty="0" smtClean="0"/>
              <a:t>프로젝트는 기본으로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설정 방식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스프링관리객체인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-root-context</a:t>
            </a:r>
            <a:r>
              <a:rPr lang="ko-KR" altLang="en-US" dirty="0" smtClean="0"/>
              <a:t>를 열고 아래에서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context</a:t>
            </a:r>
            <a:r>
              <a:rPr lang="ko-KR" altLang="en-US" dirty="0" smtClean="0"/>
              <a:t>항목을 체크합니다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-source</a:t>
            </a:r>
            <a:r>
              <a:rPr lang="ko-KR" altLang="en-US" dirty="0" smtClean="0"/>
              <a:t>탭을 클릭하여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문서에 내용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3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이용한 설정</a:t>
            </a:r>
            <a:r>
              <a:rPr lang="en-US" altLang="ko-KR" dirty="0" smtClean="0"/>
              <a:t>(p59)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대신에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@Configuration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basePackages</a:t>
            </a:r>
            <a:r>
              <a:rPr lang="en-US" altLang="ko-KR" dirty="0" smtClean="0"/>
              <a:t>=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9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EA2B-4F6F-4803-8328-0D685E4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스프링이 동작하면서 생기는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(p59)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60420-8465-4248-8F4C-6F213C742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39" y="1268730"/>
            <a:ext cx="7543722" cy="180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27E8-D888-4DD8-AD71-C68208605915}"/>
              </a:ext>
            </a:extLst>
          </p:cNvPr>
          <p:cNvSpPr txBox="1"/>
          <p:nvPr/>
        </p:nvSpPr>
        <p:spPr>
          <a:xfrm>
            <a:off x="1093886" y="3199954"/>
            <a:ext cx="6484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의 설정 내용이 동작하면서 필요한 인스턴스들</a:t>
            </a:r>
            <a:r>
              <a:rPr lang="en-US" altLang="ko-KR" dirty="0"/>
              <a:t>(beans)</a:t>
            </a:r>
            <a:r>
              <a:rPr lang="ko-KR" altLang="en-US" dirty="0"/>
              <a:t>을 생성하고</a:t>
            </a:r>
            <a:r>
              <a:rPr lang="en-US" altLang="ko-KR" dirty="0"/>
              <a:t>, </a:t>
            </a:r>
            <a:r>
              <a:rPr lang="ko-KR" altLang="en-US" dirty="0"/>
              <a:t>의존 관계를 파악해서 주입시켜 주는 방식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스프링이 시작되면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라는 메모리를 만드는데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객체를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스프링은 생성하고 관리하는 </a:t>
            </a:r>
            <a:r>
              <a:rPr lang="ko-KR" altLang="en-US" dirty="0" err="1" smtClean="0"/>
              <a:t>설정파일인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context-component:scan</a:t>
            </a:r>
            <a:r>
              <a:rPr lang="ko-KR" altLang="en-US" dirty="0" smtClean="0"/>
              <a:t>의 패키지를 스캔합니다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클래스의 빈을 생성</a:t>
            </a:r>
            <a:endParaRPr lang="en-US" altLang="ko-KR" dirty="0" smtClean="0"/>
          </a:p>
          <a:p>
            <a:r>
              <a:rPr lang="en-US" altLang="ko-KR" dirty="0" smtClean="0"/>
              <a:t>Restaurant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가 필요하다는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가 있으므로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/>
              <a:t> </a:t>
            </a:r>
            <a:r>
              <a:rPr lang="ko-KR" altLang="en-US" dirty="0" smtClean="0"/>
              <a:t>빈을 주입합니다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9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테스트코드를 통한 확인</a:t>
            </a:r>
            <a:r>
              <a:rPr lang="en-US" altLang="ko-KR" dirty="0" smtClean="0"/>
              <a:t>(p60)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/test/java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/main/java</a:t>
            </a:r>
            <a:r>
              <a:rPr lang="ko-KR" altLang="en-US" dirty="0" smtClean="0"/>
              <a:t>와 동일한 패키지의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테스트클래스를 만든다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Spring-test</a:t>
            </a:r>
            <a:r>
              <a:rPr lang="ko-KR" altLang="en-US" dirty="0" smtClean="0"/>
              <a:t>모듈로 테스트 실행하고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4.10</a:t>
            </a:r>
            <a:r>
              <a:rPr lang="ko-KR" altLang="en-US" dirty="0" smtClean="0"/>
              <a:t>이상 사용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테스트코드가 스프링을 실행함을 나타냄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 지정된 문자열이 나타내는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 중에서 필요한 객체들을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(root-context.xml</a:t>
            </a:r>
            <a:r>
              <a:rPr lang="ko-KR" altLang="en-US" dirty="0" smtClean="0"/>
              <a:t>에 지정된 객체를 빈으로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이용해서 로그를 기록하는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변수로 등록</a:t>
            </a:r>
            <a:endParaRPr lang="en-US" altLang="ko-KR" dirty="0" smtClean="0"/>
          </a:p>
          <a:p>
            <a:r>
              <a:rPr lang="en-US" altLang="ko-KR" dirty="0" smtClean="0"/>
              <a:t>Spring legacy project</a:t>
            </a:r>
            <a:r>
              <a:rPr lang="ko-KR" altLang="en-US" dirty="0" smtClean="0"/>
              <a:t>는 자동으로 </a:t>
            </a:r>
            <a:r>
              <a:rPr lang="en-US" altLang="ko-KR" dirty="0" smtClean="0"/>
              <a:t>Log4j </a:t>
            </a:r>
            <a:r>
              <a:rPr lang="ko-KR" altLang="en-US" dirty="0" smtClean="0"/>
              <a:t>해당 설정 완료</a:t>
            </a:r>
            <a:endParaRPr lang="en-US" altLang="ko-KR" dirty="0" smtClean="0"/>
          </a:p>
          <a:p>
            <a:r>
              <a:rPr lang="ko-KR" altLang="en-US" dirty="0" err="1" smtClean="0"/>
              <a:t>로그설정은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는 해당 인스턴스변수를 스프링으로 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주입해달라는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2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5302"/>
            <a:ext cx="7886700" cy="5751661"/>
          </a:xfrm>
        </p:spPr>
        <p:txBody>
          <a:bodyPr/>
          <a:lstStyle/>
          <a:p>
            <a:r>
              <a:rPr lang="en-US" altLang="ko-KR" dirty="0" smtClean="0"/>
              <a:t>@Test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에서 테스트 대상임을 표시함</a:t>
            </a:r>
            <a:endParaRPr lang="en-US" altLang="ko-KR" dirty="0" smtClean="0"/>
          </a:p>
          <a:p>
            <a:r>
              <a:rPr lang="en-US" altLang="ko-KR" dirty="0" err="1" smtClean="0"/>
              <a:t>assertNotNull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주입된 빈이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아니어야 테스트가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성공임을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실행은 </a:t>
            </a:r>
            <a:r>
              <a:rPr lang="en-US" altLang="ko-KR" dirty="0" smtClean="0"/>
              <a:t>run as &gt; Junit test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자바설정시는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45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12CA-D78E-4839-9FD0-7E23ADC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환경의 구성 및 테스트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1A7-6CD1-4736-BEA6-B68954607C91}"/>
              </a:ext>
            </a:extLst>
          </p:cNvPr>
          <p:cNvSpPr txBox="1"/>
          <p:nvPr/>
        </p:nvSpPr>
        <p:spPr>
          <a:xfrm>
            <a:off x="360727" y="1120676"/>
            <a:ext cx="84225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@RunWith(SpringJUnit4ClassRunner.class)</a:t>
            </a:r>
            <a:endParaRPr lang="ko-KR" altLang="ko-KR" sz="1400"/>
          </a:p>
          <a:p>
            <a:r>
              <a:rPr lang="en-US" altLang="ko-KR" sz="1400"/>
              <a:t>@ContextConfiguration("file:src/main/webapp/WEB-INF/spring/root-context.xml")</a:t>
            </a:r>
            <a:endParaRPr lang="ko-KR" altLang="ko-KR" sz="1400"/>
          </a:p>
          <a:p>
            <a:r>
              <a:rPr lang="en-US" altLang="ko-KR" sz="1400"/>
              <a:t>@Log4j</a:t>
            </a:r>
            <a:endParaRPr lang="ko-KR" altLang="ko-KR" sz="1400"/>
          </a:p>
          <a:p>
            <a:r>
              <a:rPr lang="en-US" altLang="ko-KR" sz="1400"/>
              <a:t>public class SampleTests {</a:t>
            </a:r>
            <a:endParaRPr lang="ko-KR" altLang="ko-KR" sz="1400"/>
          </a:p>
          <a:p>
            <a:r>
              <a:rPr lang="en-US" altLang="ko-KR" sz="1400"/>
              <a:t>  </a:t>
            </a:r>
            <a:endParaRPr lang="ko-KR" altLang="ko-KR" sz="1400"/>
          </a:p>
          <a:p>
            <a:r>
              <a:rPr lang="en-US" altLang="ko-KR" sz="1400"/>
              <a:t>  @Setter(onMethod_ = { @Autowired })</a:t>
            </a:r>
            <a:endParaRPr lang="ko-KR" altLang="ko-KR" sz="1400"/>
          </a:p>
          <a:p>
            <a:r>
              <a:rPr lang="en-US" altLang="ko-KR" sz="1400"/>
              <a:t>  private Restaurant restaurant;  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@Test</a:t>
            </a:r>
            <a:endParaRPr lang="ko-KR" altLang="ko-KR" sz="1400"/>
          </a:p>
          <a:p>
            <a:r>
              <a:rPr lang="en-US" altLang="ko-KR" sz="1400"/>
              <a:t>  public void testExist() {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assertNotNull(restaurant);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log.info(restaurant);</a:t>
            </a:r>
            <a:endParaRPr lang="ko-KR" altLang="ko-KR" sz="1400"/>
          </a:p>
          <a:p>
            <a:r>
              <a:rPr lang="en-US" altLang="ko-KR" sz="1400"/>
              <a:t>    log.info("----------------------------------");</a:t>
            </a:r>
            <a:endParaRPr lang="ko-KR" altLang="ko-KR" sz="1400"/>
          </a:p>
          <a:p>
            <a:r>
              <a:rPr lang="en-US" altLang="ko-KR" sz="1400"/>
              <a:t>    log.info(restaurant.getChef());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290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코드에 사용된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@Setter, @Data, @Log4j</a:t>
            </a:r>
          </a:p>
          <a:p>
            <a:endParaRPr lang="en-US" altLang="ko-KR" dirty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, @Component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ContextConfiguration</a:t>
            </a:r>
            <a:r>
              <a:rPr lang="en-US" altLang="ko-KR" dirty="0" smtClean="0"/>
              <a:t>, @Test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3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Lombok(p65)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@Setter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--value : </a:t>
            </a:r>
            <a:r>
              <a:rPr lang="ko-KR" altLang="en-US" dirty="0" err="1" smtClean="0"/>
              <a:t>접근제한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기본값은 </a:t>
            </a:r>
            <a:r>
              <a:rPr lang="en-US" altLang="ko-KR" dirty="0" err="1" smtClean="0"/>
              <a:t>lombokAccessLevelPublic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: set</a:t>
            </a:r>
            <a:r>
              <a:rPr lang="ko-KR" altLang="en-US" dirty="0" smtClean="0"/>
              <a:t>메서드 생성시 메서드에 추가할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_={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 (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8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=@_({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onParam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sette</a:t>
            </a:r>
            <a:r>
              <a:rPr lang="ko-KR" altLang="en-US" dirty="0" smtClean="0"/>
              <a:t>메서드의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사용시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ToStsring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EqualsAndHashCode</a:t>
            </a:r>
            <a:r>
              <a:rPr lang="en-US" altLang="ko-KR" dirty="0" smtClean="0"/>
              <a:t>, @Getter/@Setter,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를 모두 생성</a:t>
            </a:r>
            <a:endParaRPr lang="en-US" altLang="ko-KR" dirty="0" smtClean="0"/>
          </a:p>
          <a:p>
            <a:r>
              <a:rPr lang="en-US" altLang="ko-KR" dirty="0" smtClean="0"/>
              <a:t>@Log4j</a:t>
            </a:r>
            <a:br>
              <a:rPr lang="en-US" altLang="ko-KR" dirty="0" smtClean="0"/>
            </a:br>
            <a:r>
              <a:rPr lang="ko-KR" altLang="en-US" dirty="0" smtClean="0"/>
              <a:t>로그 객체를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 legacy</a:t>
            </a:r>
            <a:r>
              <a:rPr lang="ko-KR" altLang="en-US" dirty="0" smtClean="0"/>
              <a:t>프로젝트는 기본적으로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설정이 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바로 </a:t>
            </a:r>
            <a:r>
              <a:rPr lang="en-US" altLang="ko-KR" dirty="0" smtClean="0"/>
              <a:t>@Log4j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5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smtClean="0"/>
              <a:t>는 해당 클래스가 스프링에서 객체로 만들어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관리하는 대상임을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클래스를 스프링이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하도록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을 통해서 지정함</a:t>
            </a:r>
            <a:endParaRPr lang="en-US" altLang="ko-KR" dirty="0" smtClean="0"/>
          </a:p>
          <a:p>
            <a:r>
              <a:rPr lang="en-US" altLang="ko-KR" dirty="0" err="1" smtClean="0"/>
              <a:t>Autowired</a:t>
            </a:r>
            <a:r>
              <a:rPr lang="ko-KR" altLang="en-US" dirty="0" smtClean="0"/>
              <a:t>는 클래스 내부에서 자신이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된 객체에 의존적이므로 자신에게 그 빈을 주입하라는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0768"/>
            <a:ext cx="7886700" cy="5696196"/>
          </a:xfrm>
        </p:spPr>
        <p:txBody>
          <a:bodyPr/>
          <a:lstStyle/>
          <a:p>
            <a:r>
              <a:rPr lang="en-US" altLang="ko-KR" dirty="0" smtClean="0"/>
              <a:t>CLASSPATH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시스템변수의 새로 </a:t>
            </a:r>
            <a:r>
              <a:rPr lang="ko-KR" altLang="en-US" dirty="0"/>
              <a:t>만들기 선택</a:t>
            </a:r>
            <a:r>
              <a:rPr lang="en-US" altLang="ko-KR" dirty="0"/>
              <a:t>—</a:t>
            </a:r>
            <a:r>
              <a:rPr lang="ko-KR" altLang="en-US" dirty="0" err="1"/>
              <a:t>변수이름에</a:t>
            </a:r>
            <a:r>
              <a:rPr lang="ko-KR" altLang="en-US" dirty="0"/>
              <a:t> </a:t>
            </a:r>
            <a:r>
              <a:rPr lang="en-US" altLang="ko-KR" dirty="0" smtClean="0"/>
              <a:t>CLASSPATH </a:t>
            </a:r>
            <a:r>
              <a:rPr lang="ko-KR" altLang="en-US" dirty="0" err="1"/>
              <a:t>변수값에</a:t>
            </a:r>
            <a:r>
              <a:rPr lang="ko-KR" altLang="en-US" dirty="0"/>
              <a:t> </a:t>
            </a:r>
            <a:r>
              <a:rPr lang="en-US" altLang="ko-KR" dirty="0" smtClean="0"/>
              <a:t>%JAVA_HOME%\lib</a:t>
            </a:r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시스템변수에서 </a:t>
            </a:r>
            <a:r>
              <a:rPr lang="en-US" altLang="ko-KR" dirty="0" smtClean="0"/>
              <a:t>Path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편집 선택</a:t>
            </a:r>
            <a:r>
              <a:rPr lang="en-US" altLang="ko-KR" dirty="0" smtClean="0"/>
              <a:t>-- &gt; </a:t>
            </a:r>
            <a:r>
              <a:rPr lang="ko-KR" altLang="en-US" dirty="0" smtClean="0"/>
              <a:t>새로 만들기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%</a:t>
            </a:r>
            <a:r>
              <a:rPr lang="en-US" altLang="ko-KR" dirty="0" err="1" smtClean="0"/>
              <a:t>java_HOME</a:t>
            </a:r>
            <a:r>
              <a:rPr lang="en-US" altLang="ko-KR" dirty="0" smtClean="0"/>
              <a:t>%\bin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466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테스트관련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은 스프링이 실행되면서 어떤 설정 정보를 읽어 들여야 하는지 나타내는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설정 파일이나 </a:t>
            </a:r>
            <a:r>
              <a:rPr lang="en-US" altLang="ko-KR" dirty="0" smtClean="0"/>
              <a:t>@Configuration</a:t>
            </a:r>
            <a:r>
              <a:rPr lang="ko-KR" altLang="en-US" dirty="0" smtClean="0"/>
              <a:t>의 자바 설정 파일을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읽어 들임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테스트시</a:t>
            </a:r>
            <a:r>
              <a:rPr lang="ko-KR" altLang="en-US" dirty="0" smtClean="0"/>
              <a:t> 필요한 클래스를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스프링은 </a:t>
            </a:r>
            <a:r>
              <a:rPr lang="en-US" altLang="ko-KR" dirty="0" smtClean="0"/>
              <a:t>SpringJUnit4ClassRunner</a:t>
            </a:r>
            <a:r>
              <a:rPr lang="ko-KR" altLang="en-US" dirty="0" smtClean="0"/>
              <a:t>가 대상임</a:t>
            </a:r>
            <a:endParaRPr lang="en-US" altLang="ko-KR" dirty="0" smtClean="0"/>
          </a:p>
          <a:p>
            <a:r>
              <a:rPr lang="en-US" altLang="ko-KR" dirty="0" smtClean="0"/>
              <a:t>@Test</a:t>
            </a:r>
            <a:r>
              <a:rPr lang="ko-KR" altLang="en-US" dirty="0" smtClean="0"/>
              <a:t>는 해당메서드가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사에서 테스트 대상임을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324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7C3-CF79-4D9D-BA71-CC25AAD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smtClean="0"/>
              <a:t>4.3 </a:t>
            </a:r>
            <a:r>
              <a:rPr lang="ko-KR" altLang="en-US" dirty="0" smtClean="0"/>
              <a:t>이후의 </a:t>
            </a:r>
            <a:r>
              <a:rPr lang="ko-KR" altLang="en-US" dirty="0"/>
              <a:t>자동 주입 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6B03-687C-48CB-B5A2-48FFB85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주입을 사용</a:t>
            </a:r>
            <a:endParaRPr lang="en-US" altLang="ko-KR" dirty="0" smtClean="0"/>
          </a:p>
          <a:p>
            <a:r>
              <a:rPr lang="ko-KR" altLang="en-US" dirty="0" smtClean="0"/>
              <a:t>기존에는 </a:t>
            </a:r>
            <a:r>
              <a:rPr lang="en-US" altLang="ko-KR" dirty="0"/>
              <a:t>@Inject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, @Resource</a:t>
            </a:r>
            <a:r>
              <a:rPr lang="ko-KR" altLang="en-US" dirty="0"/>
              <a:t>등을 이용해서 주입에 대한 정보를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4.3</a:t>
            </a:r>
            <a:r>
              <a:rPr lang="ko-KR" altLang="en-US" dirty="0"/>
              <a:t>이후에는 단일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이용하는 </a:t>
            </a:r>
            <a:r>
              <a:rPr lang="ko-KR" altLang="en-US" dirty="0" err="1"/>
              <a:t>생성자에</a:t>
            </a:r>
            <a:r>
              <a:rPr lang="ko-KR" altLang="en-US" dirty="0"/>
              <a:t> 한해서 특정 타입의 객체를 자동으로 주입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필요 없음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BAC32-3B56-4655-8BDC-3815703C9459}"/>
              </a:ext>
            </a:extLst>
          </p:cNvPr>
          <p:cNvSpPr txBox="1"/>
          <p:nvPr/>
        </p:nvSpPr>
        <p:spPr>
          <a:xfrm>
            <a:off x="915729" y="3302629"/>
            <a:ext cx="63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 class SampleHotel {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private Chef chef;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public SampleHotel(Chef chef) {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  this.chef = chef;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9098"/>
            <a:ext cx="7886700" cy="56878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AllArgsConstructor</a:t>
            </a:r>
            <a:r>
              <a:rPr lang="ko-KR" altLang="en-US" dirty="0" smtClean="0"/>
              <a:t>는 인스턴스멤버변수 모두를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받는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는 특정 인스턴스멤버변수를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포함시킬 인스턴스멤버변수는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NonNull</a:t>
            </a:r>
            <a:r>
              <a:rPr lang="ko-KR" altLang="en-US" dirty="0" smtClean="0"/>
              <a:t>이어야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@Component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@Getter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Required.AragsConstructor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class </a:t>
            </a:r>
            <a:r>
              <a:rPr lang="en-US" altLang="ko-KR" dirty="0" err="1" smtClean="0"/>
              <a:t>SampleHotel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@</a:t>
            </a:r>
            <a:r>
              <a:rPr lang="en-US" altLang="ko-KR" dirty="0" err="1" smtClean="0"/>
              <a:t>NonNull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private Chef </a:t>
            </a:r>
            <a:r>
              <a:rPr lang="en-US" altLang="ko-KR" dirty="0" err="1" smtClean="0"/>
              <a:t>chef</a:t>
            </a:r>
            <a:r>
              <a:rPr lang="en-US" altLang="ko-KR" dirty="0" smtClean="0"/>
              <a:t>;  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919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스프링과 </a:t>
            </a:r>
            <a:r>
              <a:rPr lang="en-US" altLang="ko-KR" dirty="0"/>
              <a:t>Oracle Database </a:t>
            </a:r>
            <a:r>
              <a:rPr lang="ko-KR" altLang="en-US" dirty="0"/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7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472-D622-4B73-B3CD-BE175C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9D1AA-FE64-4EC0-86DF-4E5330B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Oracle 11g Express Edition </a:t>
            </a:r>
            <a:r>
              <a:rPr lang="ko-KR" altLang="en-US"/>
              <a:t>설치및 설정 </a:t>
            </a:r>
            <a:endParaRPr lang="en-US" altLang="ko-KR"/>
          </a:p>
          <a:p>
            <a:r>
              <a:rPr lang="en-US" altLang="ko-KR"/>
              <a:t>JDBC </a:t>
            </a:r>
            <a:r>
              <a:rPr lang="ko-KR" altLang="en-US"/>
              <a:t>연결 확인 </a:t>
            </a:r>
            <a:endParaRPr lang="en-US" altLang="ko-KR"/>
          </a:p>
          <a:p>
            <a:r>
              <a:rPr lang="en-US" altLang="ko-KR"/>
              <a:t>Connection Pool(Hikari</a:t>
            </a:r>
            <a:r>
              <a:rPr lang="ko-KR" altLang="en-US"/>
              <a:t> </a:t>
            </a:r>
            <a:r>
              <a:rPr lang="en-US" altLang="ko-KR"/>
              <a:t>CP)</a:t>
            </a:r>
            <a:r>
              <a:rPr lang="ko-KR" altLang="en-US"/>
              <a:t>설정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4C90-ECFA-4E07-BA5A-39F4D12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11g</a:t>
            </a:r>
            <a:r>
              <a:rPr lang="ko-KR" altLang="en-US" dirty="0"/>
              <a:t> </a:t>
            </a:r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 smtClean="0"/>
              <a:t>Edition(p71)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07BF-4843-4F40-8953-278132C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https://www.oracle.com/database/technologies/appdev/xe.html</a:t>
            </a:r>
          </a:p>
          <a:p>
            <a:pPr lvl="1"/>
            <a:r>
              <a:rPr lang="en-US" altLang="ko-KR"/>
              <a:t>Oracle Database 11g Express Edition (Oracle Database XE) is an entry-level, small-footprint database based on the Oracle Database 11g Release 2 code base. It's free to develop, deploy, and distribute; fast to download; and simple to administer.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4623-0F09-43FE-840C-7F1CE73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433" y="3236382"/>
            <a:ext cx="7394002" cy="342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38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E9C1-6848-49D2-B2C2-B32438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설치 및 계정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6CC3F-FA05-4984-ACE3-381A83C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A430E-C31E-41E3-8ED1-023ADEAC1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240288"/>
            <a:ext cx="25340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ADFC6-9C9D-4CC7-951C-D708C41A8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0450" y="3316838"/>
            <a:ext cx="61949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6612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port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(p77)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dbms_xdb.gethttpport</a:t>
            </a:r>
            <a:r>
              <a:rPr lang="en-US" altLang="ko-KR" dirty="0" smtClean="0"/>
              <a:t>() from dual;</a:t>
            </a:r>
          </a:p>
          <a:p>
            <a:r>
              <a:rPr lang="en-US" altLang="ko-KR" dirty="0" smtClean="0"/>
              <a:t>8080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9090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exec </a:t>
            </a:r>
            <a:r>
              <a:rPr lang="en-US" altLang="ko-KR" dirty="0" err="1" smtClean="0"/>
              <a:t>dbms_xdb.sethttpport</a:t>
            </a:r>
            <a:r>
              <a:rPr lang="en-US" altLang="ko-KR" dirty="0" smtClean="0"/>
              <a:t>(9090);</a:t>
            </a:r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</a:t>
            </a:r>
            <a:r>
              <a:rPr lang="en-US" altLang="ko-KR" dirty="0" err="1"/>
              <a:t>dbms_xdb.gethttpport</a:t>
            </a:r>
            <a:r>
              <a:rPr lang="en-US" altLang="ko-KR" dirty="0"/>
              <a:t>() from dual;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19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(p78)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자체에는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까지는 있으나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스프링에서는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버젼을</a:t>
            </a:r>
            <a:r>
              <a:rPr lang="ko-KR" altLang="en-US" dirty="0" smtClean="0"/>
              <a:t> 사용하는게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폴더에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복사해서 프로젝트의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넣어 주든지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ko-KR" altLang="en-US" dirty="0"/>
              <a:t>넣</a:t>
            </a:r>
            <a:r>
              <a:rPr lang="ko-KR" altLang="en-US" dirty="0" smtClean="0"/>
              <a:t>어서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ojdbc8,jar</a:t>
            </a:r>
            <a:r>
              <a:rPr lang="ko-KR" altLang="en-US" dirty="0" smtClean="0"/>
              <a:t>를 추가합니다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War</a:t>
            </a:r>
            <a:r>
              <a:rPr lang="ko-KR" altLang="en-US" dirty="0" err="1" smtClean="0"/>
              <a:t>파일시에도</a:t>
            </a:r>
            <a:r>
              <a:rPr lang="ko-KR" altLang="en-US" dirty="0" smtClean="0"/>
              <a:t> 포함되도록 </a:t>
            </a:r>
            <a:r>
              <a:rPr lang="en-US" altLang="ko-KR" dirty="0" smtClean="0"/>
              <a:t>web deployment assembly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확인해서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버튼을 눌러 </a:t>
            </a:r>
            <a:r>
              <a:rPr lang="en-US" altLang="ko-KR" dirty="0" smtClean="0"/>
              <a:t>java build path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(Pom.xml</a:t>
            </a:r>
            <a:r>
              <a:rPr lang="ko-KR" altLang="en-US" dirty="0" smtClean="0"/>
              <a:t>에 추가 사용시는 안해주어도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983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6FB1-5522-4E82-849F-A44F114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연결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48D2E9-4FBA-4B0F-A04A-C8181B68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8485"/>
              </p:ext>
            </p:extLst>
          </p:nvPr>
        </p:nvGraphicFramePr>
        <p:xfrm>
          <a:off x="463431" y="960559"/>
          <a:ext cx="5012541" cy="593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541">
                  <a:extLst>
                    <a:ext uri="{9D8B030D-6E8A-4147-A177-3AD203B41FA5}">
                      <a16:colId xmlns:a16="http://schemas.microsoft.com/office/drawing/2014/main" val="2500226157"/>
                    </a:ext>
                  </a:extLst>
                </a:gridCol>
              </a:tblGrid>
              <a:tr h="12008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JDBCTests </a:t>
                      </a:r>
                      <a:r>
                        <a:rPr lang="ko-KR" sz="1200">
                          <a:effectLst/>
                        </a:rPr>
                        <a:t>테스트 코드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2229362082"/>
                  </a:ext>
                </a:extLst>
              </a:tr>
              <a:tr h="4231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org.zerock.persistence;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@Log4j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JDBCTests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static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Class.forName("oracle.jdbc.driver.OracleDriver");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e.printStackTrace();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@Test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public void </a:t>
                      </a:r>
                      <a:r>
                        <a:rPr lang="en-US" sz="1200" u="sng">
                          <a:effectLst/>
                        </a:rPr>
                        <a:t>testConnection</a:t>
                      </a:r>
                      <a:r>
                        <a:rPr lang="en-US" sz="1200">
                          <a:effectLst/>
                        </a:rPr>
                        <a:t>()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(Connection con = DriverManager.getConnection("jdbc:oracle:thin:@localhost:1521:XE", "book_ex",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"book_ex"))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log.info(con);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fail(e.getMessage());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3538432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98781" y="1446028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자바와</a:t>
            </a:r>
            <a:r>
              <a:rPr lang="en-US" altLang="ko-KR" dirty="0" smtClean="0"/>
              <a:t> JDBC</a:t>
            </a:r>
            <a:r>
              <a:rPr lang="ko-KR" altLang="en-US" dirty="0" smtClean="0"/>
              <a:t>드라이버를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접속만 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1091-A1D4-4B4B-AAE2-D0A4297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(Eclipse or</a:t>
            </a:r>
            <a:r>
              <a:rPr lang="ko-KR" altLang="en-US" dirty="0"/>
              <a:t> </a:t>
            </a:r>
            <a:r>
              <a:rPr lang="en-US" altLang="ko-KR" dirty="0"/>
              <a:t>STS</a:t>
            </a:r>
            <a:r>
              <a:rPr lang="en-US" altLang="ko-KR" dirty="0" smtClean="0"/>
              <a:t>)(p20)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05C1-1961-4448-8293-055DA85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  <a:r>
              <a:rPr lang="en-US" altLang="ko-KR" dirty="0"/>
              <a:t>– Eclipse,</a:t>
            </a:r>
            <a:r>
              <a:rPr lang="ko-KR" altLang="en-US" dirty="0"/>
              <a:t> </a:t>
            </a:r>
            <a:r>
              <a:rPr lang="en-US" altLang="ko-KR" dirty="0"/>
              <a:t>STS(Spring Tool Suite), </a:t>
            </a:r>
            <a:r>
              <a:rPr lang="en-US" altLang="ko-KR" dirty="0" err="1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Ultimate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Eclipse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 lvl="1"/>
            <a:r>
              <a:rPr lang="en-US" altLang="ko-KR" dirty="0"/>
              <a:t>STS </a:t>
            </a:r>
            <a:r>
              <a:rPr lang="ko-KR" altLang="en-US" dirty="0"/>
              <a:t>플러그인 추가 설치 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호환성 문제 발생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의 경우 </a:t>
            </a:r>
            <a:endParaRPr lang="en-US" altLang="ko-KR" dirty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기반으로하는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EF7E-5ACA-468E-91CD-8A70B5379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400" y="3429000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B52-8B96-4A67-8613-4CC919F9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15" y="3126996"/>
            <a:ext cx="4127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5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</a:t>
            </a:r>
            <a:r>
              <a:rPr lang="ko-KR" altLang="en-US" dirty="0" smtClean="0"/>
              <a:t>풀</a:t>
            </a:r>
            <a:r>
              <a:rPr lang="en-US" altLang="ko-KR" dirty="0" smtClean="0"/>
              <a:t>(DBCP)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(p83)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베이스 연결에 커넥션 풀을 사용</a:t>
            </a:r>
            <a:endParaRPr lang="en-US" altLang="ko-KR" dirty="0" smtClean="0"/>
          </a:p>
          <a:p>
            <a:r>
              <a:rPr lang="ko-KR" altLang="en-US" dirty="0" smtClean="0"/>
              <a:t>스프링에 커넥션 풀을 등록 사용하는 것이 좋음</a:t>
            </a:r>
            <a:endParaRPr lang="en-US" altLang="ko-KR" dirty="0" smtClean="0"/>
          </a:p>
          <a:p>
            <a:r>
              <a:rPr lang="ko-KR" altLang="en-US" dirty="0" smtClean="0"/>
              <a:t>자바에서는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이용해서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err="1" smtClean="0"/>
              <a:t>커넥션풀은</a:t>
            </a:r>
            <a:r>
              <a:rPr lang="ko-KR" altLang="en-US" dirty="0" smtClean="0"/>
              <a:t> 여러 종류가 있고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라이브러리를 보통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 했으나 지금은 </a:t>
            </a:r>
            <a:r>
              <a:rPr lang="en-US" altLang="ko-KR" dirty="0" err="1" smtClean="0"/>
              <a:t>HikariCP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16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66D-F1DE-4976-95C1-4B0313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추가와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2D90-D5A3-4A9B-8D23-D4F5446F209B}"/>
              </a:ext>
            </a:extLst>
          </p:cNvPr>
          <p:cNvSpPr txBox="1"/>
          <p:nvPr/>
        </p:nvSpPr>
        <p:spPr>
          <a:xfrm>
            <a:off x="628650" y="4280491"/>
            <a:ext cx="679508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&lt;bean id="</a:t>
            </a:r>
            <a:r>
              <a:rPr lang="en-US" altLang="ko-KR" sz="1400" dirty="0" err="1"/>
              <a:t>hikariConfig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com.zaxxer.hikari.HikariConfig</a:t>
            </a:r>
            <a:r>
              <a:rPr lang="en-US" altLang="ko-KR" sz="1400" dirty="0"/>
              <a:t>"&gt;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driverClassName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jdbcUrl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jdbc:oracle:thin</a:t>
            </a:r>
            <a:r>
              <a:rPr lang="en-US" altLang="ko-KR" sz="1400" dirty="0"/>
              <a:t>:@localhost:1521:XE"&gt;&lt;/property&gt;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name="username"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name="password"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&lt;/bean&gt;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D6C42E-C17F-4E1A-A95A-E696816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Connection</a:t>
            </a:r>
            <a:r>
              <a:rPr lang="ko-KR" altLang="en-US" dirty="0"/>
              <a:t>을 맺고 끊는 작업은 리소스의 소모가 많은 작업 </a:t>
            </a:r>
            <a:endParaRPr lang="en-US" altLang="ko-KR" dirty="0"/>
          </a:p>
          <a:p>
            <a:r>
              <a:rPr lang="en-US" altLang="ko-KR" dirty="0"/>
              <a:t>Pooling</a:t>
            </a:r>
            <a:r>
              <a:rPr lang="ko-KR" altLang="en-US" dirty="0"/>
              <a:t>이라는 기법을 통해서 객체를 미리 생성하고 빌려 쓰는 방식으로 이용해서 연결 시간을 단축 </a:t>
            </a:r>
            <a:endParaRPr lang="en-US" altLang="ko-KR" dirty="0"/>
          </a:p>
          <a:p>
            <a:r>
              <a:rPr lang="en-US" altLang="ko-KR" dirty="0"/>
              <a:t>Commons DBCP</a:t>
            </a:r>
            <a:r>
              <a:rPr lang="ko-KR" altLang="en-US" dirty="0"/>
              <a:t>나 </a:t>
            </a:r>
            <a:r>
              <a:rPr lang="en-US" altLang="ko-KR" dirty="0" err="1"/>
              <a:t>HikariCP</a:t>
            </a:r>
            <a:r>
              <a:rPr lang="ko-KR" altLang="en-US" dirty="0"/>
              <a:t>등을 활용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9066-A8AC-4A86-8C04-F02BE0DA0CF4}"/>
              </a:ext>
            </a:extLst>
          </p:cNvPr>
          <p:cNvSpPr txBox="1"/>
          <p:nvPr/>
        </p:nvSpPr>
        <p:spPr>
          <a:xfrm>
            <a:off x="628650" y="3030348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&lt;dependency&gt;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com.zaxxer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HikariCP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&lt;version&gt;2.7.4&lt;/version&gt;</a:t>
            </a:r>
            <a:br>
              <a:rPr lang="en-US" altLang="ko-KR" sz="1400" dirty="0"/>
            </a:br>
            <a:r>
              <a:rPr lang="en-US" altLang="ko-KR" sz="1400" dirty="0"/>
              <a:t>&lt;/dependency&gt;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6414240"/>
            <a:ext cx="18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77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8695D-D3D7-4280-888C-3EB9F748A49B}"/>
              </a:ext>
            </a:extLst>
          </p:cNvPr>
          <p:cNvSpPr txBox="1"/>
          <p:nvPr/>
        </p:nvSpPr>
        <p:spPr>
          <a:xfrm>
            <a:off x="469783" y="377505"/>
            <a:ext cx="74326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&lt;!-- HikariCP configuration --&gt;</a:t>
            </a:r>
            <a:br>
              <a:rPr lang="en-US" altLang="ko-KR"/>
            </a:br>
            <a:r>
              <a:rPr lang="en-US" altLang="ko-KR"/>
              <a:t>&lt;bean id="dataSource" class="com.zaxxer.hikari.HikariDataSource"</a:t>
            </a:r>
            <a:br>
              <a:rPr lang="en-US" altLang="ko-KR"/>
            </a:br>
            <a:r>
              <a:rPr lang="en-US" altLang="ko-KR"/>
              <a:t>destroy-method="close"&gt;</a:t>
            </a:r>
            <a:br>
              <a:rPr lang="en-US" altLang="ko-KR"/>
            </a:br>
            <a:r>
              <a:rPr lang="en-US" altLang="ko-KR"/>
              <a:t>&lt;constructor-arg ref="hikariConfig" /&gt;</a:t>
            </a:r>
            <a:br>
              <a:rPr lang="en-US" altLang="ko-KR"/>
            </a:br>
            <a:r>
              <a:rPr lang="en-US" altLang="ko-KR"/>
              <a:t>&lt;/bean&gt; 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DFB2E-7394-405E-92C9-7752D72F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8" y="2938113"/>
            <a:ext cx="6619875" cy="1971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6930" y="5273749"/>
            <a:ext cx="7396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스프링이 로딩되면서 읽는 문서로 이미 만들어진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클래스를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프로젝트에 직접 작성하는 </a:t>
            </a:r>
            <a:r>
              <a:rPr lang="ko-KR" altLang="en-US" dirty="0" err="1" smtClean="0"/>
              <a:t>빈클래스는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어노테이션으로</a:t>
            </a:r>
            <a:r>
              <a:rPr lang="ko-KR" altLang="en-US" dirty="0" smtClean="0"/>
              <a:t> 외부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root-context.xml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&lt;bean&gt;</a:t>
            </a:r>
            <a:r>
              <a:rPr lang="ko-KR" altLang="en-US" dirty="0" smtClean="0"/>
              <a:t>으로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28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자바를 이용한 설정</a:t>
            </a:r>
            <a:r>
              <a:rPr lang="en-US" altLang="ko-KR" dirty="0" smtClean="0"/>
              <a:t>(p85)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@Bran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등록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@Bean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 {    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(p86)</a:t>
            </a:r>
            <a:br>
              <a:rPr lang="en-US" altLang="ko-KR" dirty="0" smtClean="0"/>
            </a:b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 이용하여 접속 테스트만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57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en-US" altLang="ko-KR" sz="4000" dirty="0" err="1"/>
              <a:t>MyBatis</a:t>
            </a:r>
            <a:r>
              <a:rPr lang="ko-KR" altLang="en-US" sz="4000" dirty="0"/>
              <a:t>와 스프링 </a:t>
            </a:r>
            <a:r>
              <a:rPr lang="ko-KR" altLang="en-US" sz="4000" dirty="0" smtClean="0"/>
              <a:t>연동</a:t>
            </a:r>
            <a:r>
              <a:rPr lang="en-US" altLang="ko-KR" sz="4000" dirty="0" smtClean="0"/>
              <a:t>(</a:t>
            </a:r>
            <a:r>
              <a:rPr lang="en-US" altLang="ko-KR" sz="4000" dirty="0"/>
              <a:t>p</a:t>
            </a:r>
            <a:r>
              <a:rPr lang="en-US" altLang="ko-KR" sz="4000" dirty="0" smtClean="0"/>
              <a:t>89)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455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96A5-90C2-4BD2-B3AD-FC73CA2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5CB36-2CC3-48EC-AA1E-5C62551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원시적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어디에서나 사용가능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범용</a:t>
            </a:r>
            <a:r>
              <a:rPr lang="en-US" altLang="ko-KR" dirty="0" smtClean="0"/>
              <a:t>))</a:t>
            </a:r>
            <a:r>
              <a:rPr lang="ko-KR" altLang="en-US" dirty="0" smtClean="0"/>
              <a:t> 세팅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스프링에서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를 활용하기 쉽게 하는 라이브러리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XML Mapper</a:t>
            </a:r>
            <a:r>
              <a:rPr lang="ko-KR" altLang="en-US" dirty="0"/>
              <a:t> 파일 </a:t>
            </a:r>
            <a:endParaRPr lang="en-US" altLang="ko-KR" dirty="0"/>
          </a:p>
          <a:p>
            <a:r>
              <a:rPr lang="en-US" altLang="ko-KR" dirty="0"/>
              <a:t>Mapper </a:t>
            </a:r>
            <a:r>
              <a:rPr lang="ko-KR" altLang="en-US" dirty="0"/>
              <a:t>인터페이스 설정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341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(p89)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8C806-F82C-4287-AABC-98E148C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2" y="3845347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1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직접 </a:t>
            </a:r>
            <a:r>
              <a:rPr lang="ko-KR" altLang="en-US" dirty="0"/>
              <a:t>커</a:t>
            </a:r>
            <a:r>
              <a:rPr lang="ko-KR" altLang="en-US" dirty="0" smtClean="0"/>
              <a:t>넥션을 맺고 마지막에 </a:t>
            </a:r>
            <a:r>
              <a:rPr lang="en-US" altLang="ko-KR" dirty="0" smtClean="0"/>
              <a:t>close()</a:t>
            </a:r>
            <a:br>
              <a:rPr lang="en-US" altLang="ko-KR" dirty="0" smtClean="0"/>
            </a:br>
            <a:r>
              <a:rPr lang="en-US" altLang="ko-KR" dirty="0" smtClean="0"/>
              <a:t>	-- &gt; </a:t>
            </a:r>
            <a:r>
              <a:rPr lang="ko-KR" altLang="en-US" dirty="0" smtClean="0"/>
              <a:t>자동으로 </a:t>
            </a:r>
            <a:r>
              <a:rPr lang="en-US" altLang="ko-KR" dirty="0" err="1" smtClean="0"/>
              <a:t>connectio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직접 생성 및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smtClean="0"/>
              <a:t>--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setXXX</a:t>
            </a:r>
            <a:r>
              <a:rPr lang="ko-KR" altLang="en-US" dirty="0" smtClean="0"/>
              <a:t>등에 대한 작업을 </a:t>
            </a:r>
            <a:r>
              <a:rPr lang="ko-KR" altLang="en-US" dirty="0" err="1" smtClean="0"/>
              <a:t>직접처리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내부적으로 직접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Select</a:t>
            </a:r>
            <a:r>
              <a:rPr lang="ko-KR" altLang="en-US" dirty="0" smtClean="0"/>
              <a:t>시 직접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-- &gt; </a:t>
            </a:r>
            <a:r>
              <a:rPr lang="ko-KR" altLang="en-US" dirty="0" err="1" smtClean="0"/>
              <a:t>리턴타입을</a:t>
            </a:r>
            <a:r>
              <a:rPr lang="ko-KR" altLang="en-US" dirty="0" smtClean="0"/>
              <a:t> 지정하면 자동으로 객체 생성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91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E5E5-6C86-4F21-AB61-CAA84B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4140-6029-44E8-B147-C428C07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dataSource</a:t>
            </a:r>
            <a:r>
              <a:rPr lang="ko-KR" altLang="en-US" dirty="0"/>
              <a:t>의 설정이 필요 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 라이브러리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스프링연동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8AB-A2B2-49B3-8D5D-0708A1D86484}"/>
              </a:ext>
            </a:extLst>
          </p:cNvPr>
          <p:cNvSpPr txBox="1"/>
          <p:nvPr/>
        </p:nvSpPr>
        <p:spPr>
          <a:xfrm>
            <a:off x="1006679" y="2206410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&lt;!-- https://mvnrepository.com/artifact/org.mybatis/mybatis --&gt;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&lt;version&gt;3.4.6&lt;/version&gt;</a:t>
            </a:r>
          </a:p>
          <a:p>
            <a:r>
              <a:rPr lang="en-US" altLang="ko-KR" sz="1400" dirty="0"/>
              <a:t>&lt;/dependency&gt;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&lt;!-- https://mvnrepository.com/artifact/org.mybatis/mybatis-spring --&gt;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600" dirty="0" err="1"/>
              <a:t>org</a:t>
            </a:r>
            <a:r>
              <a:rPr lang="en-US" altLang="ko-KR" sz="1400" dirty="0" err="1"/>
              <a:t>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-spring&lt;/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&lt;version&gt;1.3.2&lt;/version&gt;</a:t>
            </a:r>
          </a:p>
          <a:p>
            <a:r>
              <a:rPr lang="en-US" altLang="ko-KR" sz="1400" dirty="0"/>
              <a:t>&lt;/dependency&gt;</a:t>
            </a:r>
          </a:p>
          <a:p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006679" y="5773479"/>
            <a:ext cx="712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tx</a:t>
            </a:r>
            <a:r>
              <a:rPr lang="ko-KR" altLang="en-US" dirty="0" smtClean="0"/>
              <a:t>는 스프링의 데이터베이스와 트랜잭션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이나 필수로 추가 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907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881D-36E1-4144-9844-F55CECB0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C602-9229-41A9-B378-E722E85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207006" cy="4908233"/>
          </a:xfrm>
        </p:spPr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핵심 객체는 </a:t>
            </a:r>
            <a:r>
              <a:rPr lang="en-US" altLang="ko-KR" dirty="0" err="1"/>
              <a:t>SqlSessionFactory</a:t>
            </a:r>
            <a:r>
              <a:rPr lang="ko-KR" altLang="en-US" dirty="0"/>
              <a:t>타입의 객체</a:t>
            </a:r>
            <a:endParaRPr lang="en-US" altLang="ko-KR" dirty="0"/>
          </a:p>
          <a:p>
            <a:r>
              <a:rPr lang="en-US" altLang="ko-KR" dirty="0" err="1"/>
              <a:t>SqlSessionFactoryBean</a:t>
            </a:r>
            <a:r>
              <a:rPr lang="ko-KR" altLang="en-US" dirty="0"/>
              <a:t>은 내부적으로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en-US" altLang="ko-KR" dirty="0" err="1"/>
              <a:t>SqlSessionFactory</a:t>
            </a:r>
            <a:r>
              <a:rPr lang="ko-KR" altLang="en-US" dirty="0"/>
              <a:t>를 생성 </a:t>
            </a:r>
            <a:endParaRPr lang="en-US" altLang="ko-KR" dirty="0" smtClean="0"/>
          </a:p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객체를 만들어 주며 내부적으로는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이 처리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F3E6-4AE3-4EF1-BD33-E870FDCE19CA}"/>
              </a:ext>
            </a:extLst>
          </p:cNvPr>
          <p:cNvSpPr txBox="1"/>
          <p:nvPr/>
        </p:nvSpPr>
        <p:spPr>
          <a:xfrm>
            <a:off x="786322" y="3396079"/>
            <a:ext cx="718097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HikariCP configuration --&gt;</a:t>
            </a:r>
          </a:p>
          <a:p>
            <a:r>
              <a:rPr lang="en-US" altLang="ko-KR" sz="1400"/>
              <a:t>&lt;bean id=</a:t>
            </a:r>
            <a:r>
              <a:rPr lang="en-US" altLang="ko-KR" sz="1400" i="1"/>
              <a:t>"dataSource" class="com.zaxxer.hikari.HikariDataSource"</a:t>
            </a:r>
          </a:p>
          <a:p>
            <a:r>
              <a:rPr lang="en-US" altLang="ko-KR" sz="1400"/>
              <a:t>destroy-method=</a:t>
            </a:r>
            <a:r>
              <a:rPr lang="en-US" altLang="ko-KR" sz="1400" i="1"/>
              <a:t>"close"&gt;</a:t>
            </a:r>
          </a:p>
          <a:p>
            <a:r>
              <a:rPr lang="en-US" altLang="ko-KR" sz="1400"/>
              <a:t>&lt;constructor-arg ref=</a:t>
            </a:r>
            <a:r>
              <a:rPr lang="en-US" altLang="ko-KR" sz="1400" i="1"/>
              <a:t>"hikariConfig" /&gt;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  <a:p>
            <a:r>
              <a:rPr lang="en-US" altLang="ko-KR" sz="1400"/>
              <a:t>&lt;bean id=</a:t>
            </a:r>
            <a:r>
              <a:rPr lang="en-US" altLang="ko-KR" sz="1400" i="1"/>
              <a:t>"sqlSessionFactory"</a:t>
            </a:r>
          </a:p>
          <a:p>
            <a:r>
              <a:rPr lang="en-US" altLang="ko-KR" sz="1400"/>
              <a:t>class=</a:t>
            </a:r>
            <a:r>
              <a:rPr lang="en-US" altLang="ko-KR" sz="1400" i="1"/>
              <a:t>"org.mybatis.spring.SqlSessionFactoryBean"&gt;</a:t>
            </a:r>
          </a:p>
          <a:p>
            <a:r>
              <a:rPr lang="en-US" altLang="ko-KR" sz="1400"/>
              <a:t>&lt;property name=</a:t>
            </a:r>
            <a:r>
              <a:rPr lang="en-US" altLang="ko-KR" sz="1400" i="1"/>
              <a:t>"dataSource" ref="dataSource"&gt;&lt;/property&gt;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041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5670"/>
            <a:ext cx="7886700" cy="128558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STS</a:t>
            </a:r>
            <a:r>
              <a:rPr lang="ko-KR" altLang="en-US" dirty="0" smtClean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STS </a:t>
            </a:r>
            <a:r>
              <a:rPr lang="ko-KR" altLang="en-US" sz="1800" dirty="0"/>
              <a:t>다운로드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https://</a:t>
            </a:r>
            <a:r>
              <a:rPr lang="en-US" altLang="ko-KR" sz="1800" dirty="0" smtClean="0"/>
              <a:t>github.com/spring-attic/toolsuite-distribution/wiki/Spring-Tool-Suite-3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8721"/>
            <a:ext cx="7886700" cy="4488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5859" y="460348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836" y="277933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15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만들어줌</a:t>
            </a:r>
            <a:r>
              <a:rPr lang="en-US" altLang="ko-KR" dirty="0"/>
              <a:t>(</a:t>
            </a:r>
            <a:r>
              <a:rPr lang="en-US" altLang="ko-KR" dirty="0" smtClean="0"/>
              <a:t>p92)</a:t>
            </a:r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(p92)</a:t>
            </a:r>
            <a:br>
              <a:rPr lang="en-US" altLang="ko-KR" dirty="0" smtClean="0"/>
            </a:br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을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sqlSession.getconnection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커넥션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1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스프링과의 연동 테스트</a:t>
            </a:r>
            <a:r>
              <a:rPr lang="en-US" altLang="ko-KR" dirty="0" smtClean="0"/>
              <a:t>(p93)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이용해서 직접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얻어서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JDBC</a:t>
            </a:r>
            <a:r>
              <a:rPr lang="ko-KR" altLang="en-US" dirty="0" smtClean="0"/>
              <a:t>작성도 가능</a:t>
            </a:r>
            <a:endParaRPr lang="en-US" altLang="ko-KR" dirty="0" smtClean="0"/>
          </a:p>
          <a:p>
            <a:r>
              <a:rPr lang="ko-KR" altLang="en-US" dirty="0" smtClean="0"/>
              <a:t>편리하게 작업하도록 별도의 설정을 분리하고 자동으로 처리하는 방식 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작성하면 편리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혼용해서 사용도 무방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14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(p94)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를 사용하는 방식으로는 </a:t>
            </a:r>
            <a:r>
              <a:rPr lang="en-US" altLang="ko-KR" dirty="0"/>
              <a:t>Mapper</a:t>
            </a:r>
            <a:r>
              <a:rPr lang="ko-KR" altLang="en-US" dirty="0"/>
              <a:t>인터페이스를 작성하고 자동으로 생성되는 클래스를 사용하는 방식을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패키지를 만들고 인터페이스로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인터페이스안에서 각각의 추상메서드와 해당하는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인터페이스 구현이 필요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F03402-D484-4D87-8B24-317E1C1D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4240"/>
              </p:ext>
            </p:extLst>
          </p:nvPr>
        </p:nvGraphicFramePr>
        <p:xfrm>
          <a:off x="948851" y="3722846"/>
          <a:ext cx="572516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8399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4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org.zerock.mapper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org.apache.ibatis.annotations.Select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interface </a:t>
                      </a:r>
                      <a:r>
                        <a:rPr lang="en-US" sz="1100" dirty="0" err="1">
                          <a:effectLst/>
                        </a:rPr>
                        <a:t>TimeMapper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@Select("SELECT </a:t>
                      </a:r>
                      <a:r>
                        <a:rPr lang="en-US" sz="1100" dirty="0" err="1">
                          <a:effectLst/>
                        </a:rPr>
                        <a:t>sysdate</a:t>
                      </a:r>
                      <a:r>
                        <a:rPr lang="en-US" sz="1100" dirty="0">
                          <a:effectLst/>
                        </a:rPr>
                        <a:t> FROM dual")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public String </a:t>
                      </a:r>
                      <a:r>
                        <a:rPr lang="en-US" sz="1100" dirty="0" err="1">
                          <a:effectLst/>
                        </a:rPr>
                        <a:t>getTime</a:t>
                      </a:r>
                      <a:r>
                        <a:rPr lang="en-US" sz="1100" dirty="0">
                          <a:effectLst/>
                        </a:rPr>
                        <a:t>();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6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06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ACF8-BA96-44E5-BD44-CAD5837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</a:t>
            </a:r>
            <a:r>
              <a:rPr lang="en-US" altLang="ko-KR" dirty="0"/>
              <a:t>/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(p94)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E7F10-111C-4A4D-B151-8F0EDA79F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59" y="1302392"/>
            <a:ext cx="3621001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EC1D8F-043B-47B9-84B5-A4E00285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2847"/>
              </p:ext>
            </p:extLst>
          </p:nvPr>
        </p:nvGraphicFramePr>
        <p:xfrm>
          <a:off x="2114026" y="3808112"/>
          <a:ext cx="640132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24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&lt;bean id="sqlSessionFactory" class="org.mybatis.spring.SqlSessionFactoryBean"&gt;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&lt;property name="dataSource" ref="dataSource"&gt;&lt;/property&gt;  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&lt;/bean&gt;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&lt;mybatis-spring:scan base-package="org.zerock.mapper"/&gt;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&lt;context:component-scan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base-package="org.zerock.sample"&gt;&lt;/context:component-scan&gt;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4602" y="1585756"/>
            <a:ext cx="397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이용해서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  <a:r>
              <a:rPr lang="ko-KR" altLang="en-US" dirty="0" smtClean="0"/>
              <a:t>을 체크하면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mybatis-spring:scan</a:t>
            </a:r>
            <a:r>
              <a:rPr lang="ko-KR" altLang="en-US" dirty="0" smtClean="0"/>
              <a:t>태그가 생김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17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D07-1139-4A45-BD0B-D10F54C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(p96)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9984-7452-4EBB-B048-4A77737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spring-test</a:t>
            </a:r>
            <a:r>
              <a:rPr lang="ko-KR" altLang="en-US" dirty="0"/>
              <a:t>를 이용해서 테스트 코드 작성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BA91D-4FB5-4E25-BCDD-9A26E46EED9C}"/>
              </a:ext>
            </a:extLst>
          </p:cNvPr>
          <p:cNvSpPr txBox="1"/>
          <p:nvPr/>
        </p:nvSpPr>
        <p:spPr>
          <a:xfrm>
            <a:off x="1061207" y="1737687"/>
            <a:ext cx="70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@Log4j</a:t>
            </a:r>
            <a:endParaRPr lang="ko-KR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TimeMapperTests</a:t>
            </a:r>
            <a:r>
              <a:rPr lang="en-US" altLang="ko-KR" dirty="0"/>
              <a:t> {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  private </a:t>
            </a:r>
            <a:r>
              <a:rPr lang="en-US" altLang="ko-KR" dirty="0" err="1"/>
              <a:t>TimeMapper</a:t>
            </a:r>
            <a:r>
              <a:rPr lang="en-US" altLang="ko-KR" dirty="0"/>
              <a:t> </a:t>
            </a:r>
            <a:r>
              <a:rPr lang="en-US" altLang="ko-KR" dirty="0" err="1"/>
              <a:t>timeMapper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@Test</a:t>
            </a:r>
            <a:endParaRPr lang="ko-KR" altLang="ko-KR" dirty="0"/>
          </a:p>
          <a:p>
            <a:r>
              <a:rPr lang="en-US" altLang="ko-KR" dirty="0"/>
              <a:t>  public void </a:t>
            </a:r>
            <a:r>
              <a:rPr lang="en-US" altLang="ko-KR" dirty="0" err="1"/>
              <a:t>testGetTime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timeMapper.getTime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}</a:t>
            </a:r>
            <a:endParaRPr lang="ko-KR" altLang="ko-KR" dirty="0"/>
          </a:p>
          <a:p>
            <a:r>
              <a:rPr lang="en-US" altLang="ko-KR" dirty="0"/>
              <a:t> 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76" y="5649068"/>
            <a:ext cx="567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(p96)</a:t>
            </a:r>
            <a:br>
              <a:rPr lang="en-US" altLang="ko-KR" dirty="0" smtClean="0"/>
            </a:b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MapperScan</a:t>
            </a:r>
            <a:r>
              <a:rPr lang="ko-KR" altLang="en-US" dirty="0" smtClean="0"/>
              <a:t>을 이용해서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6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1A32-E953-457D-903A-9CA7967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(p98)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0955273-444C-46AB-BB60-864DDC4BD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5981"/>
              </p:ext>
            </p:extLst>
          </p:nvPr>
        </p:nvGraphicFramePr>
        <p:xfrm>
          <a:off x="769853" y="1262381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960162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 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getTime2();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1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511ABA-0229-4B44-859D-21726F45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947"/>
              </p:ext>
            </p:extLst>
          </p:nvPr>
        </p:nvGraphicFramePr>
        <p:xfrm>
          <a:off x="769853" y="4064001"/>
          <a:ext cx="572516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242243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TimeMapper.xml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6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&lt;?xml version="1.0" encoding="UTF-8" ?&gt;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&lt;!DOCTYPE mapper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PUBLIC "-//mybatis.org//DTD Mapper 3.0//EN"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"http://mybatis.org/dtd/mybatis-3-mapper.dtd"&gt;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&lt;mapper namespace="org.zerock.mapper.TimeMapper"&gt;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&lt;select id="getTime2" resultType="string"&gt;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SELECT sysdate FROM dual 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&lt;/select&gt;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&lt;/mapper&gt;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1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9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3406"/>
            <a:ext cx="7886700" cy="5783558"/>
          </a:xfrm>
        </p:spPr>
        <p:txBody>
          <a:bodyPr/>
          <a:lstStyle/>
          <a:p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이용하는 방식이 많으나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이 복잡하거나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길</a:t>
            </a:r>
            <a:r>
              <a:rPr lang="ko-KR" altLang="en-US" dirty="0" smtClean="0"/>
              <a:t>어지는 경우에는 인터페이스 </a:t>
            </a:r>
            <a:r>
              <a:rPr lang="en-US" altLang="ko-KR" dirty="0" smtClean="0"/>
              <a:t>+ XML</a:t>
            </a:r>
            <a:r>
              <a:rPr lang="ko-KR" altLang="en-US" dirty="0" smtClean="0"/>
              <a:t>방식을 사용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파일의 위치는 인터페이스의 위치에 두거나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err="1" smtClean="0"/>
              <a:t>폴더밑에</a:t>
            </a:r>
            <a:r>
              <a:rPr lang="ko-KR" altLang="en-US" dirty="0" smtClean="0"/>
              <a:t> 인터페이스의 패키지와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이름의 패키지를 만들고 여기에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패키지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하나씩 만들어야 오류 </a:t>
            </a:r>
            <a:r>
              <a:rPr lang="ko-KR" altLang="en-US" dirty="0" err="1" smtClean="0"/>
              <a:t>안생김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인터페이스의 경로를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표시해줌</a:t>
            </a:r>
            <a:endParaRPr lang="en-US" altLang="ko-KR" dirty="0" smtClean="0"/>
          </a:p>
          <a:p>
            <a:r>
              <a:rPr lang="ko-KR" altLang="en-US" dirty="0" smtClean="0"/>
              <a:t>인터페이스의 메서드 이름은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속성값이 됨</a:t>
            </a:r>
            <a:endParaRPr lang="en-US" altLang="ko-KR" dirty="0" smtClean="0"/>
          </a:p>
          <a:p>
            <a:r>
              <a:rPr lang="en-US" altLang="ko-KR" dirty="0" err="1" smtClean="0"/>
              <a:t>resultType</a:t>
            </a:r>
            <a:r>
              <a:rPr lang="ko-KR" altLang="en-US" dirty="0" smtClean="0"/>
              <a:t>은 메서드의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타입임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방식 추가하여 테스트</a:t>
            </a:r>
            <a:r>
              <a:rPr lang="en-US" altLang="ko-KR" dirty="0" smtClean="0"/>
              <a:t>(p101)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47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4EA-57EC-42B1-825F-51548B3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log4jdbc-log4j2</a:t>
            </a:r>
            <a:r>
              <a:rPr lang="ko-KR" altLang="en-US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2DF86-3801-409C-B038-B09DD7A7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는 내부적으로 </a:t>
            </a:r>
            <a:r>
              <a:rPr lang="en-US" altLang="ko-KR" dirty="0" err="1"/>
              <a:t>PreparedStatement</a:t>
            </a:r>
            <a:r>
              <a:rPr lang="ko-KR" altLang="en-US" dirty="0"/>
              <a:t>를 이용하기 때문에 좀 더 쉽게 </a:t>
            </a:r>
            <a:r>
              <a:rPr lang="en-US" altLang="ko-KR" dirty="0"/>
              <a:t>SQL</a:t>
            </a:r>
            <a:r>
              <a:rPr lang="ko-KR" altLang="en-US" dirty="0"/>
              <a:t>의 로그를 보기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(?</a:t>
            </a:r>
            <a:r>
              <a:rPr lang="ko-KR" altLang="en-US" dirty="0" smtClean="0"/>
              <a:t>에 전달되는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2ED77-12C8-42E6-96A6-80387C98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72286"/>
              </p:ext>
            </p:extLst>
          </p:nvPr>
        </p:nvGraphicFramePr>
        <p:xfrm>
          <a:off x="1591974" y="2114934"/>
          <a:ext cx="572516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pom.xml </a:t>
                      </a:r>
                      <a:r>
                        <a:rPr lang="ko-KR" sz="1000">
                          <a:effectLst/>
                        </a:rPr>
                        <a:t>일부 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 https://mvnrepository.com/artifact/org.bgee.log4jdbc-log4j2/log4jdbc-log4j2-jdbc4 --&gt;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&lt;groupId&gt;org.bgee.log4jdbc-log4j2&lt;/groupId&gt;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&lt;artifactId&gt;log4jdbc-log4j2-jdbc4&lt;/artifactId&gt;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&lt;version&gt;1.16&lt;/version&gt;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A55A2-A161-4B28-A015-A75C8D75B892}"/>
              </a:ext>
            </a:extLst>
          </p:cNvPr>
          <p:cNvSpPr txBox="1"/>
          <p:nvPr/>
        </p:nvSpPr>
        <p:spPr>
          <a:xfrm>
            <a:off x="586967" y="5190638"/>
            <a:ext cx="773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&lt;property name="</a:t>
            </a:r>
            <a:r>
              <a:rPr lang="en-US" altLang="ko-KR" dirty="0" err="1"/>
              <a:t>driverClassName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value="net.sf.log4jdbc.sql.jdbcapi.DriverSpy"&gt;&lt;/property&gt;</a:t>
            </a:r>
            <a:endParaRPr lang="ko-KR" altLang="ko-KR" dirty="0"/>
          </a:p>
          <a:p>
            <a:r>
              <a:rPr lang="en-US" altLang="ko-KR" dirty="0"/>
              <a:t>    &lt;property name="</a:t>
            </a:r>
            <a:r>
              <a:rPr lang="en-US" altLang="ko-KR" dirty="0" err="1"/>
              <a:t>jdbcUrl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value="jdbc:log4jdbc:oracle:thin:@localhost:1521:XE"&gt;&lt;/property&gt;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006" y="4204444"/>
            <a:ext cx="822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log4jdbc.spylogdelegator.name=net.sf.log4jdbc.log.slf4j.Slf4jSpyLogDelegator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2892" y="6453831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r>
              <a:rPr lang="ko-KR" altLang="en-US" dirty="0" smtClean="0"/>
              <a:t>에 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35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(p103)</a:t>
            </a:r>
            <a:br>
              <a:rPr lang="en-US" altLang="ko-KR" dirty="0" smtClean="0"/>
            </a:br>
            <a:r>
              <a:rPr lang="en-US" altLang="ko-KR" dirty="0" smtClean="0"/>
              <a:t>RootConfig.java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hikariConfig.setDriverClassName</a:t>
            </a:r>
            <a:r>
              <a:rPr lang="en-US" altLang="ko-KR" dirty="0"/>
              <a:t>("net.sf.log4jdbc.sql.jdbcapi.DriverSpy</a:t>
            </a:r>
            <a:r>
              <a:rPr lang="en-US" altLang="ko-KR" dirty="0" smtClean="0"/>
              <a:t>");</a:t>
            </a:r>
            <a:br>
              <a:rPr lang="en-US" altLang="ko-KR" dirty="0" smtClean="0"/>
            </a:br>
            <a:r>
              <a:rPr lang="en-US" altLang="ko-KR" dirty="0"/>
              <a:t>	    </a:t>
            </a:r>
            <a:r>
              <a:rPr lang="en-US" altLang="ko-KR" dirty="0" err="1"/>
              <a:t>hikariConfig.setJdbcUrl</a:t>
            </a:r>
            <a:r>
              <a:rPr lang="en-US" altLang="ko-KR" dirty="0"/>
              <a:t>("jdbc:log4jdbc:oracle:thin:@localhost:1521:XE");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798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레벨 설정</a:t>
            </a:r>
            <a:r>
              <a:rPr lang="en-US" altLang="ko-KR" dirty="0" smtClean="0"/>
              <a:t>(p104)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테스트코드가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실행될시</a:t>
            </a:r>
            <a:r>
              <a:rPr lang="ko-KR" altLang="en-US" dirty="0" smtClean="0"/>
              <a:t> 로그의 설정은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log4j.xml</a:t>
            </a:r>
            <a:r>
              <a:rPr lang="ko-KR" altLang="en-US" dirty="0" smtClean="0"/>
              <a:t>에 설정합니다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&lt;!-- </a:t>
            </a:r>
            <a:r>
              <a:rPr lang="en-US" altLang="ko-KR" dirty="0"/>
              <a:t>Root Logger --&gt;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root&gt;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/>
              <a:t>priority value="info" /&gt;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 err="1"/>
              <a:t>appender</a:t>
            </a:r>
            <a:r>
              <a:rPr lang="en-US" altLang="ko-KR" dirty="0"/>
              <a:t>-ref ref="console"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root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경고만 나오도록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&lt;logger name="</a:t>
            </a:r>
            <a:r>
              <a:rPr lang="en-US" altLang="ko-KR" dirty="0" err="1"/>
              <a:t>jdbc.connection</a:t>
            </a:r>
            <a:r>
              <a:rPr lang="en-US" altLang="ko-KR"/>
              <a:t>"&gt;</a:t>
            </a:r>
            <a:br>
              <a:rPr lang="en-US" altLang="ko-KR"/>
            </a:br>
            <a:r>
              <a:rPr lang="en-US" altLang="ko-KR"/>
              <a:t>	&lt;level value="warn" /&gt;</a:t>
            </a:r>
            <a:br>
              <a:rPr lang="en-US" altLang="ko-KR"/>
            </a:br>
            <a:r>
              <a:rPr lang="en-US" altLang="ko-KR"/>
              <a:t>&lt;/logger&gt;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6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18" y="1275781"/>
            <a:ext cx="7886700" cy="1947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638" y="906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1638" y="138296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0368" y="3453661"/>
            <a:ext cx="80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winow</a:t>
            </a:r>
            <a:r>
              <a:rPr lang="en-US" altLang="ko-KR" dirty="0" smtClean="0"/>
              <a:t> </a:t>
            </a:r>
            <a:r>
              <a:rPr lang="en-US" altLang="ko-KR" dirty="0"/>
              <a:t>--preferences--server-runtime environment-add</a:t>
            </a:r>
            <a:r>
              <a:rPr lang="ko-KR" altLang="en-US" dirty="0"/>
              <a:t>하고 </a:t>
            </a:r>
            <a:r>
              <a:rPr lang="en-US" altLang="ko-KR" dirty="0"/>
              <a:t>tomcat</a:t>
            </a:r>
            <a:r>
              <a:rPr lang="ko-KR" altLang="en-US" dirty="0"/>
              <a:t>추가</a:t>
            </a:r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다음은 </a:t>
            </a:r>
            <a:r>
              <a:rPr lang="en-US" altLang="ko-KR" dirty="0"/>
              <a:t>explore</a:t>
            </a:r>
            <a:r>
              <a:rPr lang="ko-KR" altLang="en-US" dirty="0"/>
              <a:t>창의 </a:t>
            </a:r>
            <a:r>
              <a:rPr lang="en-US" altLang="ko-KR" dirty="0"/>
              <a:t>server</a:t>
            </a:r>
            <a:r>
              <a:rPr lang="ko-KR" altLang="en-US" dirty="0"/>
              <a:t>선택</a:t>
            </a:r>
            <a:r>
              <a:rPr lang="en-US" altLang="ko-KR" dirty="0"/>
              <a:t>-</a:t>
            </a:r>
            <a:r>
              <a:rPr lang="ko-KR" altLang="en-US" dirty="0" err="1"/>
              <a:t>우클릭</a:t>
            </a:r>
            <a:r>
              <a:rPr lang="en-US" altLang="ko-KR" dirty="0"/>
              <a:t>-new-server</a:t>
            </a:r>
            <a:r>
              <a:rPr lang="ko-KR" altLang="en-US" dirty="0"/>
              <a:t>선택해서 다시 </a:t>
            </a:r>
            <a:r>
              <a:rPr lang="ko-KR" altLang="en-US" dirty="0" smtClean="0"/>
              <a:t>등록하면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된다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003" y="4513216"/>
            <a:ext cx="835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버젼들도</a:t>
            </a:r>
            <a:r>
              <a:rPr lang="ko-KR" altLang="en-US" dirty="0" smtClean="0"/>
              <a:t> 있으며 </a:t>
            </a:r>
            <a:r>
              <a:rPr lang="ko-KR" altLang="en-US" dirty="0" err="1" smtClean="0"/>
              <a:t>프러그인은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3.9.15.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4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STS(</a:t>
            </a:r>
            <a:r>
              <a:rPr lang="ko-KR" altLang="en-US" sz="2400" dirty="0" smtClean="0"/>
              <a:t>이클립스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초기 설정</a:t>
            </a:r>
            <a:r>
              <a:rPr lang="en-US" altLang="ko-KR" sz="2400" dirty="0" smtClean="0"/>
              <a:t>{p23)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 처럼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설정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이클립스는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JDK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bin</a:t>
            </a:r>
            <a:r>
              <a:rPr lang="ko-KR" altLang="en-US" sz="2400" dirty="0" smtClean="0"/>
              <a:t>경로로 변경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general – content type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java class , text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/>
              <a:t>general – </a:t>
            </a:r>
            <a:r>
              <a:rPr lang="en-US" altLang="ko-KR" sz="2400" dirty="0" smtClean="0"/>
              <a:t>workspace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web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html, 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xml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파일도 </a:t>
            </a:r>
            <a:r>
              <a:rPr lang="en-US" altLang="ko-KR" sz="2400" dirty="0" smtClean="0"/>
              <a:t>UTF-8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0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CB98-58FA-4CBD-B04F-FA317E13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(p28)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CA20-0D82-4BED-89C5-4FCDB43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1989780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1715</Words>
  <Application>Microsoft Office PowerPoint</Application>
  <PresentationFormat>화면 슬라이드 쇼(4:3)</PresentationFormat>
  <Paragraphs>509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나눔고딕코딩</vt:lpstr>
      <vt:lpstr>맑은 고딕</vt:lpstr>
      <vt:lpstr>Arial</vt:lpstr>
      <vt:lpstr>Office 테마</vt:lpstr>
      <vt:lpstr>코드로 배우는  스프링 웹 프로젝트</vt:lpstr>
      <vt:lpstr>Objectvies</vt:lpstr>
      <vt:lpstr>개발을 위한 준비 (JDK15)(p13)</vt:lpstr>
      <vt:lpstr>PowerPoint 프레젠테이션</vt:lpstr>
      <vt:lpstr>개발을 위한 준비 (Eclipse or STS)(p20)</vt:lpstr>
      <vt:lpstr>STS설치 STS 다운로드 https://github.com/spring-attic/toolsuite-distribution/wiki/Spring-Tool-Suite-3</vt:lpstr>
      <vt:lpstr>PowerPoint 프레젠테이션</vt:lpstr>
      <vt:lpstr>PowerPoint 프레젠테이션</vt:lpstr>
      <vt:lpstr>Tomcat 다운로드(p28) </vt:lpstr>
      <vt:lpstr>스프링 프로젝트 생성(p30) </vt:lpstr>
      <vt:lpstr>pom.xml의 수정(p34) </vt:lpstr>
      <vt:lpstr>프로젝트의 실행 확인 및 경로 조정(p36) </vt:lpstr>
      <vt:lpstr>PowerPoint 프레젠테이션</vt:lpstr>
      <vt:lpstr>개발을 위한 준비 (Lombok 라이브러리)(p38)</vt:lpstr>
      <vt:lpstr>PowerPoint 프레젠테이션</vt:lpstr>
      <vt:lpstr>Java 설정을 이용하는 경우(p41) </vt:lpstr>
      <vt:lpstr>Java 설정을 이용하는 경우의 설정</vt:lpstr>
      <vt:lpstr>RootConfig클래스 </vt:lpstr>
      <vt:lpstr>WebConfig클래스 </vt:lpstr>
      <vt:lpstr>2장. 스프링 특징과  의존성 주입(p47)</vt:lpstr>
      <vt:lpstr>Objectives</vt:lpstr>
      <vt:lpstr>스프링프레임워크 역사(p47)</vt:lpstr>
      <vt:lpstr>스프링의 주요 특징(p50)</vt:lpstr>
      <vt:lpstr>의존성 주입 (Dependency Injection)(p50)</vt:lpstr>
      <vt:lpstr>Heavy / LightWeight Framework</vt:lpstr>
      <vt:lpstr>AOP(Aspect-Oriented Programming)지원(p52)</vt:lpstr>
      <vt:lpstr>Transaction지원</vt:lpstr>
      <vt:lpstr>의존성 주입 예제(p53 ex00) </vt:lpstr>
      <vt:lpstr>PowerPoint 프레젠테이션</vt:lpstr>
      <vt:lpstr>PowerPoint 프레젠테이션</vt:lpstr>
      <vt:lpstr>Xml을 이용하는 의존성주입 설정(p57)</vt:lpstr>
      <vt:lpstr>Java를 이용한 설정(p59)</vt:lpstr>
      <vt:lpstr>스프링이 동작하면서 생기는 일(p59) </vt:lpstr>
      <vt:lpstr>테스트코드를 통한 확인(p60)</vt:lpstr>
      <vt:lpstr>PowerPoint 프레젠테이션</vt:lpstr>
      <vt:lpstr>테스트 환경의 구성 및 테스트 </vt:lpstr>
      <vt:lpstr>코드에 사용된 어노테이션(p64)</vt:lpstr>
      <vt:lpstr>Lombok(p65)</vt:lpstr>
      <vt:lpstr>Spring관련 어노테이션(p66)</vt:lpstr>
      <vt:lpstr>테스트관련 어노테이션(p67)</vt:lpstr>
      <vt:lpstr>스프링 4.3 이후의 자동 주입 (p67)</vt:lpstr>
      <vt:lpstr>PowerPoint 프레젠테이션</vt:lpstr>
      <vt:lpstr>3장. 스프링과 Oracle Database 연동 </vt:lpstr>
      <vt:lpstr>Objectives</vt:lpstr>
      <vt:lpstr>Oracle 11g Express Edition(p71)</vt:lpstr>
      <vt:lpstr>SQL Developer 설치 및 계정 설정(p73) </vt:lpstr>
      <vt:lpstr>http port변경(p77)</vt:lpstr>
      <vt:lpstr>프로젝트의 JDBC연결(p78)</vt:lpstr>
      <vt:lpstr>JDBC연결 및 테스트(p81) </vt:lpstr>
      <vt:lpstr>커넥션 풀(DBCP) 설정(p83)</vt:lpstr>
      <vt:lpstr>라이브러리 추가와 DataSource 설정(p83) </vt:lpstr>
      <vt:lpstr>PowerPoint 프레젠테이션</vt:lpstr>
      <vt:lpstr>자바를 이용한 설정(p85)</vt:lpstr>
      <vt:lpstr>4장. MyBatis와 스프링 연동(p89)</vt:lpstr>
      <vt:lpstr>Objectives</vt:lpstr>
      <vt:lpstr>MyBatis(p89)</vt:lpstr>
      <vt:lpstr>MyBatis</vt:lpstr>
      <vt:lpstr>mybatis-spring의 설정(p90) </vt:lpstr>
      <vt:lpstr>SqlSessionFactory의 설정(p91) </vt:lpstr>
      <vt:lpstr>PowerPoint 프레젠테이션</vt:lpstr>
      <vt:lpstr>스프링과의 연동 테스트(p93)</vt:lpstr>
      <vt:lpstr>Mapper인터페이스 + 어노테이션(p94) </vt:lpstr>
      <vt:lpstr>Mapper인터페이스의 설정/인식(p94)</vt:lpstr>
      <vt:lpstr>Mapper인터페이스의 설정 확인(p96) </vt:lpstr>
      <vt:lpstr>XML Mapper  + Mapper 인터페이스(p98) </vt:lpstr>
      <vt:lpstr>PowerPoint 프레젠테이션</vt:lpstr>
      <vt:lpstr>log4jdbc-log4j2 설정 </vt:lpstr>
      <vt:lpstr>PowerPoint 프레젠테이션</vt:lpstr>
      <vt:lpstr>로그인 레벨 설정(p104)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116</cp:revision>
  <dcterms:created xsi:type="dcterms:W3CDTF">2018-08-08T08:58:11Z</dcterms:created>
  <dcterms:modified xsi:type="dcterms:W3CDTF">2023-04-14T03:43:37Z</dcterms:modified>
</cp:coreProperties>
</file>