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= 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)(</a:t>
                      </a:r>
                      <a:r>
                        <a:rPr lang="en-US" sz="1200" dirty="0" err="1">
                          <a:effectLst/>
                        </a:rPr>
                        <a:t>Math.ceil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ko-KR" sz="1200" dirty="0" err="1">
                          <a:effectLst/>
                        </a:rPr>
                        <a:t>페이지번호</a:t>
                      </a:r>
                      <a:r>
                        <a:rPr lang="en-US" sz="1200" dirty="0">
                          <a:effectLst/>
                        </a:rPr>
                        <a:t> / 10.0)) * 10;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r>
                        <a:rPr lang="ko-KR" sz="1100" dirty="0">
                          <a:effectLst/>
                        </a:rPr>
                        <a:t>을 통한 </a:t>
                      </a:r>
                      <a:r>
                        <a:rPr lang="en-US" sz="1100" dirty="0" err="1">
                          <a:effectLst/>
                        </a:rPr>
                        <a:t>endPage</a:t>
                      </a:r>
                      <a:r>
                        <a:rPr lang="ko-KR" sz="1100" dirty="0">
                          <a:effectLst/>
                        </a:rPr>
                        <a:t>의 재계산 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Ceil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윗수로 올림</a:t>
            </a:r>
            <a:endParaRPr lang="en-US" altLang="ko-KR" dirty="0" smtClean="0"/>
          </a:p>
          <a:p>
            <a:r>
              <a:rPr lang="en-US" altLang="ko-KR" dirty="0" smtClean="0"/>
              <a:t>Floor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아래수로</a:t>
            </a:r>
            <a:r>
              <a:rPr lang="ko-KR" altLang="en-US" dirty="0" smtClean="0"/>
              <a:t> 내림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http://localhost:8080/board/list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pageNum</a:t>
            </a:r>
            <a:r>
              <a:rPr lang="en-US" altLang="ko-KR"/>
              <a:t>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371"/>
            <a:ext cx="7886700" cy="777874"/>
          </a:xfrm>
        </p:spPr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다음 문장이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(p342)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#search"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option:selected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종류를 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searchForm.submit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//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</a:t>
            </a:r>
            <a:r>
              <a:rPr lang="en-US" altLang="ko-KR" sz="1200" dirty="0" err="1" smtClean="0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bno,title,content,writer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keyProperty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 order="BEFORE"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resultType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="long"&gt;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select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from dual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&lt;/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writer)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(#{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},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=123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이동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75136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하나시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사용하여 자동 주입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_={@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dataTables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-example'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ebar-nav navbar-collapse collapse"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&lt;= 20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&gt; 10;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 dirty="0"/>
              <a:t>&lt;select id=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getListWithPaging</a:t>
            </a:r>
            <a:r>
              <a:rPr lang="en-US" altLang="ko-KR" sz="1100" i="1" dirty="0"/>
              <a:t>"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resultType</a:t>
            </a:r>
            <a:r>
              <a:rPr lang="en-US" altLang="ko-KR" sz="1100" dirty="0"/>
              <a:t>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org.zerock.domain.BoardVO</a:t>
            </a:r>
            <a:r>
              <a:rPr lang="en-US" altLang="ko-KR" sz="1100" i="1" dirty="0"/>
              <a:t>"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 &lt;![CDATA[</a:t>
            </a:r>
            <a:endParaRPr lang="ko-KR" altLang="ko-KR" sz="1100" dirty="0"/>
          </a:p>
          <a:p>
            <a:r>
              <a:rPr lang="en-US" altLang="ko-KR" sz="1100" dirty="0"/>
              <a:t>   select </a:t>
            </a:r>
            <a:endParaRPr lang="ko-KR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endParaRPr lang="ko-KR" altLang="ko-KR" sz="1100" dirty="0"/>
          </a:p>
          <a:p>
            <a:r>
              <a:rPr lang="en-US" altLang="ko-KR" sz="1100" dirty="0"/>
              <a:t>   from </a:t>
            </a:r>
            <a:endParaRPr lang="ko-KR" altLang="ko-KR" sz="1100" dirty="0"/>
          </a:p>
          <a:p>
            <a:r>
              <a:rPr lang="en-US" altLang="ko-KR" sz="1100" dirty="0"/>
              <a:t>       (</a:t>
            </a:r>
            <a:endParaRPr lang="ko-KR" altLang="ko-KR" sz="1100" dirty="0"/>
          </a:p>
          <a:p>
            <a:r>
              <a:rPr lang="en-US" altLang="ko-KR" sz="1100" dirty="0"/>
              <a:t>       select /*+INDEX_DESC(</a:t>
            </a:r>
            <a:r>
              <a:rPr lang="en-US" altLang="ko-KR" sz="1100" dirty="0" err="1"/>
              <a:t>tbl_board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pk_board</a:t>
            </a:r>
            <a:r>
              <a:rPr lang="en-US" altLang="ko-KR" sz="1100" dirty="0"/>
              <a:t>) */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     from 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tbl_board</a:t>
            </a:r>
            <a:endParaRPr lang="ko-KR" altLang="ko-KR" sz="1100" dirty="0"/>
          </a:p>
          <a:p>
            <a:r>
              <a:rPr lang="en-US" altLang="ko-KR" sz="1100" dirty="0"/>
              <a:t>      where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&lt;= 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* #{amount}</a:t>
            </a:r>
            <a:endParaRPr lang="ko-KR" altLang="ko-KR" sz="1100" dirty="0"/>
          </a:p>
          <a:p>
            <a:r>
              <a:rPr lang="en-US" altLang="ko-KR" sz="1100" dirty="0"/>
              <a:t>      )</a:t>
            </a:r>
            <a:endParaRPr lang="ko-KR" altLang="ko-KR" sz="1100" dirty="0"/>
          </a:p>
          <a:p>
            <a:r>
              <a:rPr lang="en-US" altLang="ko-KR" sz="1100" dirty="0"/>
              <a:t>  where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 &gt; (#{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-1) * #{amount}   </a:t>
            </a:r>
            <a:endParaRPr lang="ko-KR" altLang="ko-KR" sz="1100" dirty="0"/>
          </a:p>
          <a:p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]]&gt;</a:t>
            </a:r>
            <a:endParaRPr lang="ko-KR" altLang="ko-KR" sz="1100" dirty="0"/>
          </a:p>
          <a:p>
            <a:r>
              <a:rPr lang="en-US" altLang="ko-KR" sz="1100" dirty="0"/>
              <a:t>  &lt;/select&gt;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5235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 (p342)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348</cp:revision>
  <dcterms:created xsi:type="dcterms:W3CDTF">2018-08-08T08:58:11Z</dcterms:created>
  <dcterms:modified xsi:type="dcterms:W3CDTF">2023-05-26T04:48:52Z</dcterms:modified>
</cp:coreProperties>
</file>