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삭제를 먼저호출하고 이후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게시물의 첨부물 정보 미리 준비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데이터베이스에서 게시물과 첨부파일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첨부물 저장폴더에서 섬네일과 일반파일 같이 삭제</a:t>
            </a:r>
            <a:endParaRPr lang="en-US" altLang="ko-KR" smtClean="0"/>
          </a:p>
          <a:p>
            <a:r>
              <a:rPr lang="en-US" altLang="ko-KR" smtClean="0"/>
              <a:t>Criteria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게시물삭제후 페이지번호나 검색조건유지를 위해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Criteria</a:t>
            </a:r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855190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Quartz</a:t>
            </a:r>
            <a:r>
              <a:rPr lang="ko-KR" altLang="en-US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주기적으로 반복해야 하는 작업을 </a:t>
            </a:r>
            <a:r>
              <a:rPr lang="en-US" altLang="ko-KR"/>
              <a:t>Java</a:t>
            </a:r>
            <a:r>
              <a:rPr lang="ko-KR" altLang="en-US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xsi:schemaLocation="http://mybatis.org/schema/mybatis-spring http://mybatis.org/schema/mybatis-spring-1.2.xsd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&lt;task:annotation-driven/&gt;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2131</Words>
  <Application>Microsoft Office PowerPoint</Application>
  <PresentationFormat>화면 슬라이드 쇼(4:3)</PresentationFormat>
  <Paragraphs>593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213</cp:revision>
  <dcterms:created xsi:type="dcterms:W3CDTF">2018-08-08T08:58:11Z</dcterms:created>
  <dcterms:modified xsi:type="dcterms:W3CDTF">2023-05-17T03:28:41Z</dcterms:modified>
</cp:coreProperties>
</file>