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List()</a:t>
            </a:r>
            <a:r>
              <a:rPr lang="ko-KR" altLang="en-US" smtClean="0"/>
              <a:t>메서드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public void list(Criteria cri,Model model) </a:t>
            </a:r>
            <a:br>
              <a:rPr lang="en-US" altLang="ko-KR" smtClean="0"/>
            </a:br>
            <a:r>
              <a:rPr lang="en-US" altLang="ko-KR" smtClean="0"/>
              <a:t>  log.info(“list : “ + cri);</a:t>
            </a:r>
            <a:br>
              <a:rPr lang="en-US" altLang="ko-KR" smtClean="0"/>
            </a:br>
            <a:r>
              <a:rPr lang="en-US" altLang="ko-KR" smtClean="0"/>
              <a:t>  model.addAttribute(“list”,service.getList(cri));</a:t>
            </a:r>
          </a:p>
          <a:p>
            <a:r>
              <a:rPr lang="en-US" altLang="ko-KR" smtClean="0"/>
              <a:t>Criteria</a:t>
            </a:r>
            <a:r>
              <a:rPr lang="ko-KR" altLang="en-US" smtClean="0"/>
              <a:t>값이 미설정시는 기본형설정값을 따른다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.BoardControllerTests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</a:t>
            </a:r>
            <a:r>
              <a:rPr lang="ko-KR" altLang="en-US" smtClean="0"/>
              <a:t>추가하고 </a:t>
            </a:r>
            <a:r>
              <a:rPr lang="en-US" altLang="ko-KR" smtClean="0"/>
              <a:t>testList</a:t>
            </a:r>
            <a:r>
              <a:rPr lang="ko-KR" altLang="en-US" smtClean="0"/>
              <a:t>메서드는 주석 처리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     @</a:t>
            </a:r>
            <a:r>
              <a:rPr lang="en-US" altLang="ko-KR"/>
              <a:t>Test</a:t>
            </a:r>
          </a:p>
          <a:p>
            <a:pPr marL="0" indent="0">
              <a:buNone/>
            </a:pPr>
            <a:r>
              <a:rPr lang="en-US" altLang="ko-KR"/>
              <a:t>	public void testListPaging() throws Exception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log.info(mockMvc.perform(</a:t>
            </a:r>
          </a:p>
          <a:p>
            <a:pPr marL="0" indent="0">
              <a:buNone/>
            </a:pPr>
            <a:r>
              <a:rPr lang="en-US" altLang="ko-KR"/>
              <a:t>				MockMvcRequestBuilders.get("/board/list")</a:t>
            </a:r>
          </a:p>
          <a:p>
            <a:pPr marL="0" indent="0">
              <a:buNone/>
            </a:pPr>
            <a:r>
              <a:rPr lang="en-US" altLang="ko-KR"/>
              <a:t>				.param("pageNum", "2")</a:t>
            </a:r>
          </a:p>
          <a:p>
            <a:pPr marL="0" indent="0">
              <a:buNone/>
            </a:pPr>
            <a:r>
              <a:rPr lang="en-US" altLang="ko-KR"/>
              <a:t>				.param("amount", "50"))</a:t>
            </a:r>
          </a:p>
          <a:p>
            <a:pPr marL="0" indent="0">
              <a:buNone/>
            </a:pPr>
            <a:r>
              <a:rPr lang="en-US" altLang="ko-KR"/>
              <a:t>				.andReturn().getModelAndView().getModelMap());</a:t>
            </a:r>
          </a:p>
          <a:p>
            <a:pPr marL="0" indent="0">
              <a:buNone/>
            </a:pPr>
            <a:r>
              <a:rPr lang="en-US" altLang="ko-KR"/>
              <a:t>	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smtClean="0"/>
              <a:t>페이지 번호를 전달하여 결과 확인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JSP</a:t>
            </a:r>
            <a:r>
              <a:rPr lang="ko-KR" altLang="en-US" smtClean="0"/>
              <a:t>에 페이지 번호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페이지 번호의 클릭 이벤트 처리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전체 데이터 개수를 반영하여 페이지 번호 조정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BoardController/BoardService/BoardServiceImpl 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en-US" altLang="ko-KR"/>
              <a:t>list.jsp</a:t>
            </a:r>
            <a:r>
              <a:rPr lang="ko-KR" altLang="en-US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this.startPage = this.endPage - 9;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realEnd = (int) (Math.ceil((total * 1.0) / amount) 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if(realEnd  &lt; this.endPage)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this.endPage = realEnd;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Ceil</a:t>
            </a:r>
            <a:r>
              <a:rPr lang="ko-KR" altLang="en-US" smtClean="0"/>
              <a:t>은 </a:t>
            </a:r>
            <a:r>
              <a:rPr lang="en-US" altLang="ko-KR" smtClean="0"/>
              <a:t>.0</a:t>
            </a:r>
            <a:r>
              <a:rPr lang="ko-KR" altLang="en-US" smtClean="0"/>
              <a:t>인 윗수로 올림</a:t>
            </a:r>
            <a:endParaRPr lang="en-US" altLang="ko-KR" smtClean="0"/>
          </a:p>
          <a:p>
            <a:r>
              <a:rPr lang="en-US" altLang="ko-KR" smtClean="0"/>
              <a:t>Floor</a:t>
            </a:r>
            <a:r>
              <a:rPr lang="ko-KR" altLang="en-US" smtClean="0"/>
              <a:t>는 </a:t>
            </a:r>
            <a:r>
              <a:rPr lang="en-US" altLang="ko-KR" smtClean="0"/>
              <a:t>.0</a:t>
            </a:r>
            <a:r>
              <a:rPr lang="ko-KR" altLang="en-US" smtClean="0"/>
              <a:t>인 아래수로 내림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/>
              <a:t>@Getter</a:t>
            </a:r>
          </a:p>
          <a:p>
            <a:r>
              <a:rPr lang="en-US" altLang="ko-KR" sz="800"/>
              <a:t>@ToString</a:t>
            </a:r>
          </a:p>
          <a:p>
            <a:r>
              <a:rPr lang="en-US" altLang="ko-KR" sz="800" b="1"/>
              <a:t>public class PageDTO {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startPage;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int endPage;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boolean prev, next;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total;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Criteria cri;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public PageDTO(Criteria cri, int total) {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this.cri = cri;</a:t>
            </a:r>
          </a:p>
          <a:p>
            <a:r>
              <a:rPr lang="en-US" altLang="ko-KR" sz="800"/>
              <a:t>    </a:t>
            </a:r>
            <a:r>
              <a:rPr lang="en-US" altLang="ko-KR" sz="800" b="1"/>
              <a:t>this.total = total;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this.endPage = (int) (Math.</a:t>
            </a:r>
            <a:r>
              <a:rPr lang="en-US" altLang="ko-KR" sz="800" b="1" i="1"/>
              <a:t>ceil(cri.getPageNum() / 10.0)) * 10;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this.startPage = this.endPage - 9;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int realEnd = (int) (Math.</a:t>
            </a:r>
            <a:r>
              <a:rPr lang="en-US" altLang="ko-KR" sz="800" b="1" i="1"/>
              <a:t>ceil((total * 1.0) / cri.getAmount()));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if (realEnd &lt;= this.endPage) {</a:t>
            </a:r>
          </a:p>
          <a:p>
            <a:r>
              <a:rPr lang="en-US" altLang="ko-KR" sz="800"/>
              <a:t>      </a:t>
            </a:r>
            <a:r>
              <a:rPr lang="en-US" altLang="ko-KR" sz="800" b="1"/>
              <a:t>this.endPage = realEnd;</a:t>
            </a:r>
          </a:p>
          <a:p>
            <a:r>
              <a:rPr lang="ko-KR" altLang="en-US" sz="800"/>
              <a:t>    </a:t>
            </a:r>
            <a:r>
              <a:rPr lang="en-US" altLang="ko-KR" sz="800"/>
              <a:t>}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this.prev = this.startPage &gt; 1;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this.next = this.endPage &lt; realEnd;</a:t>
            </a:r>
          </a:p>
          <a:p>
            <a:r>
              <a:rPr lang="ko-KR" altLang="en-US" sz="800"/>
              <a:t>  </a:t>
            </a:r>
            <a:r>
              <a:rPr lang="en-US" altLang="ko-KR" sz="800"/>
              <a:t>}</a:t>
            </a:r>
          </a:p>
          <a:p>
            <a:r>
              <a:rPr lang="ko-KR" altLang="en-US" sz="800"/>
              <a:t>  </a:t>
            </a:r>
          </a:p>
          <a:p>
            <a:r>
              <a:rPr lang="en-US" altLang="ko-KR" sz="80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${pageMaker.prev}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previous"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"num"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${pageMaker.startPage}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${pageMaker.endPage}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${num}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${pageMaker.next}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next"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페이지번호의 링크는 페이지 번호만 가지도록 하고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&lt;form&gt;</a:t>
            </a:r>
            <a:r>
              <a:rPr lang="ko-KR" altLang="en-US"/>
              <a:t>태그와 이벤트 처리를 통해서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'actionForm'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'pageNum'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${pageMaker.cri.pageNum}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${pageMaker.cri.amount}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actionForm =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"#actionForm"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".paginate_button a"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엘리먼트는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앋을수 있다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//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변경후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actionForm.find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＂input[name=＇pageNum＇]＂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val($(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).attr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＂href＂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반환시에 색인번호로 지정시는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eq(index)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      </a:t>
            </a:r>
            <a:r>
              <a:rPr lang="en-US" altLang="ko-KR" sz="1200"/>
              <a:t>actionForm.submit();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&lt;form id='operForm' action="/boad/modify" method="get"&gt;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id='bno' name='bno' value='&lt;c:out value="${board.bno}"/&gt;'&gt;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name='pageNum' value='&lt;c:out value="${cri.pageNum}"/&gt;'&gt;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name='amount' value='&lt;c:out value="${cri.amount}"/&gt;'&gt;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&lt;/form&gt;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"pageNum"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숫자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검색조건과 키워드로 구분</a:t>
            </a:r>
            <a:endParaRPr lang="en-US" altLang="ko-KR" smtClean="0"/>
          </a:p>
          <a:p>
            <a:r>
              <a:rPr lang="ko-KR" altLang="en-US" smtClean="0"/>
              <a:t>검색 조건은 </a:t>
            </a:r>
            <a:r>
              <a:rPr lang="en-US" altLang="ko-KR" smtClean="0"/>
              <a:t>checkbox</a:t>
            </a:r>
            <a:r>
              <a:rPr lang="ko-KR" altLang="en-US" smtClean="0"/>
              <a:t>나 </a:t>
            </a:r>
            <a:r>
              <a:rPr lang="en-US" altLang="ko-KR" smtClean="0"/>
              <a:t>select</a:t>
            </a:r>
            <a:r>
              <a:rPr lang="ko-KR" altLang="en-US" smtClean="0"/>
              <a:t>엘리먼트 이용</a:t>
            </a:r>
            <a:endParaRPr lang="en-US" altLang="ko-KR" smtClean="0"/>
          </a:p>
          <a:p>
            <a:r>
              <a:rPr lang="ko-KR" altLang="en-US" smtClean="0"/>
              <a:t>제목</a:t>
            </a:r>
            <a:r>
              <a:rPr lang="en-US" altLang="ko-KR"/>
              <a:t>,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단일 항목</a:t>
            </a:r>
            <a:endParaRPr lang="en-US" altLang="ko-KR"/>
          </a:p>
          <a:p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복합 항목 </a:t>
            </a:r>
            <a:endParaRPr lang="en-US" altLang="ko-KR"/>
          </a:p>
          <a:p>
            <a:r>
              <a:rPr lang="ko-KR" altLang="en-US"/>
              <a:t>검색 항목에 따라서 매번 다른 </a:t>
            </a:r>
            <a:r>
              <a:rPr lang="en-US" altLang="ko-KR"/>
              <a:t>SQL</a:t>
            </a:r>
            <a:r>
              <a:rPr lang="ko-KR" altLang="en-US"/>
              <a:t>이 처리될 필요가 있는 상황 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동적쿼리기능을 이용해서 처리 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www.mybatis.org/mybatis-3/ko/dynamic-sql.html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본 교재는 페이지 별로 검색을 테이블을 이용하여 하고 있음</a:t>
            </a:r>
            <a:endParaRPr lang="en-US" altLang="ko-KR" smtClean="0"/>
          </a:p>
          <a:p>
            <a:r>
              <a:rPr lang="ko-KR" altLang="en-US" smtClean="0"/>
              <a:t>그러나 페이지 별로 모든 정보를 리스트에서 가지고 있음으로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클라이언트에서 바로 처리하는 방식도 좋을거 같음</a:t>
            </a:r>
            <a:r>
              <a:rPr lang="en-US" altLang="ko-KR" smtClean="0"/>
              <a:t>(Jquery</a:t>
            </a:r>
            <a:r>
              <a:rPr lang="ko-KR" altLang="en-US" smtClean="0"/>
              <a:t>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부트스트랩 활용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</a:t>
            </a:r>
            <a:r>
              <a:rPr lang="en-US" altLang="ko-KR" smtClean="0"/>
              <a:t>f </a:t>
            </a:r>
            <a:r>
              <a:rPr lang="ko-KR" altLang="en-US" smtClean="0"/>
              <a:t>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choose(when, otherwise</a:t>
            </a:r>
            <a:r>
              <a:rPr lang="en-US" altLang="ko-KR" b="1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자바와 다르게 앞의 조건이 만족되도 다음 조건을 체크합니다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348792"/>
            <a:ext cx="8119425" cy="62876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&lt;select id="selectMember" parameterType="map", resultType="map"&gt;</a:t>
            </a:r>
          </a:p>
          <a:p>
            <a:pPr marL="0" indent="0">
              <a:buNone/>
            </a:pPr>
            <a:r>
              <a:rPr lang="en-US" altLang="ko-KR"/>
              <a:t>    SELECT  USER_NO</a:t>
            </a:r>
          </a:p>
          <a:p>
            <a:pPr marL="0" indent="0">
              <a:buNone/>
            </a:pPr>
            <a:r>
              <a:rPr lang="en-US" altLang="ko-KR"/>
              <a:t>            USER_ID</a:t>
            </a:r>
          </a:p>
          <a:p>
            <a:pPr marL="0" indent="0">
              <a:buNone/>
            </a:pPr>
            <a:r>
              <a:rPr lang="en-US" altLang="ko-KR"/>
              <a:t>            NAME</a:t>
            </a:r>
          </a:p>
          <a:p>
            <a:pPr marL="0" indent="0">
              <a:buNone/>
            </a:pPr>
            <a:r>
              <a:rPr lang="en-US" altLang="ko-KR"/>
              <a:t>            REG_DT</a:t>
            </a:r>
          </a:p>
          <a:p>
            <a:pPr marL="0" indent="0">
              <a:buNone/>
            </a:pPr>
            <a:r>
              <a:rPr lang="en-US" altLang="ko-KR"/>
              <a:t>    FROM    USER</a:t>
            </a:r>
          </a:p>
          <a:p>
            <a:pPr marL="0" indent="0">
              <a:buNone/>
            </a:pPr>
            <a:r>
              <a:rPr lang="en-US" altLang="ko-KR"/>
              <a:t>    &lt;choose&gt;</a:t>
            </a:r>
          </a:p>
          <a:p>
            <a:pPr marL="0" indent="0">
              <a:buNone/>
            </a:pPr>
            <a:r>
              <a:rPr lang="en-US" altLang="ko-KR"/>
              <a:t>    	&lt;when test "userNo != null"&gt;</a:t>
            </a:r>
          </a:p>
          <a:p>
            <a:pPr marL="0" indent="0">
              <a:buNone/>
            </a:pPr>
            <a:r>
              <a:rPr lang="en-US" altLang="ko-KR"/>
              <a:t>    	WHERE USER_NO = #{userNo}</a:t>
            </a:r>
          </a:p>
          <a:p>
            <a:pPr marL="0" indent="0">
              <a:buNone/>
            </a:pPr>
            <a:r>
              <a:rPr lang="en-US" altLang="ko-KR"/>
              <a:t>    	&lt;/when&gt;</a:t>
            </a:r>
          </a:p>
          <a:p>
            <a:pPr marL="0" indent="0">
              <a:buNone/>
            </a:pPr>
            <a:r>
              <a:rPr lang="en-US" altLang="ko-KR"/>
              <a:t>        &lt;when test "name != null"&gt;</a:t>
            </a:r>
          </a:p>
          <a:p>
            <a:pPr marL="0" indent="0">
              <a:buNone/>
            </a:pPr>
            <a:r>
              <a:rPr lang="en-US" altLang="ko-KR"/>
              <a:t>        WHERE NAME = #{name}</a:t>
            </a:r>
          </a:p>
          <a:p>
            <a:pPr marL="0" indent="0">
              <a:buNone/>
            </a:pPr>
            <a:r>
              <a:rPr lang="en-US" altLang="ko-KR"/>
              <a:t>        &lt;/when&gt;</a:t>
            </a:r>
          </a:p>
          <a:p>
            <a:pPr marL="0" indent="0">
              <a:buNone/>
            </a:pPr>
            <a:r>
              <a:rPr lang="en-US" altLang="ko-KR"/>
              <a:t>        &lt;otherwise&gt;</a:t>
            </a:r>
          </a:p>
          <a:p>
            <a:pPr marL="0" indent="0">
              <a:buNone/>
            </a:pPr>
            <a:r>
              <a:rPr lang="en-US" altLang="ko-KR"/>
              <a:t>        WHERE USER_NO = 1</a:t>
            </a:r>
          </a:p>
          <a:p>
            <a:pPr marL="0" indent="0">
              <a:buNone/>
            </a:pPr>
            <a:r>
              <a:rPr lang="en-US" altLang="ko-KR"/>
              <a:t>        AND USER_ID = 'id01'</a:t>
            </a:r>
          </a:p>
          <a:p>
            <a:pPr marL="0" indent="0">
              <a:buNone/>
            </a:pPr>
            <a:r>
              <a:rPr lang="en-US" altLang="ko-KR"/>
              <a:t>        &lt;/otherwise&gt;</a:t>
            </a:r>
          </a:p>
          <a:p>
            <a:pPr marL="0" indent="0">
              <a:buNone/>
            </a:pPr>
            <a:r>
              <a:rPr lang="en-US" altLang="ko-KR"/>
              <a:t>    &lt;/choose&gt;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앞에 붙여줍니다</a:t>
            </a:r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실행 내용이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HashMap&lt;&gt;();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732925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tbl_board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"val"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5458120" y="1555423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검색항목</a:t>
            </a:r>
            <a:r>
              <a:rPr lang="en-US" altLang="ko-KR"/>
              <a:t>(type)</a:t>
            </a:r>
            <a:r>
              <a:rPr lang="ko-KR" altLang="en-US"/>
              <a:t>과 검색 키워드</a:t>
            </a:r>
            <a:r>
              <a:rPr lang="en-US" altLang="ko-KR"/>
              <a:t>(keyword)</a:t>
            </a:r>
            <a:r>
              <a:rPr lang="ko-KR" altLang="en-US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글자 한자씩을 배열로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 getTypeArr( ) {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altLang="ko-KR" sz="1000" b="1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"#searchForm button"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"option:selected"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검색종류를 선택하세요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searchForm.submit();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</a:t>
            </a:r>
            <a:r>
              <a:rPr lang="en-US" altLang="ko-KR" dirty="0" smtClean="0"/>
              <a:t>insert</a:t>
            </a:r>
            <a:r>
              <a:rPr lang="en-US" altLang="ko-KR" dirty="0" smtClean="0"/>
              <a:t>)(</a:t>
            </a:r>
            <a:r>
              <a:rPr lang="en-US" altLang="ko-KR" dirty="0" smtClean="0"/>
              <a:t>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//selectkey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632882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</a:t>
            </a:r>
            <a:r>
              <a:rPr lang="ko-KR" altLang="en-US" dirty="0" smtClean="0"/>
              <a:t>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</a:t>
            </a:r>
            <a:r>
              <a:rPr lang="ko-KR" altLang="en-US" dirty="0" smtClean="0"/>
              <a:t>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</a:t>
            </a:r>
            <a:r>
              <a:rPr lang="ko-KR" altLang="en-US" dirty="0" smtClean="0"/>
              <a:t>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  //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 하나시 사용하여 자동 주입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@Setter(onMethod_={@Autowired};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04119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POST</a:t>
            </a:r>
            <a:r>
              <a:rPr lang="ko-KR" altLang="en-US"/>
              <a:t>방식으로 처리되는 데이터를 </a:t>
            </a:r>
            <a:r>
              <a:rPr lang="en-US" altLang="ko-KR"/>
              <a:t>BoardVO </a:t>
            </a:r>
            <a:r>
              <a:rPr lang="ko-KR" altLang="en-US"/>
              <a:t>타입의 인스턴스로 </a:t>
            </a:r>
            <a:r>
              <a:rPr lang="ko-KR" altLang="en-US" smtClean="0"/>
              <a:t>바인딩</a:t>
            </a:r>
            <a:r>
              <a:rPr lang="en-US" altLang="ko-KR"/>
              <a:t>(</a:t>
            </a:r>
            <a:r>
              <a:rPr lang="ko-KR" altLang="en-US" smtClean="0"/>
              <a:t>수집</a:t>
            </a:r>
            <a:r>
              <a:rPr lang="en-US" altLang="ko-KR" smtClean="0"/>
              <a:t>)</a:t>
            </a:r>
            <a:r>
              <a:rPr lang="ko-KR" altLang="en-US" smtClean="0"/>
              <a:t>해서 </a:t>
            </a:r>
            <a:r>
              <a:rPr lang="ko-KR" altLang="en-US"/>
              <a:t>메서드에서 활용 </a:t>
            </a:r>
            <a:endParaRPr lang="en-US" altLang="ko-KR"/>
          </a:p>
          <a:p>
            <a:r>
              <a:rPr lang="en-US" altLang="ko-KR"/>
              <a:t>BoardService</a:t>
            </a:r>
            <a:r>
              <a:rPr lang="ko-KR" altLang="en-US"/>
              <a:t>를 이용해서 등록 처리</a:t>
            </a:r>
            <a:endParaRPr lang="en-US" altLang="ko-KR"/>
          </a:p>
          <a:p>
            <a:r>
              <a:rPr lang="en-US" altLang="ko-KR"/>
              <a:t>‘redirect: ‘</a:t>
            </a:r>
            <a:r>
              <a:rPr lang="ko-KR" altLang="en-US"/>
              <a:t>를 이용해서 다시 목록으로 이동 </a:t>
            </a:r>
            <a:endParaRPr lang="en-US" altLang="ko-KR" smtClean="0"/>
          </a:p>
          <a:p>
            <a:r>
              <a:rPr lang="en-US" altLang="ko-KR" smtClean="0"/>
              <a:t>Model</a:t>
            </a:r>
            <a:r>
              <a:rPr lang="ko-KR" altLang="en-US" smtClean="0"/>
              <a:t>대신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addAttribute()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addFlashAttribute()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b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가기시 데이터 사라짐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tetGet()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.getModelAndView().getModelMap());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testModify()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제목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내용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testRemove()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 데이터베이스에 게시물 번호 확인할 것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/>
              <a:t>목록에서 특정 게시물 선택후 이동 처리</a:t>
            </a:r>
            <a:endParaRPr lang="en-US" altLang="ko-KR"/>
          </a:p>
          <a:p>
            <a:r>
              <a:rPr lang="ko-KR" altLang="en-US"/>
              <a:t>조회의 경우는 반드시 </a:t>
            </a:r>
            <a:r>
              <a:rPr lang="en-US" altLang="ko-KR"/>
              <a:t>GET</a:t>
            </a:r>
            <a:r>
              <a:rPr lang="ko-KR" altLang="en-US"/>
              <a:t>방식으로만 처리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/>
              <a:t>&lt;tr&gt;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${board.bno}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&lt;td&gt;&lt;a href=</a:t>
            </a:r>
            <a:r>
              <a:rPr lang="en-US" altLang="ko-KR" sz="1400" i="1"/>
              <a:t>'/board/get?bno=</a:t>
            </a:r>
            <a:r>
              <a:rPr lang="en-US" altLang="ko-KR" sz="1400"/>
              <a:t>&lt;c:out value="${board.bno}"/&gt;</a:t>
            </a:r>
            <a:r>
              <a:rPr lang="en-US" altLang="ko-KR" sz="1400" i="1"/>
              <a:t>'</a:t>
            </a:r>
            <a:r>
              <a:rPr lang="en-US" altLang="ko-KR" sz="1400"/>
              <a:t>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${board.title}</a:t>
            </a:r>
            <a:r>
              <a:rPr lang="en-US" altLang="ko-KR" sz="1400" i="1"/>
              <a:t>"</a:t>
            </a:r>
            <a:r>
              <a:rPr lang="en-US" altLang="ko-KR" sz="1400"/>
              <a:t>/&gt;&lt;/a&gt;&lt;/td&gt;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${board.writer}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${board.regdate}</a:t>
            </a:r>
            <a:r>
              <a:rPr lang="en-US" altLang="ko-KR" sz="1400" i="1"/>
              <a:t>"</a:t>
            </a:r>
            <a:r>
              <a:rPr lang="en-US" altLang="ko-KR" sz="1400"/>
              <a:t> 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${board.updateDate}</a:t>
            </a:r>
            <a:r>
              <a:rPr lang="en-US" altLang="ko-KR" sz="1400" i="1"/>
              <a:t>"</a:t>
            </a:r>
            <a:r>
              <a:rPr lang="en-US" altLang="ko-KR" sz="1400"/>
              <a:t> /&gt;&lt;/td&gt;  </a:t>
            </a:r>
            <a:endParaRPr lang="ko-KR" altLang="ko-KR" sz="1400"/>
          </a:p>
          <a:p>
            <a:r>
              <a:rPr lang="en-US" altLang="ko-KR" sz="1400"/>
              <a:t>&lt;/tr&gt;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4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뒤로가가나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데이터가 많은 경우에 성능의 저하 유발</a:t>
            </a:r>
            <a:endParaRPr lang="en-US" altLang="ko-KR" smtClean="0"/>
          </a:p>
          <a:p>
            <a:r>
              <a:rPr lang="ko-KR" altLang="en-US" smtClean="0"/>
              <a:t>데이터가 적은 경우나 빠르게 정렬할수 있는 방법이 있는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경우를 제외하고는 사용 지양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실행계획메뉴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005633" y="184765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Sort</a:t>
            </a:r>
            <a:r>
              <a:rPr lang="ko-KR" altLang="en-US" smtClean="0"/>
              <a:t>안한다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PK_BOARD</a:t>
            </a:r>
            <a:r>
              <a:rPr lang="ko-KR" altLang="en-US" smtClean="0"/>
              <a:t>를 이용해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RANGE SCAN</a:t>
            </a:r>
            <a:r>
              <a:rPr lang="ko-KR" altLang="en-US"/>
              <a:t> </a:t>
            </a:r>
            <a:r>
              <a:rPr lang="en-US" altLang="ko-KR" smtClean="0"/>
              <a:t>DESCENDING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BY INDEX ROWID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PK</a:t>
            </a:r>
            <a:r>
              <a:rPr lang="ko-KR" altLang="en-US" smtClean="0"/>
              <a:t>는 인덱스와 식별자 의미</a:t>
            </a:r>
            <a:endParaRPr lang="en-US" altLang="ko-KR" smtClean="0"/>
          </a:p>
          <a:p>
            <a:r>
              <a:rPr lang="ko-KR" altLang="en-US" smtClean="0"/>
              <a:t>내용을 찾아 가는것은 </a:t>
            </a:r>
            <a:r>
              <a:rPr lang="en-US" altLang="ko-KR" smtClean="0"/>
              <a:t>scan</a:t>
            </a:r>
          </a:p>
          <a:p>
            <a:r>
              <a:rPr lang="en-US" altLang="ko-KR" smtClean="0"/>
              <a:t>Pk</a:t>
            </a:r>
            <a:r>
              <a:rPr lang="ko-KR" altLang="en-US" smtClean="0"/>
              <a:t>지정하면 인덱스가 만들어짐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컬럼 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따라서 </a:t>
            </a:r>
            <a:r>
              <a:rPr lang="en-US" altLang="ko-KR" dirty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INDEX_ASC(tbl_board pk_board) */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tbl_board;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FULL</a:t>
            </a:r>
            <a:r>
              <a:rPr lang="ko-KR" altLang="en-US" smtClean="0"/>
              <a:t>로 접근해서 데이터를 가져 오고 그후에 정렬하면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rownnum</a:t>
            </a:r>
            <a:r>
              <a:rPr lang="ko-KR" altLang="en-US" smtClean="0"/>
              <a:t>은 가져올시의 값이 된다</a:t>
            </a:r>
            <a:r>
              <a:rPr lang="en-US" altLang="ko-KR" smtClean="0"/>
              <a:t>(</a:t>
            </a:r>
            <a:r>
              <a:rPr lang="ko-KR" altLang="en-US" smtClean="0"/>
              <a:t>정렬후의 값이 아님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인덱스인</a:t>
            </a:r>
            <a:r>
              <a:rPr lang="en-US" altLang="ko-KR" smtClean="0"/>
              <a:t> PK_BOARD</a:t>
            </a:r>
            <a:r>
              <a:rPr lang="ko-KR" altLang="en-US" smtClean="0"/>
              <a:t>를 이용하여 접근시 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1. PK_BOARD</a:t>
            </a:r>
            <a:r>
              <a:rPr lang="ko-KR" altLang="en-US" smtClean="0"/>
              <a:t>인덱스를 통해서 테이블에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2. </a:t>
            </a:r>
            <a:r>
              <a:rPr lang="ko-KR" altLang="en-US" smtClean="0"/>
              <a:t>접근 데이터에 </a:t>
            </a:r>
            <a:r>
              <a:rPr lang="en-US" altLang="ko-KR" smtClean="0"/>
              <a:t>ROWNUM</a:t>
            </a:r>
            <a:r>
              <a:rPr lang="ko-KR" altLang="en-US" smtClean="0"/>
              <a:t>부여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/*+INDEX_ASC(tbl_board pk_board) */  </a:t>
            </a:r>
            <a:br>
              <a:rPr lang="en-US" altLang="ko-KR" smtClean="0"/>
            </a:br>
            <a:r>
              <a:rPr lang="en-US" altLang="ko-KR" smtClean="0"/>
              <a:t>rownum rn,bno,title,content from tbl_board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select /*+</a:t>
            </a:r>
            <a:r>
              <a:rPr lang="en-US" altLang="ko-KR" smtClean="0"/>
              <a:t>INDEX_DESC(tbl_board </a:t>
            </a:r>
            <a:r>
              <a:rPr lang="en-US" altLang="ko-KR"/>
              <a:t>pk_board) */  </a:t>
            </a:r>
            <a:br>
              <a:rPr lang="en-US" altLang="ko-KR"/>
            </a:br>
            <a:r>
              <a:rPr lang="en-US" altLang="ko-KR"/>
              <a:t>rownum rn,bno,title,content from tbl_board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페이지당 게시물 </a:t>
            </a:r>
            <a:r>
              <a:rPr lang="en-US" altLang="ko-KR" smtClean="0"/>
              <a:t>10</a:t>
            </a:r>
            <a:r>
              <a:rPr lang="ko-KR" altLang="en-US" smtClean="0"/>
              <a:t>개시 </a:t>
            </a:r>
            <a:r>
              <a:rPr lang="en-US" altLang="ko-KR" smtClean="0"/>
              <a:t>1</a:t>
            </a:r>
            <a:r>
              <a:rPr lang="ko-KR" altLang="en-US" smtClean="0"/>
              <a:t>페이지의 게시물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/*+INDEX_DESC(tbl_board pk_board) */ 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rownum &lt;= 10 //</a:t>
            </a:r>
            <a:r>
              <a:rPr lang="ko-KR" altLang="en-US" smtClean="0"/>
              <a:t>별칭으로 비교 불가</a:t>
            </a:r>
            <a:r>
              <a:rPr lang="en-US" altLang="ko-KR" smtClean="0"/>
              <a:t>(</a:t>
            </a:r>
            <a:r>
              <a:rPr lang="ko-KR" altLang="en-US" smtClean="0"/>
              <a:t>별칭은 표시만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2</a:t>
            </a:r>
            <a:r>
              <a:rPr lang="ko-KR" altLang="en-US" smtClean="0"/>
              <a:t>페이지 </a:t>
            </a:r>
            <a:r>
              <a:rPr lang="en-US" altLang="ko-KR" smtClean="0"/>
              <a:t>11</a:t>
            </a:r>
            <a:r>
              <a:rPr lang="ko-KR" altLang="en-US" smtClean="0"/>
              <a:t>부터 </a:t>
            </a:r>
            <a:r>
              <a:rPr lang="en-US" altLang="ko-KR" smtClean="0"/>
              <a:t>20</a:t>
            </a:r>
            <a:r>
              <a:rPr lang="ko-KR" altLang="en-US" smtClean="0"/>
              <a:t>번까지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select /*+INDEX_DESC(tbl_board pk_board) */ </a:t>
            </a:r>
            <a:br>
              <a:rPr lang="en-US" altLang="ko-KR"/>
            </a:br>
            <a:r>
              <a:rPr lang="en-US" altLang="ko-KR"/>
              <a:t>rownum rn,bno,title,content</a:t>
            </a:r>
            <a:br>
              <a:rPr lang="en-US" altLang="ko-KR"/>
            </a:br>
            <a:r>
              <a:rPr lang="en-US" altLang="ko-KR"/>
              <a:t>from tbl_board</a:t>
            </a:r>
            <a:br>
              <a:rPr lang="en-US" altLang="ko-KR"/>
            </a:br>
            <a:r>
              <a:rPr lang="en-US" altLang="ko-KR"/>
              <a:t>where rownum &gt;</a:t>
            </a:r>
            <a:r>
              <a:rPr lang="en-US" altLang="ko-KR" smtClean="0"/>
              <a:t> 10 and </a:t>
            </a:r>
            <a:r>
              <a:rPr lang="en-US" altLang="ko-KR"/>
              <a:t>rownum </a:t>
            </a:r>
            <a:r>
              <a:rPr lang="en-US" altLang="ko-KR" smtClean="0"/>
              <a:t>&lt;= 20;</a:t>
            </a:r>
            <a:br>
              <a:rPr lang="en-US" altLang="ko-KR" smtClean="0"/>
            </a:br>
            <a:r>
              <a:rPr lang="ko-KR" altLang="en-US" smtClean="0"/>
              <a:t>이 </a:t>
            </a:r>
            <a:r>
              <a:rPr lang="en-US" altLang="ko-KR" smtClean="0"/>
              <a:t>sql</a:t>
            </a:r>
            <a:r>
              <a:rPr lang="ko-KR" altLang="en-US" smtClean="0"/>
              <a:t>문은 결과가 안나옴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실행 계획을 보면 </a:t>
            </a:r>
            <a:r>
              <a:rPr lang="en-US" altLang="ko-KR" smtClean="0"/>
              <a:t>1</a:t>
            </a:r>
            <a:r>
              <a:rPr lang="ko-KR" altLang="en-US" smtClean="0"/>
              <a:t>차로 </a:t>
            </a:r>
            <a:r>
              <a:rPr lang="en-US" altLang="ko-KR" smtClean="0"/>
              <a:t>rn &gt; 10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처리하고 다음에 </a:t>
            </a:r>
            <a:r>
              <a:rPr lang="en-US" altLang="ko-KR" smtClean="0"/>
              <a:t>rn &lt;=20</a:t>
            </a:r>
            <a:br>
              <a:rPr lang="en-US" altLang="ko-KR" smtClean="0"/>
            </a:b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실행하는데 </a:t>
            </a:r>
            <a:r>
              <a:rPr lang="en-US" altLang="ko-KR" smtClean="0"/>
              <a:t>rn</a:t>
            </a:r>
            <a:r>
              <a:rPr lang="ko-KR" altLang="en-US" smtClean="0"/>
              <a:t>은 조건에 맞는 </a:t>
            </a:r>
            <a:r>
              <a:rPr lang="en-US" altLang="ko-KR" smtClean="0"/>
              <a:t>rn</a:t>
            </a:r>
            <a:r>
              <a:rPr lang="ko-KR" altLang="en-US" smtClean="0"/>
              <a:t>이 </a:t>
            </a:r>
            <a:r>
              <a:rPr lang="en-US" altLang="ko-KR" smtClean="0"/>
              <a:t>1</a:t>
            </a:r>
            <a:r>
              <a:rPr lang="ko-KR" altLang="en-US" smtClean="0"/>
              <a:t>부터 시작하므로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 smtClean="0"/>
              <a:t>은 무조건 </a:t>
            </a:r>
            <a:r>
              <a:rPr lang="en-US" altLang="ko-KR" smtClean="0"/>
              <a:t>1</a:t>
            </a:r>
            <a:r>
              <a:rPr lang="ko-KR" altLang="en-US" smtClean="0"/>
              <a:t>부터 시작합니다</a:t>
            </a:r>
            <a:r>
              <a:rPr lang="en-US" altLang="ko-KR" smtClean="0"/>
              <a:t>. </a:t>
            </a:r>
            <a:r>
              <a:rPr lang="ko-KR" altLang="en-US" smtClean="0"/>
              <a:t>따라서 맞는 값이 안나옴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/>
              <a:t> </a:t>
            </a:r>
            <a:r>
              <a:rPr lang="ko-KR" altLang="en-US" smtClean="0"/>
              <a:t>조건은 무조건 </a:t>
            </a:r>
            <a:r>
              <a:rPr lang="en-US" altLang="ko-KR" smtClean="0"/>
              <a:t>1</a:t>
            </a:r>
            <a:r>
              <a:rPr lang="ko-KR" altLang="en-US" smtClean="0"/>
              <a:t>이 포함되어야합니다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smtClean="0"/>
              <a:t>Select /*+INDEX_DESC(tbl_board pk_board) */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rownum </a:t>
            </a:r>
            <a:r>
              <a:rPr lang="en-US" altLang="ko-KR" smtClean="0"/>
              <a:t>&lt;=20;</a:t>
            </a:r>
            <a:br>
              <a:rPr lang="en-US" altLang="ko-KR" smtClean="0"/>
            </a:br>
            <a:r>
              <a:rPr lang="en-US" altLang="ko-KR" smtClean="0"/>
              <a:t>--rownum</a:t>
            </a:r>
            <a:r>
              <a:rPr lang="ko-KR" altLang="en-US" smtClean="0"/>
              <a:t>에 </a:t>
            </a:r>
            <a:r>
              <a:rPr lang="en-US" altLang="ko-KR" smtClean="0"/>
              <a:t>1</a:t>
            </a:r>
            <a:r>
              <a:rPr lang="ko-KR" altLang="en-US" smtClean="0"/>
              <a:t>이 포함되어 </a:t>
            </a:r>
            <a:r>
              <a:rPr lang="en-US" altLang="ko-KR" smtClean="0"/>
              <a:t>20</a:t>
            </a:r>
            <a:r>
              <a:rPr lang="ko-KR" altLang="en-US" smtClean="0"/>
              <a:t>개의 레코드 반영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인라인뷰와</a:t>
            </a:r>
            <a:r>
              <a:rPr lang="ko-KR" altLang="en-US" dirty="0"/>
              <a:t>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smtClean="0"/>
              <a:t>인라인뷰는 </a:t>
            </a:r>
            <a:r>
              <a:rPr lang="en-US" altLang="ko-KR" smtClean="0"/>
              <a:t>select</a:t>
            </a:r>
            <a:r>
              <a:rPr lang="ko-KR" altLang="en-US" smtClean="0"/>
              <a:t>문안의 </a:t>
            </a:r>
            <a:r>
              <a:rPr lang="en-US" altLang="ko-KR" smtClean="0"/>
              <a:t>from</a:t>
            </a:r>
            <a:r>
              <a:rPr lang="ko-KR" altLang="en-US" smtClean="0"/>
              <a:t>에 </a:t>
            </a:r>
            <a:r>
              <a:rPr lang="en-US" altLang="ko-KR" smtClean="0"/>
              <a:t>select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10;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ROWNUM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 포함된 조건으로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20;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인라인뷰</a:t>
            </a: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13. MyBatis</a:t>
            </a:r>
            <a:r>
              <a:rPr lang="ko-KR" altLang="en-US"/>
              <a:t>와 스프링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페이징 </a:t>
            </a:r>
            <a:r>
              <a:rPr lang="ko-KR" altLang="en-US"/>
              <a:t>처리 </a:t>
            </a:r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pageNum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amount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Criteria(int pageNum, int amount)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this.pageNum = pageNum;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this.amount = amount;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testGetList()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service.getList().forEach(board -&gt; log.info(board));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3690</TotalTime>
  <Words>5095</Words>
  <Application>Microsoft Office PowerPoint</Application>
  <PresentationFormat>화면 슬라이드 쇼(4:3)</PresentationFormat>
  <Paragraphs>1635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인라인뷰와 페이징(p289) </vt:lpstr>
      <vt:lpstr>ROWNUM은 1이 포함된 조건으로 </vt:lpstr>
      <vt:lpstr>PowerPoint 프레젠테이션</vt:lpstr>
      <vt:lpstr>13. MyBatis와 스프링  페이징 처리 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 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숫자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처리(p342) 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273</cp:revision>
  <dcterms:created xsi:type="dcterms:W3CDTF">2018-08-08T08:58:11Z</dcterms:created>
  <dcterms:modified xsi:type="dcterms:W3CDTF">2023-04-21T04:32:21Z</dcterms:modified>
</cp:coreProperties>
</file>