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293" r:id="rId4"/>
    <p:sldId id="294" r:id="rId5"/>
    <p:sldId id="258" r:id="rId6"/>
    <p:sldId id="261" r:id="rId7"/>
    <p:sldId id="262" r:id="rId8"/>
    <p:sldId id="263" r:id="rId9"/>
    <p:sldId id="295" r:id="rId10"/>
    <p:sldId id="296" r:id="rId11"/>
    <p:sldId id="264" r:id="rId12"/>
    <p:sldId id="265" r:id="rId13"/>
    <p:sldId id="266" r:id="rId14"/>
    <p:sldId id="297" r:id="rId15"/>
    <p:sldId id="267" r:id="rId16"/>
    <p:sldId id="268" r:id="rId17"/>
    <p:sldId id="270" r:id="rId18"/>
    <p:sldId id="271" r:id="rId19"/>
    <p:sldId id="298" r:id="rId20"/>
    <p:sldId id="272" r:id="rId21"/>
    <p:sldId id="290" r:id="rId22"/>
    <p:sldId id="273" r:id="rId23"/>
    <p:sldId id="274" r:id="rId24"/>
    <p:sldId id="275" r:id="rId25"/>
    <p:sldId id="291" r:id="rId26"/>
    <p:sldId id="276" r:id="rId27"/>
    <p:sldId id="292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301" r:id="rId41"/>
    <p:sldId id="300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C056B-C77C-41CC-B2BE-DF3AEAD962A8}" v="5324" dt="2018-09-04T15:58:07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9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6A6EDC84-1322-43FA-9CC4-B8817A19E45E}"/>
    <pc:docChg chg="undo custSel addSld delSld modSld">
      <pc:chgData name="Kang Wallter" userId="d5c269cbe9dbe8bc" providerId="LiveId" clId="{6A6EDC84-1322-43FA-9CC4-B8817A19E45E}" dt="2018-09-04T15:58:07.840" v="5319" actId="2696"/>
      <pc:docMkLst>
        <pc:docMk/>
      </pc:docMkLst>
      <pc:sldChg chg="modSp">
        <pc:chgData name="Kang Wallter" userId="d5c269cbe9dbe8bc" providerId="LiveId" clId="{6A6EDC84-1322-43FA-9CC4-B8817A19E45E}" dt="2018-09-04T14:09:11.628" v="40" actId="20577"/>
        <pc:sldMkLst>
          <pc:docMk/>
          <pc:sldMk cId="3534609715" sldId="256"/>
        </pc:sldMkLst>
        <pc:spChg chg="mod">
          <ac:chgData name="Kang Wallter" userId="d5c269cbe9dbe8bc" providerId="LiveId" clId="{6A6EDC84-1322-43FA-9CC4-B8817A19E45E}" dt="2018-09-04T14:09:11.628" v="40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del">
        <pc:chgData name="Kang Wallter" userId="d5c269cbe9dbe8bc" providerId="LiveId" clId="{6A6EDC84-1322-43FA-9CC4-B8817A19E45E}" dt="2018-09-04T14:09:08.068" v="0" actId="2696"/>
        <pc:sldMkLst>
          <pc:docMk/>
          <pc:sldMk cId="1505948541" sldId="257"/>
        </pc:sldMkLst>
      </pc:sldChg>
      <pc:sldChg chg="modSp add">
        <pc:chgData name="Kang Wallter" userId="d5c269cbe9dbe8bc" providerId="LiveId" clId="{6A6EDC84-1322-43FA-9CC4-B8817A19E45E}" dt="2018-09-04T14:10:55.980" v="279" actId="20577"/>
        <pc:sldMkLst>
          <pc:docMk/>
          <pc:sldMk cId="2101404846" sldId="257"/>
        </pc:sldMkLst>
        <pc:spChg chg="mod">
          <ac:chgData name="Kang Wallter" userId="d5c269cbe9dbe8bc" providerId="LiveId" clId="{6A6EDC84-1322-43FA-9CC4-B8817A19E45E}" dt="2018-09-04T14:09:53.661" v="67" actId="20577"/>
          <ac:spMkLst>
            <pc:docMk/>
            <pc:sldMk cId="2101404846" sldId="257"/>
            <ac:spMk id="2" creationId="{C513A988-F224-4681-8220-C8AB94931B35}"/>
          </ac:spMkLst>
        </pc:spChg>
        <pc:spChg chg="mod">
          <ac:chgData name="Kang Wallter" userId="d5c269cbe9dbe8bc" providerId="LiveId" clId="{6A6EDC84-1322-43FA-9CC4-B8817A19E45E}" dt="2018-09-04T14:10:55.980" v="279" actId="20577"/>
          <ac:spMkLst>
            <pc:docMk/>
            <pc:sldMk cId="2101404846" sldId="257"/>
            <ac:spMk id="3" creationId="{AC44AB1D-3FF4-4D1A-B438-52C18F3D1261}"/>
          </ac:spMkLst>
        </pc:spChg>
      </pc:sldChg>
      <pc:sldChg chg="addSp delSp modSp add">
        <pc:chgData name="Kang Wallter" userId="d5c269cbe9dbe8bc" providerId="LiveId" clId="{6A6EDC84-1322-43FA-9CC4-B8817A19E45E}" dt="2018-09-04T14:13:58.270" v="608" actId="20577"/>
        <pc:sldMkLst>
          <pc:docMk/>
          <pc:sldMk cId="87660887" sldId="258"/>
        </pc:sldMkLst>
        <pc:spChg chg="mod">
          <ac:chgData name="Kang Wallter" userId="d5c269cbe9dbe8bc" providerId="LiveId" clId="{6A6EDC84-1322-43FA-9CC4-B8817A19E45E}" dt="2018-09-04T14:11:25.731" v="325" actId="20577"/>
          <ac:spMkLst>
            <pc:docMk/>
            <pc:sldMk cId="87660887" sldId="258"/>
            <ac:spMk id="2" creationId="{F697247C-D1EB-4A8A-9992-72A7FA126A40}"/>
          </ac:spMkLst>
        </pc:spChg>
        <pc:spChg chg="mod">
          <ac:chgData name="Kang Wallter" userId="d5c269cbe9dbe8bc" providerId="LiveId" clId="{6A6EDC84-1322-43FA-9CC4-B8817A19E45E}" dt="2018-09-04T14:13:58.270" v="608" actId="20577"/>
          <ac:spMkLst>
            <pc:docMk/>
            <pc:sldMk cId="87660887" sldId="258"/>
            <ac:spMk id="3" creationId="{95BAD149-57A1-4C74-848D-AE1182B84A56}"/>
          </ac:spMkLst>
        </pc:spChg>
        <pc:picChg chg="add del mod">
          <ac:chgData name="Kang Wallter" userId="d5c269cbe9dbe8bc" providerId="LiveId" clId="{6A6EDC84-1322-43FA-9CC4-B8817A19E45E}" dt="2018-09-04T14:13:01.677" v="603" actId="478"/>
          <ac:picMkLst>
            <pc:docMk/>
            <pc:sldMk cId="87660887" sldId="258"/>
            <ac:picMk id="1026" creationId="{B38A714A-5C2F-47CA-86F3-876888E41C3A}"/>
          </ac:picMkLst>
        </pc:picChg>
        <pc:picChg chg="add mod">
          <ac:chgData name="Kang Wallter" userId="d5c269cbe9dbe8bc" providerId="LiveId" clId="{6A6EDC84-1322-43FA-9CC4-B8817A19E45E}" dt="2018-09-04T14:13:55.055" v="606" actId="1076"/>
          <ac:picMkLst>
            <pc:docMk/>
            <pc:sldMk cId="87660887" sldId="258"/>
            <ac:picMk id="1028" creationId="{AEDE1EDD-E8C0-4D11-90F6-0222CAE89B91}"/>
          </ac:picMkLst>
        </pc:picChg>
      </pc:sldChg>
      <pc:sldChg chg="del">
        <pc:chgData name="Kang Wallter" userId="d5c269cbe9dbe8bc" providerId="LiveId" clId="{6A6EDC84-1322-43FA-9CC4-B8817A19E45E}" dt="2018-09-04T14:09:08.078" v="1" actId="2696"/>
        <pc:sldMkLst>
          <pc:docMk/>
          <pc:sldMk cId="401345423" sldId="258"/>
        </pc:sldMkLst>
      </pc:sldChg>
      <pc:sldChg chg="addSp modSp add">
        <pc:chgData name="Kang Wallter" userId="d5c269cbe9dbe8bc" providerId="LiveId" clId="{6A6EDC84-1322-43FA-9CC4-B8817A19E45E}" dt="2018-09-04T14:16:12.643" v="945"/>
        <pc:sldMkLst>
          <pc:docMk/>
          <pc:sldMk cId="490135385" sldId="259"/>
        </pc:sldMkLst>
        <pc:spChg chg="mod">
          <ac:chgData name="Kang Wallter" userId="d5c269cbe9dbe8bc" providerId="LiveId" clId="{6A6EDC84-1322-43FA-9CC4-B8817A19E45E}" dt="2018-09-04T14:14:08.789" v="647" actId="20577"/>
          <ac:spMkLst>
            <pc:docMk/>
            <pc:sldMk cId="490135385" sldId="259"/>
            <ac:spMk id="2" creationId="{7D24C2AE-21C0-4DB5-B147-29B21A91F09E}"/>
          </ac:spMkLst>
        </pc:spChg>
        <pc:spChg chg="mod">
          <ac:chgData name="Kang Wallter" userId="d5c269cbe9dbe8bc" providerId="LiveId" clId="{6A6EDC84-1322-43FA-9CC4-B8817A19E45E}" dt="2018-09-04T14:16:12.643" v="945"/>
          <ac:spMkLst>
            <pc:docMk/>
            <pc:sldMk cId="490135385" sldId="259"/>
            <ac:spMk id="3" creationId="{AA608707-88CE-4A4F-881B-5A2B59149907}"/>
          </ac:spMkLst>
        </pc:spChg>
        <pc:picChg chg="add mod">
          <ac:chgData name="Kang Wallter" userId="d5c269cbe9dbe8bc" providerId="LiveId" clId="{6A6EDC84-1322-43FA-9CC4-B8817A19E45E}" dt="2018-09-04T14:15:14.529" v="794" actId="1076"/>
          <ac:picMkLst>
            <pc:docMk/>
            <pc:sldMk cId="490135385" sldId="259"/>
            <ac:picMk id="4" creationId="{B1191C0D-1EB9-4E76-944C-29D26B2727B2}"/>
          </ac:picMkLst>
        </pc:picChg>
      </pc:sldChg>
      <pc:sldChg chg="del">
        <pc:chgData name="Kang Wallter" userId="d5c269cbe9dbe8bc" providerId="LiveId" clId="{6A6EDC84-1322-43FA-9CC4-B8817A19E45E}" dt="2018-09-04T14:09:08.085" v="2" actId="2696"/>
        <pc:sldMkLst>
          <pc:docMk/>
          <pc:sldMk cId="3663845068" sldId="259"/>
        </pc:sldMkLst>
      </pc:sldChg>
      <pc:sldChg chg="del">
        <pc:chgData name="Kang Wallter" userId="d5c269cbe9dbe8bc" providerId="LiveId" clId="{6A6EDC84-1322-43FA-9CC4-B8817A19E45E}" dt="2018-09-04T14:09:08.091" v="3" actId="2696"/>
        <pc:sldMkLst>
          <pc:docMk/>
          <pc:sldMk cId="357468832" sldId="260"/>
        </pc:sldMkLst>
      </pc:sldChg>
      <pc:sldChg chg="addSp modSp add">
        <pc:chgData name="Kang Wallter" userId="d5c269cbe9dbe8bc" providerId="LiveId" clId="{6A6EDC84-1322-43FA-9CC4-B8817A19E45E}" dt="2018-09-04T14:17:08.102" v="1082" actId="20577"/>
        <pc:sldMkLst>
          <pc:docMk/>
          <pc:sldMk cId="1123280436" sldId="260"/>
        </pc:sldMkLst>
        <pc:spChg chg="mod">
          <ac:chgData name="Kang Wallter" userId="d5c269cbe9dbe8bc" providerId="LiveId" clId="{6A6EDC84-1322-43FA-9CC4-B8817A19E45E}" dt="2018-09-04T14:16:24.728" v="998" actId="20577"/>
          <ac:spMkLst>
            <pc:docMk/>
            <pc:sldMk cId="1123280436" sldId="260"/>
            <ac:spMk id="2" creationId="{F13F1ED0-A024-4C7E-B2A8-6AA4F6571322}"/>
          </ac:spMkLst>
        </pc:spChg>
        <pc:spChg chg="mod">
          <ac:chgData name="Kang Wallter" userId="d5c269cbe9dbe8bc" providerId="LiveId" clId="{6A6EDC84-1322-43FA-9CC4-B8817A19E45E}" dt="2018-09-04T14:17:08.102" v="1082" actId="20577"/>
          <ac:spMkLst>
            <pc:docMk/>
            <pc:sldMk cId="1123280436" sldId="260"/>
            <ac:spMk id="3" creationId="{B9844395-6087-4A3A-A7C5-37EBBAB7A77E}"/>
          </ac:spMkLst>
        </pc:spChg>
        <pc:picChg chg="add mod">
          <ac:chgData name="Kang Wallter" userId="d5c269cbe9dbe8bc" providerId="LiveId" clId="{6A6EDC84-1322-43FA-9CC4-B8817A19E45E}" dt="2018-09-04T14:16:35.924" v="1001" actId="1076"/>
          <ac:picMkLst>
            <pc:docMk/>
            <pc:sldMk cId="1123280436" sldId="260"/>
            <ac:picMk id="4" creationId="{5CCFB953-D325-4512-90D8-5CC3B0E023E5}"/>
          </ac:picMkLst>
        </pc:picChg>
      </pc:sldChg>
      <pc:sldChg chg="addSp modSp add">
        <pc:chgData name="Kang Wallter" userId="d5c269cbe9dbe8bc" providerId="LiveId" clId="{6A6EDC84-1322-43FA-9CC4-B8817A19E45E}" dt="2018-09-04T14:25:20.608" v="1756" actId="1076"/>
        <pc:sldMkLst>
          <pc:docMk/>
          <pc:sldMk cId="210626155" sldId="261"/>
        </pc:sldMkLst>
        <pc:spChg chg="mod">
          <ac:chgData name="Kang Wallter" userId="d5c269cbe9dbe8bc" providerId="LiveId" clId="{6A6EDC84-1322-43FA-9CC4-B8817A19E45E}" dt="2018-09-04T14:17:23.912" v="1115" actId="20577"/>
          <ac:spMkLst>
            <pc:docMk/>
            <pc:sldMk cId="210626155" sldId="261"/>
            <ac:spMk id="2" creationId="{E309E381-6156-41BE-BFFE-2FA9E24B568C}"/>
          </ac:spMkLst>
        </pc:spChg>
        <pc:spChg chg="mod">
          <ac:chgData name="Kang Wallter" userId="d5c269cbe9dbe8bc" providerId="LiveId" clId="{6A6EDC84-1322-43FA-9CC4-B8817A19E45E}" dt="2018-09-04T14:18:42.869" v="1337" actId="20577"/>
          <ac:spMkLst>
            <pc:docMk/>
            <pc:sldMk cId="210626155" sldId="261"/>
            <ac:spMk id="3" creationId="{A3C31D7A-CB3F-4C1A-A4E0-26D4539D9005}"/>
          </ac:spMkLst>
        </pc:spChg>
        <pc:picChg chg="add mod">
          <ac:chgData name="Kang Wallter" userId="d5c269cbe9dbe8bc" providerId="LiveId" clId="{6A6EDC84-1322-43FA-9CC4-B8817A19E45E}" dt="2018-09-04T14:25:20.608" v="1756" actId="1076"/>
          <ac:picMkLst>
            <pc:docMk/>
            <pc:sldMk cId="210626155" sldId="261"/>
            <ac:picMk id="4" creationId="{43616415-213E-4D89-B17C-EE30C9C8FB28}"/>
          </ac:picMkLst>
        </pc:picChg>
        <pc:picChg chg="add mod">
          <ac:chgData name="Kang Wallter" userId="d5c269cbe9dbe8bc" providerId="LiveId" clId="{6A6EDC84-1322-43FA-9CC4-B8817A19E45E}" dt="2018-09-04T14:25:18.746" v="1755" actId="14100"/>
          <ac:picMkLst>
            <pc:docMk/>
            <pc:sldMk cId="210626155" sldId="261"/>
            <ac:picMk id="5" creationId="{663DF499-1591-4CCB-B05E-1CCB33F24A0B}"/>
          </ac:picMkLst>
        </pc:picChg>
      </pc:sldChg>
      <pc:sldChg chg="del">
        <pc:chgData name="Kang Wallter" userId="d5c269cbe9dbe8bc" providerId="LiveId" clId="{6A6EDC84-1322-43FA-9CC4-B8817A19E45E}" dt="2018-09-04T14:09:08.097" v="4" actId="2696"/>
        <pc:sldMkLst>
          <pc:docMk/>
          <pc:sldMk cId="4232091334" sldId="261"/>
        </pc:sldMkLst>
      </pc:sldChg>
      <pc:sldChg chg="addSp modSp add">
        <pc:chgData name="Kang Wallter" userId="d5c269cbe9dbe8bc" providerId="LiveId" clId="{6A6EDC84-1322-43FA-9CC4-B8817A19E45E}" dt="2018-09-04T14:21:10.143" v="1577" actId="1076"/>
        <pc:sldMkLst>
          <pc:docMk/>
          <pc:sldMk cId="1301236837" sldId="262"/>
        </pc:sldMkLst>
        <pc:spChg chg="mod">
          <ac:chgData name="Kang Wallter" userId="d5c269cbe9dbe8bc" providerId="LiveId" clId="{6A6EDC84-1322-43FA-9CC4-B8817A19E45E}" dt="2018-09-04T14:20:38.642" v="1557"/>
          <ac:spMkLst>
            <pc:docMk/>
            <pc:sldMk cId="1301236837" sldId="262"/>
            <ac:spMk id="2" creationId="{F68D5E7D-3699-4B40-9F6C-66D370DDB4E3}"/>
          </ac:spMkLst>
        </pc:spChg>
        <pc:spChg chg="mod">
          <ac:chgData name="Kang Wallter" userId="d5c269cbe9dbe8bc" providerId="LiveId" clId="{6A6EDC84-1322-43FA-9CC4-B8817A19E45E}" dt="2018-09-04T14:20:43.401" v="1572" actId="20577"/>
          <ac:spMkLst>
            <pc:docMk/>
            <pc:sldMk cId="1301236837" sldId="262"/>
            <ac:spMk id="3" creationId="{E45ADB40-6596-4AEF-99D2-3239B3DF14C9}"/>
          </ac:spMkLst>
        </pc:spChg>
        <pc:spChg chg="add mod">
          <ac:chgData name="Kang Wallter" userId="d5c269cbe9dbe8bc" providerId="LiveId" clId="{6A6EDC84-1322-43FA-9CC4-B8817A19E45E}" dt="2018-09-04T14:21:10.143" v="1577" actId="1076"/>
          <ac:spMkLst>
            <pc:docMk/>
            <pc:sldMk cId="1301236837" sldId="262"/>
            <ac:spMk id="4" creationId="{78BC10B9-11A6-49A4-8F69-3EF4C7B95220}"/>
          </ac:spMkLst>
        </pc:spChg>
      </pc:sldChg>
      <pc:sldChg chg="del">
        <pc:chgData name="Kang Wallter" userId="d5c269cbe9dbe8bc" providerId="LiveId" clId="{6A6EDC84-1322-43FA-9CC4-B8817A19E45E}" dt="2018-09-04T14:09:08.106" v="5" actId="2696"/>
        <pc:sldMkLst>
          <pc:docMk/>
          <pc:sldMk cId="1993965687" sldId="262"/>
        </pc:sldMkLst>
      </pc:sldChg>
      <pc:sldChg chg="addSp delSp modSp add">
        <pc:chgData name="Kang Wallter" userId="d5c269cbe9dbe8bc" providerId="LiveId" clId="{6A6EDC84-1322-43FA-9CC4-B8817A19E45E}" dt="2018-09-04T14:24:07.864" v="1747" actId="13822"/>
        <pc:sldMkLst>
          <pc:docMk/>
          <pc:sldMk cId="1195163485" sldId="263"/>
        </pc:sldMkLst>
        <pc:spChg chg="mod">
          <ac:chgData name="Kang Wallter" userId="d5c269cbe9dbe8bc" providerId="LiveId" clId="{6A6EDC84-1322-43FA-9CC4-B8817A19E45E}" dt="2018-09-04T14:21:34.812" v="1609" actId="20577"/>
          <ac:spMkLst>
            <pc:docMk/>
            <pc:sldMk cId="1195163485" sldId="263"/>
            <ac:spMk id="2" creationId="{2AF118B2-8C90-46D9-9E3F-D0DF42EBD80A}"/>
          </ac:spMkLst>
        </pc:spChg>
        <pc:spChg chg="add mod">
          <ac:chgData name="Kang Wallter" userId="d5c269cbe9dbe8bc" providerId="LiveId" clId="{6A6EDC84-1322-43FA-9CC4-B8817A19E45E}" dt="2018-09-04T14:23:55.028" v="1742" actId="14100"/>
          <ac:spMkLst>
            <pc:docMk/>
            <pc:sldMk cId="1195163485" sldId="263"/>
            <ac:spMk id="3" creationId="{190D7B25-6A56-418A-9996-72C19877E72E}"/>
          </ac:spMkLst>
        </pc:spChg>
        <pc:spChg chg="add mod">
          <ac:chgData name="Kang Wallter" userId="d5c269cbe9dbe8bc" providerId="LiveId" clId="{6A6EDC84-1322-43FA-9CC4-B8817A19E45E}" dt="2018-09-04T14:24:02.291" v="1744" actId="1076"/>
          <ac:spMkLst>
            <pc:docMk/>
            <pc:sldMk cId="1195163485" sldId="263"/>
            <ac:spMk id="7" creationId="{404F6DFE-8064-4784-A3FC-0B19949972C2}"/>
          </ac:spMkLst>
        </pc:spChg>
        <pc:graphicFrameChg chg="del mod">
          <ac:chgData name="Kang Wallter" userId="d5c269cbe9dbe8bc" providerId="LiveId" clId="{6A6EDC84-1322-43FA-9CC4-B8817A19E45E}" dt="2018-09-04T14:21:47.717" v="1619" actId="3680"/>
          <ac:graphicFrameMkLst>
            <pc:docMk/>
            <pc:sldMk cId="1195163485" sldId="263"/>
            <ac:graphicFrameMk id="4" creationId="{E04AA72A-A501-44D1-A064-4F9A4DCABF5B}"/>
          </ac:graphicFrameMkLst>
        </pc:graphicFrameChg>
        <pc:graphicFrameChg chg="del mod">
          <ac:chgData name="Kang Wallter" userId="d5c269cbe9dbe8bc" providerId="LiveId" clId="{6A6EDC84-1322-43FA-9CC4-B8817A19E45E}" dt="2018-09-04T14:21:58.345" v="1620" actId="3680"/>
          <ac:graphicFrameMkLst>
            <pc:docMk/>
            <pc:sldMk cId="1195163485" sldId="263"/>
            <ac:graphicFrameMk id="5" creationId="{07369A8E-73E7-4B19-AE2A-C5B1E646F92C}"/>
          </ac:graphicFrameMkLst>
        </pc:graphicFrameChg>
        <pc:picChg chg="add mod">
          <ac:chgData name="Kang Wallter" userId="d5c269cbe9dbe8bc" providerId="LiveId" clId="{6A6EDC84-1322-43FA-9CC4-B8817A19E45E}" dt="2018-09-04T14:24:03.718" v="1745" actId="1076"/>
          <ac:picMkLst>
            <pc:docMk/>
            <pc:sldMk cId="1195163485" sldId="263"/>
            <ac:picMk id="6" creationId="{2C7109C6-E0D3-410A-A154-A0E0A5D59CDE}"/>
          </ac:picMkLst>
        </pc:picChg>
        <pc:picChg chg="add mod">
          <ac:chgData name="Kang Wallter" userId="d5c269cbe9dbe8bc" providerId="LiveId" clId="{6A6EDC84-1322-43FA-9CC4-B8817A19E45E}" dt="2018-09-04T14:24:07.864" v="1747" actId="13822"/>
          <ac:picMkLst>
            <pc:docMk/>
            <pc:sldMk cId="1195163485" sldId="263"/>
            <ac:picMk id="8" creationId="{1BF4C5A3-F11D-4367-A5BE-0FAA953B5DA8}"/>
          </ac:picMkLst>
        </pc:picChg>
      </pc:sldChg>
      <pc:sldChg chg="del">
        <pc:chgData name="Kang Wallter" userId="d5c269cbe9dbe8bc" providerId="LiveId" clId="{6A6EDC84-1322-43FA-9CC4-B8817A19E45E}" dt="2018-09-04T14:09:08.134" v="8" actId="2696"/>
        <pc:sldMkLst>
          <pc:docMk/>
          <pc:sldMk cId="2617404311" sldId="263"/>
        </pc:sldMkLst>
      </pc:sldChg>
      <pc:sldChg chg="addSp modSp add">
        <pc:chgData name="Kang Wallter" userId="d5c269cbe9dbe8bc" providerId="LiveId" clId="{6A6EDC84-1322-43FA-9CC4-B8817A19E45E}" dt="2018-09-04T14:27:48.536" v="2036" actId="20577"/>
        <pc:sldMkLst>
          <pc:docMk/>
          <pc:sldMk cId="2162209048" sldId="264"/>
        </pc:sldMkLst>
        <pc:spChg chg="mod">
          <ac:chgData name="Kang Wallter" userId="d5c269cbe9dbe8bc" providerId="LiveId" clId="{6A6EDC84-1322-43FA-9CC4-B8817A19E45E}" dt="2018-09-04T14:25:40.421" v="1818" actId="20577"/>
          <ac:spMkLst>
            <pc:docMk/>
            <pc:sldMk cId="2162209048" sldId="264"/>
            <ac:spMk id="2" creationId="{828B4A73-CB4D-4FAE-B379-5205AC037BEA}"/>
          </ac:spMkLst>
        </pc:spChg>
        <pc:spChg chg="mod">
          <ac:chgData name="Kang Wallter" userId="d5c269cbe9dbe8bc" providerId="LiveId" clId="{6A6EDC84-1322-43FA-9CC4-B8817A19E45E}" dt="2018-09-04T14:27:48.536" v="2036" actId="20577"/>
          <ac:spMkLst>
            <pc:docMk/>
            <pc:sldMk cId="2162209048" sldId="264"/>
            <ac:spMk id="3" creationId="{2C365690-B56D-4410-BD17-1A71061F44F5}"/>
          </ac:spMkLst>
        </pc:spChg>
        <pc:picChg chg="add mod">
          <ac:chgData name="Kang Wallter" userId="d5c269cbe9dbe8bc" providerId="LiveId" clId="{6A6EDC84-1322-43FA-9CC4-B8817A19E45E}" dt="2018-09-04T14:25:51.291" v="1823" actId="1076"/>
          <ac:picMkLst>
            <pc:docMk/>
            <pc:sldMk cId="2162209048" sldId="264"/>
            <ac:picMk id="4" creationId="{6A643155-4F9D-4939-B8BF-BB13929EF4C2}"/>
          </ac:picMkLst>
        </pc:picChg>
      </pc:sldChg>
      <pc:sldChg chg="del">
        <pc:chgData name="Kang Wallter" userId="d5c269cbe9dbe8bc" providerId="LiveId" clId="{6A6EDC84-1322-43FA-9CC4-B8817A19E45E}" dt="2018-09-04T14:09:08.114" v="6" actId="2696"/>
        <pc:sldMkLst>
          <pc:docMk/>
          <pc:sldMk cId="2788131369" sldId="264"/>
        </pc:sldMkLst>
      </pc:sldChg>
      <pc:sldChg chg="addSp delSp modSp add">
        <pc:chgData name="Kang Wallter" userId="d5c269cbe9dbe8bc" providerId="LiveId" clId="{6A6EDC84-1322-43FA-9CC4-B8817A19E45E}" dt="2018-09-04T14:35:07.547" v="2093" actId="14100"/>
        <pc:sldMkLst>
          <pc:docMk/>
          <pc:sldMk cId="331118648" sldId="265"/>
        </pc:sldMkLst>
        <pc:spChg chg="mod">
          <ac:chgData name="Kang Wallter" userId="d5c269cbe9dbe8bc" providerId="LiveId" clId="{6A6EDC84-1322-43FA-9CC4-B8817A19E45E}" dt="2018-09-04T14:34:28.506" v="2081" actId="20577"/>
          <ac:spMkLst>
            <pc:docMk/>
            <pc:sldMk cId="331118648" sldId="265"/>
            <ac:spMk id="2" creationId="{7D554048-DD64-47CC-918F-D8EFE7CF2909}"/>
          </ac:spMkLst>
        </pc:spChg>
        <pc:picChg chg="add del mod">
          <ac:chgData name="Kang Wallter" userId="d5c269cbe9dbe8bc" providerId="LiveId" clId="{6A6EDC84-1322-43FA-9CC4-B8817A19E45E}" dt="2018-09-04T14:35:07.547" v="2093" actId="14100"/>
          <ac:picMkLst>
            <pc:docMk/>
            <pc:sldMk cId="331118648" sldId="265"/>
            <ac:picMk id="4" creationId="{9760E2C7-1E2B-486D-8BC4-CB66FA2B8675}"/>
          </ac:picMkLst>
        </pc:picChg>
        <pc:picChg chg="add">
          <ac:chgData name="Kang Wallter" userId="d5c269cbe9dbe8bc" providerId="LiveId" clId="{6A6EDC84-1322-43FA-9CC4-B8817A19E45E}" dt="2018-09-04T14:34:58.538" v="2090"/>
          <ac:picMkLst>
            <pc:docMk/>
            <pc:sldMk cId="331118648" sldId="265"/>
            <ac:picMk id="5" creationId="{343660EC-EBB1-4D11-8BB9-2A3EBAB3AC87}"/>
          </ac:picMkLst>
        </pc:picChg>
      </pc:sldChg>
      <pc:sldChg chg="del">
        <pc:chgData name="Kang Wallter" userId="d5c269cbe9dbe8bc" providerId="LiveId" clId="{6A6EDC84-1322-43FA-9CC4-B8817A19E45E}" dt="2018-09-04T14:09:08.124" v="7" actId="2696"/>
        <pc:sldMkLst>
          <pc:docMk/>
          <pc:sldMk cId="2121475706" sldId="265"/>
        </pc:sldMkLst>
      </pc:sldChg>
      <pc:sldChg chg="addSp modSp add">
        <pc:chgData name="Kang Wallter" userId="d5c269cbe9dbe8bc" providerId="LiveId" clId="{6A6EDC84-1322-43FA-9CC4-B8817A19E45E}" dt="2018-09-04T14:37:50.102" v="2161" actId="1076"/>
        <pc:sldMkLst>
          <pc:docMk/>
          <pc:sldMk cId="3323344993" sldId="266"/>
        </pc:sldMkLst>
        <pc:spChg chg="mod">
          <ac:chgData name="Kang Wallter" userId="d5c269cbe9dbe8bc" providerId="LiveId" clId="{6A6EDC84-1322-43FA-9CC4-B8817A19E45E}" dt="2018-09-04T14:37:45.472" v="2159" actId="20577"/>
          <ac:spMkLst>
            <pc:docMk/>
            <pc:sldMk cId="3323344993" sldId="266"/>
            <ac:spMk id="2" creationId="{CCA28325-61E3-4033-9B81-51AA92CE7427}"/>
          </ac:spMkLst>
        </pc:spChg>
        <pc:picChg chg="add">
          <ac:chgData name="Kang Wallter" userId="d5c269cbe9dbe8bc" providerId="LiveId" clId="{6A6EDC84-1322-43FA-9CC4-B8817A19E45E}" dt="2018-09-04T14:36:54.036" v="2095"/>
          <ac:picMkLst>
            <pc:docMk/>
            <pc:sldMk cId="3323344993" sldId="266"/>
            <ac:picMk id="4" creationId="{1A64FF98-DC0F-4EC6-A41F-28C51EB6BCE5}"/>
          </ac:picMkLst>
        </pc:picChg>
        <pc:picChg chg="add mod">
          <ac:chgData name="Kang Wallter" userId="d5c269cbe9dbe8bc" providerId="LiveId" clId="{6A6EDC84-1322-43FA-9CC4-B8817A19E45E}" dt="2018-09-04T14:37:50.102" v="2161" actId="1076"/>
          <ac:picMkLst>
            <pc:docMk/>
            <pc:sldMk cId="3323344993" sldId="266"/>
            <ac:picMk id="5" creationId="{AB96F00E-75E7-4899-A00A-4B80CFF82BC7}"/>
          </ac:picMkLst>
        </pc:picChg>
      </pc:sldChg>
      <pc:sldChg chg="del">
        <pc:chgData name="Kang Wallter" userId="d5c269cbe9dbe8bc" providerId="LiveId" clId="{6A6EDC84-1322-43FA-9CC4-B8817A19E45E}" dt="2018-09-04T14:09:08.141" v="9" actId="2696"/>
        <pc:sldMkLst>
          <pc:docMk/>
          <pc:sldMk cId="3517434076" sldId="266"/>
        </pc:sldMkLst>
      </pc:sldChg>
      <pc:sldChg chg="modSp add">
        <pc:chgData name="Kang Wallter" userId="d5c269cbe9dbe8bc" providerId="LiveId" clId="{6A6EDC84-1322-43FA-9CC4-B8817A19E45E}" dt="2018-09-04T14:38:42.323" v="2180" actId="403"/>
        <pc:sldMkLst>
          <pc:docMk/>
          <pc:sldMk cId="1090520375" sldId="267"/>
        </pc:sldMkLst>
        <pc:spChg chg="mod">
          <ac:chgData name="Kang Wallter" userId="d5c269cbe9dbe8bc" providerId="LiveId" clId="{6A6EDC84-1322-43FA-9CC4-B8817A19E45E}" dt="2018-09-04T14:38:15.008" v="2174" actId="20577"/>
          <ac:spMkLst>
            <pc:docMk/>
            <pc:sldMk cId="1090520375" sldId="267"/>
            <ac:spMk id="2" creationId="{31CC2167-93CD-452D-8FE5-068719CF905D}"/>
          </ac:spMkLst>
        </pc:spChg>
        <pc:spChg chg="mod">
          <ac:chgData name="Kang Wallter" userId="d5c269cbe9dbe8bc" providerId="LiveId" clId="{6A6EDC84-1322-43FA-9CC4-B8817A19E45E}" dt="2018-09-04T14:38:42.323" v="2180" actId="403"/>
          <ac:spMkLst>
            <pc:docMk/>
            <pc:sldMk cId="1090520375" sldId="267"/>
            <ac:spMk id="3" creationId="{F97908E7-6B1B-4670-86E5-AFA413F54230}"/>
          </ac:spMkLst>
        </pc:spChg>
      </pc:sldChg>
      <pc:sldChg chg="del">
        <pc:chgData name="Kang Wallter" userId="d5c269cbe9dbe8bc" providerId="LiveId" clId="{6A6EDC84-1322-43FA-9CC4-B8817A19E45E}" dt="2018-09-04T14:09:08.148" v="10" actId="2696"/>
        <pc:sldMkLst>
          <pc:docMk/>
          <pc:sldMk cId="3188370853" sldId="267"/>
        </pc:sldMkLst>
      </pc:sldChg>
      <pc:sldChg chg="addSp modSp add">
        <pc:chgData name="Kang Wallter" userId="d5c269cbe9dbe8bc" providerId="LiveId" clId="{6A6EDC84-1322-43FA-9CC4-B8817A19E45E}" dt="2018-09-04T14:41:27.603" v="2567" actId="1076"/>
        <pc:sldMkLst>
          <pc:docMk/>
          <pc:sldMk cId="171709620" sldId="268"/>
        </pc:sldMkLst>
        <pc:spChg chg="mod">
          <ac:chgData name="Kang Wallter" userId="d5c269cbe9dbe8bc" providerId="LiveId" clId="{6A6EDC84-1322-43FA-9CC4-B8817A19E45E}" dt="2018-09-04T14:39:01.876" v="2209" actId="20577"/>
          <ac:spMkLst>
            <pc:docMk/>
            <pc:sldMk cId="171709620" sldId="268"/>
            <ac:spMk id="2" creationId="{9D7128CC-EB2E-4D12-BE1C-D98BF520ACE2}"/>
          </ac:spMkLst>
        </pc:spChg>
        <pc:spChg chg="mod">
          <ac:chgData name="Kang Wallter" userId="d5c269cbe9dbe8bc" providerId="LiveId" clId="{6A6EDC84-1322-43FA-9CC4-B8817A19E45E}" dt="2018-09-04T14:40:46.601" v="2555" actId="5793"/>
          <ac:spMkLst>
            <pc:docMk/>
            <pc:sldMk cId="171709620" sldId="268"/>
            <ac:spMk id="3" creationId="{0B90CA85-2664-4900-A5E1-EC44989C8BC8}"/>
          </ac:spMkLst>
        </pc:spChg>
        <pc:graphicFrameChg chg="add mod">
          <ac:chgData name="Kang Wallter" userId="d5c269cbe9dbe8bc" providerId="LiveId" clId="{6A6EDC84-1322-43FA-9CC4-B8817A19E45E}" dt="2018-09-04T14:41:27.603" v="2567" actId="1076"/>
          <ac:graphicFrameMkLst>
            <pc:docMk/>
            <pc:sldMk cId="171709620" sldId="268"/>
            <ac:graphicFrameMk id="4" creationId="{A5E8EB5A-87AF-4A12-871C-5BFA5C9A0628}"/>
          </ac:graphicFrameMkLst>
        </pc:graphicFrameChg>
      </pc:sldChg>
      <pc:sldChg chg="del">
        <pc:chgData name="Kang Wallter" userId="d5c269cbe9dbe8bc" providerId="LiveId" clId="{6A6EDC84-1322-43FA-9CC4-B8817A19E45E}" dt="2018-09-04T14:09:08.160" v="11" actId="2696"/>
        <pc:sldMkLst>
          <pc:docMk/>
          <pc:sldMk cId="1856432641" sldId="268"/>
        </pc:sldMkLst>
      </pc:sldChg>
      <pc:sldChg chg="del">
        <pc:chgData name="Kang Wallter" userId="d5c269cbe9dbe8bc" providerId="LiveId" clId="{6A6EDC84-1322-43FA-9CC4-B8817A19E45E}" dt="2018-09-04T14:09:08.166" v="12" actId="2696"/>
        <pc:sldMkLst>
          <pc:docMk/>
          <pc:sldMk cId="799122779" sldId="269"/>
        </pc:sldMkLst>
      </pc:sldChg>
      <pc:sldChg chg="addSp delSp modSp add del">
        <pc:chgData name="Kang Wallter" userId="d5c269cbe9dbe8bc" providerId="LiveId" clId="{6A6EDC84-1322-43FA-9CC4-B8817A19E45E}" dt="2018-09-04T15:58:07.840" v="5319" actId="2696"/>
        <pc:sldMkLst>
          <pc:docMk/>
          <pc:sldMk cId="1627958053" sldId="269"/>
        </pc:sldMkLst>
        <pc:spChg chg="del">
          <ac:chgData name="Kang Wallter" userId="d5c269cbe9dbe8bc" providerId="LiveId" clId="{6A6EDC84-1322-43FA-9CC4-B8817A19E45E}" dt="2018-09-04T14:41:06.420" v="2557" actId="478"/>
          <ac:spMkLst>
            <pc:docMk/>
            <pc:sldMk cId="1627958053" sldId="269"/>
            <ac:spMk id="2" creationId="{3E131E52-8856-4482-ABC3-AE4934A3FEA4}"/>
          </ac:spMkLst>
        </pc:spChg>
        <pc:spChg chg="del">
          <ac:chgData name="Kang Wallter" userId="d5c269cbe9dbe8bc" providerId="LiveId" clId="{6A6EDC84-1322-43FA-9CC4-B8817A19E45E}" dt="2018-09-04T14:41:06.420" v="2557" actId="478"/>
          <ac:spMkLst>
            <pc:docMk/>
            <pc:sldMk cId="1627958053" sldId="269"/>
            <ac:spMk id="3" creationId="{F9725A9C-C5C2-4D4C-81EF-86080B8E1F09}"/>
          </ac:spMkLst>
        </pc:spChg>
        <pc:graphicFrameChg chg="add del mod modGraphic">
          <ac:chgData name="Kang Wallter" userId="d5c269cbe9dbe8bc" providerId="LiveId" clId="{6A6EDC84-1322-43FA-9CC4-B8817A19E45E}" dt="2018-09-04T14:41:20.760" v="2565"/>
          <ac:graphicFrameMkLst>
            <pc:docMk/>
            <pc:sldMk cId="1627958053" sldId="269"/>
            <ac:graphicFrameMk id="4" creationId="{7FF17F03-D8D4-4AD6-ADF9-DD50D049D9BA}"/>
          </ac:graphicFrameMkLst>
        </pc:graphicFrameChg>
      </pc:sldChg>
      <pc:sldChg chg="addSp modSp add">
        <pc:chgData name="Kang Wallter" userId="d5c269cbe9dbe8bc" providerId="LiveId" clId="{6A6EDC84-1322-43FA-9CC4-B8817A19E45E}" dt="2018-09-04T14:45:28.858" v="2797" actId="14100"/>
        <pc:sldMkLst>
          <pc:docMk/>
          <pc:sldMk cId="637588242" sldId="270"/>
        </pc:sldMkLst>
        <pc:spChg chg="mod">
          <ac:chgData name="Kang Wallter" userId="d5c269cbe9dbe8bc" providerId="LiveId" clId="{6A6EDC84-1322-43FA-9CC4-B8817A19E45E}" dt="2018-09-04T14:43:38.608" v="2597" actId="20577"/>
          <ac:spMkLst>
            <pc:docMk/>
            <pc:sldMk cId="637588242" sldId="270"/>
            <ac:spMk id="2" creationId="{CC7AD8D2-C810-40C9-9671-E8930E7E3BD2}"/>
          </ac:spMkLst>
        </pc:spChg>
        <pc:spChg chg="mod">
          <ac:chgData name="Kang Wallter" userId="d5c269cbe9dbe8bc" providerId="LiveId" clId="{6A6EDC84-1322-43FA-9CC4-B8817A19E45E}" dt="2018-09-04T14:44:58.833" v="2792" actId="20577"/>
          <ac:spMkLst>
            <pc:docMk/>
            <pc:sldMk cId="637588242" sldId="270"/>
            <ac:spMk id="3" creationId="{CF188911-B647-4C32-BD33-69920725B75C}"/>
          </ac:spMkLst>
        </pc:spChg>
        <pc:graphicFrameChg chg="add mod modGraphic">
          <ac:chgData name="Kang Wallter" userId="d5c269cbe9dbe8bc" providerId="LiveId" clId="{6A6EDC84-1322-43FA-9CC4-B8817A19E45E}" dt="2018-09-04T14:45:28.858" v="2797" actId="14100"/>
          <ac:graphicFrameMkLst>
            <pc:docMk/>
            <pc:sldMk cId="637588242" sldId="270"/>
            <ac:graphicFrameMk id="4" creationId="{F1ABEB4F-EADD-4E52-879F-C4CEB574DA1F}"/>
          </ac:graphicFrameMkLst>
        </pc:graphicFrameChg>
      </pc:sldChg>
      <pc:sldChg chg="del">
        <pc:chgData name="Kang Wallter" userId="d5c269cbe9dbe8bc" providerId="LiveId" clId="{6A6EDC84-1322-43FA-9CC4-B8817A19E45E}" dt="2018-09-04T14:09:08.209" v="15" actId="2696"/>
        <pc:sldMkLst>
          <pc:docMk/>
          <pc:sldMk cId="3463494346" sldId="270"/>
        </pc:sldMkLst>
      </pc:sldChg>
      <pc:sldChg chg="addSp delSp modSp add">
        <pc:chgData name="Kang Wallter" userId="d5c269cbe9dbe8bc" providerId="LiveId" clId="{6A6EDC84-1322-43FA-9CC4-B8817A19E45E}" dt="2018-09-04T14:59:09.496" v="3241" actId="1076"/>
        <pc:sldMkLst>
          <pc:docMk/>
          <pc:sldMk cId="210731239" sldId="271"/>
        </pc:sldMkLst>
        <pc:spChg chg="mod">
          <ac:chgData name="Kang Wallter" userId="d5c269cbe9dbe8bc" providerId="LiveId" clId="{6A6EDC84-1322-43FA-9CC4-B8817A19E45E}" dt="2018-09-04T14:54:57.097" v="2841" actId="20577"/>
          <ac:spMkLst>
            <pc:docMk/>
            <pc:sldMk cId="210731239" sldId="271"/>
            <ac:spMk id="2" creationId="{BFEEF126-4C77-4A0C-AE62-CCD6D89081AF}"/>
          </ac:spMkLst>
        </pc:spChg>
        <pc:spChg chg="mod">
          <ac:chgData name="Kang Wallter" userId="d5c269cbe9dbe8bc" providerId="LiveId" clId="{6A6EDC84-1322-43FA-9CC4-B8817A19E45E}" dt="2018-09-04T14:56:26.854" v="3208" actId="20577"/>
          <ac:spMkLst>
            <pc:docMk/>
            <pc:sldMk cId="210731239" sldId="271"/>
            <ac:spMk id="3" creationId="{6AF748F5-5AC9-4663-B0F7-4D6D1CA877C2}"/>
          </ac:spMkLst>
        </pc:spChg>
        <pc:spChg chg="add mod">
          <ac:chgData name="Kang Wallter" userId="d5c269cbe9dbe8bc" providerId="LiveId" clId="{6A6EDC84-1322-43FA-9CC4-B8817A19E45E}" dt="2018-09-04T14:59:09.496" v="3241" actId="1076"/>
          <ac:spMkLst>
            <pc:docMk/>
            <pc:sldMk cId="210731239" sldId="271"/>
            <ac:spMk id="5" creationId="{B086862C-E219-471C-8C8A-C79D200B2116}"/>
          </ac:spMkLst>
        </pc:spChg>
        <pc:spChg chg="add mod">
          <ac:chgData name="Kang Wallter" userId="d5c269cbe9dbe8bc" providerId="LiveId" clId="{6A6EDC84-1322-43FA-9CC4-B8817A19E45E}" dt="2018-09-04T14:59:04.669" v="3240" actId="1076"/>
          <ac:spMkLst>
            <pc:docMk/>
            <pc:sldMk cId="210731239" sldId="271"/>
            <ac:spMk id="6" creationId="{ACAA8284-FD52-4E56-AD24-7ACEFF60086B}"/>
          </ac:spMkLst>
        </pc:spChg>
        <pc:graphicFrameChg chg="add del mod modGraphic">
          <ac:chgData name="Kang Wallter" userId="d5c269cbe9dbe8bc" providerId="LiveId" clId="{6A6EDC84-1322-43FA-9CC4-B8817A19E45E}" dt="2018-09-04T14:58:19.245" v="3227" actId="478"/>
          <ac:graphicFrameMkLst>
            <pc:docMk/>
            <pc:sldMk cId="210731239" sldId="271"/>
            <ac:graphicFrameMk id="4" creationId="{CB2EB28F-08C0-4190-B334-89360ED1ECEA}"/>
          </ac:graphicFrameMkLst>
        </pc:graphicFrameChg>
      </pc:sldChg>
      <pc:sldChg chg="del">
        <pc:chgData name="Kang Wallter" userId="d5c269cbe9dbe8bc" providerId="LiveId" clId="{6A6EDC84-1322-43FA-9CC4-B8817A19E45E}" dt="2018-09-04T14:09:08.187" v="13" actId="2696"/>
        <pc:sldMkLst>
          <pc:docMk/>
          <pc:sldMk cId="4232737128" sldId="271"/>
        </pc:sldMkLst>
      </pc:sldChg>
      <pc:sldChg chg="del">
        <pc:chgData name="Kang Wallter" userId="d5c269cbe9dbe8bc" providerId="LiveId" clId="{6A6EDC84-1322-43FA-9CC4-B8817A19E45E}" dt="2018-09-04T14:09:08.220" v="16" actId="2696"/>
        <pc:sldMkLst>
          <pc:docMk/>
          <pc:sldMk cId="3358222567" sldId="272"/>
        </pc:sldMkLst>
      </pc:sldChg>
      <pc:sldChg chg="addSp delSp modSp add">
        <pc:chgData name="Kang Wallter" userId="d5c269cbe9dbe8bc" providerId="LiveId" clId="{6A6EDC84-1322-43FA-9CC4-B8817A19E45E}" dt="2018-09-04T15:01:09.383" v="3283"/>
        <pc:sldMkLst>
          <pc:docMk/>
          <pc:sldMk cId="3449737368" sldId="272"/>
        </pc:sldMkLst>
        <pc:spChg chg="mod">
          <ac:chgData name="Kang Wallter" userId="d5c269cbe9dbe8bc" providerId="LiveId" clId="{6A6EDC84-1322-43FA-9CC4-B8817A19E45E}" dt="2018-09-04T15:00:46.798" v="3280" actId="1076"/>
          <ac:spMkLst>
            <pc:docMk/>
            <pc:sldMk cId="3449737368" sldId="272"/>
            <ac:spMk id="2" creationId="{6EB155BF-D923-4F41-9D5E-4C819E4163FD}"/>
          </ac:spMkLst>
        </pc:spChg>
        <pc:spChg chg="del">
          <ac:chgData name="Kang Wallter" userId="d5c269cbe9dbe8bc" providerId="LiveId" clId="{6A6EDC84-1322-43FA-9CC4-B8817A19E45E}" dt="2018-09-04T15:00:42.787" v="3278" actId="478"/>
          <ac:spMkLst>
            <pc:docMk/>
            <pc:sldMk cId="3449737368" sldId="272"/>
            <ac:spMk id="3" creationId="{0E1DD0AE-888A-4739-8250-AB8552C10618}"/>
          </ac:spMkLst>
        </pc:spChg>
        <pc:spChg chg="add mod">
          <ac:chgData name="Kang Wallter" userId="d5c269cbe9dbe8bc" providerId="LiveId" clId="{6A6EDC84-1322-43FA-9CC4-B8817A19E45E}" dt="2018-09-04T15:00:48.800" v="3281" actId="1076"/>
          <ac:spMkLst>
            <pc:docMk/>
            <pc:sldMk cId="3449737368" sldId="272"/>
            <ac:spMk id="4" creationId="{C3FC9858-10E6-4C43-8652-3C0B10184901}"/>
          </ac:spMkLst>
        </pc:spChg>
        <pc:spChg chg="add del">
          <ac:chgData name="Kang Wallter" userId="d5c269cbe9dbe8bc" providerId="LiveId" clId="{6A6EDC84-1322-43FA-9CC4-B8817A19E45E}" dt="2018-09-04T15:01:09.383" v="3283"/>
          <ac:spMkLst>
            <pc:docMk/>
            <pc:sldMk cId="3449737368" sldId="272"/>
            <ac:spMk id="5" creationId="{7D4FA053-4BC0-4610-B6AA-54B886E9C5F1}"/>
          </ac:spMkLst>
        </pc:spChg>
      </pc:sldChg>
      <pc:sldChg chg="addSp delSp modSp add">
        <pc:chgData name="Kang Wallter" userId="d5c269cbe9dbe8bc" providerId="LiveId" clId="{6A6EDC84-1322-43FA-9CC4-B8817A19E45E}" dt="2018-09-04T15:03:22.532" v="3373" actId="20577"/>
        <pc:sldMkLst>
          <pc:docMk/>
          <pc:sldMk cId="855288046" sldId="273"/>
        </pc:sldMkLst>
        <pc:spChg chg="mod">
          <ac:chgData name="Kang Wallter" userId="d5c269cbe9dbe8bc" providerId="LiveId" clId="{6A6EDC84-1322-43FA-9CC4-B8817A19E45E}" dt="2018-09-04T15:01:19.780" v="3301" actId="20577"/>
          <ac:spMkLst>
            <pc:docMk/>
            <pc:sldMk cId="855288046" sldId="273"/>
            <ac:spMk id="2" creationId="{2CF2F80C-D622-4E35-A822-70C67F44C3A6}"/>
          </ac:spMkLst>
        </pc:spChg>
        <pc:spChg chg="del">
          <ac:chgData name="Kang Wallter" userId="d5c269cbe9dbe8bc" providerId="LiveId" clId="{6A6EDC84-1322-43FA-9CC4-B8817A19E45E}" dt="2018-09-04T15:01:52.617" v="3308" actId="478"/>
          <ac:spMkLst>
            <pc:docMk/>
            <pc:sldMk cId="855288046" sldId="273"/>
            <ac:spMk id="3" creationId="{855FD221-527E-4A08-A16E-3635357E6C64}"/>
          </ac:spMkLst>
        </pc:spChg>
        <pc:spChg chg="add mod">
          <ac:chgData name="Kang Wallter" userId="d5c269cbe9dbe8bc" providerId="LiveId" clId="{6A6EDC84-1322-43FA-9CC4-B8817A19E45E}" dt="2018-09-04T15:02:12.293" v="3312" actId="1076"/>
          <ac:spMkLst>
            <pc:docMk/>
            <pc:sldMk cId="855288046" sldId="273"/>
            <ac:spMk id="4" creationId="{FACAD9EF-8CF9-47BF-9B31-6585B91CA2EC}"/>
          </ac:spMkLst>
        </pc:spChg>
        <pc:spChg chg="add mod">
          <ac:chgData name="Kang Wallter" userId="d5c269cbe9dbe8bc" providerId="LiveId" clId="{6A6EDC84-1322-43FA-9CC4-B8817A19E45E}" dt="2018-09-04T15:03:22.532" v="3373" actId="20577"/>
          <ac:spMkLst>
            <pc:docMk/>
            <pc:sldMk cId="855288046" sldId="273"/>
            <ac:spMk id="5" creationId="{0FB74880-7EDA-4987-82A9-46CE43026E89}"/>
          </ac:spMkLst>
        </pc:spChg>
      </pc:sldChg>
      <pc:sldChg chg="del">
        <pc:chgData name="Kang Wallter" userId="d5c269cbe9dbe8bc" providerId="LiveId" clId="{6A6EDC84-1322-43FA-9CC4-B8817A19E45E}" dt="2018-09-04T14:09:08.227" v="17" actId="2696"/>
        <pc:sldMkLst>
          <pc:docMk/>
          <pc:sldMk cId="1340522913" sldId="273"/>
        </pc:sldMkLst>
      </pc:sldChg>
      <pc:sldChg chg="addSp delSp modSp add">
        <pc:chgData name="Kang Wallter" userId="d5c269cbe9dbe8bc" providerId="LiveId" clId="{6A6EDC84-1322-43FA-9CC4-B8817A19E45E}" dt="2018-09-04T15:05:54.098" v="3509" actId="1076"/>
        <pc:sldMkLst>
          <pc:docMk/>
          <pc:sldMk cId="947066234" sldId="274"/>
        </pc:sldMkLst>
        <pc:spChg chg="mod">
          <ac:chgData name="Kang Wallter" userId="d5c269cbe9dbe8bc" providerId="LiveId" clId="{6A6EDC84-1322-43FA-9CC4-B8817A19E45E}" dt="2018-09-04T15:04:13.483" v="3396" actId="20577"/>
          <ac:spMkLst>
            <pc:docMk/>
            <pc:sldMk cId="947066234" sldId="274"/>
            <ac:spMk id="2" creationId="{91541466-8BE8-497A-8CC7-11F03A65AA0F}"/>
          </ac:spMkLst>
        </pc:spChg>
        <pc:spChg chg="del">
          <ac:chgData name="Kang Wallter" userId="d5c269cbe9dbe8bc" providerId="LiveId" clId="{6A6EDC84-1322-43FA-9CC4-B8817A19E45E}" dt="2018-09-04T15:04:31.896" v="3398"/>
          <ac:spMkLst>
            <pc:docMk/>
            <pc:sldMk cId="947066234" sldId="274"/>
            <ac:spMk id="3" creationId="{81CC4540-E114-4852-9960-DA832AF7E42C}"/>
          </ac:spMkLst>
        </pc:spChg>
        <pc:spChg chg="add del mod">
          <ac:chgData name="Kang Wallter" userId="d5c269cbe9dbe8bc" providerId="LiveId" clId="{6A6EDC84-1322-43FA-9CC4-B8817A19E45E}" dt="2018-09-04T15:04:39.873" v="3405"/>
          <ac:spMkLst>
            <pc:docMk/>
            <pc:sldMk cId="947066234" sldId="274"/>
            <ac:spMk id="4" creationId="{B1982E63-38F3-4FF1-8332-63447B9F90A5}"/>
          </ac:spMkLst>
        </pc:spChg>
        <pc:spChg chg="add mod">
          <ac:chgData name="Kang Wallter" userId="d5c269cbe9dbe8bc" providerId="LiveId" clId="{6A6EDC84-1322-43FA-9CC4-B8817A19E45E}" dt="2018-09-04T15:05:22.598" v="3508" actId="20577"/>
          <ac:spMkLst>
            <pc:docMk/>
            <pc:sldMk cId="947066234" sldId="274"/>
            <ac:spMk id="6" creationId="{02AA9C7A-70CB-4B07-82E3-4334992D8FA5}"/>
          </ac:spMkLst>
        </pc:spChg>
        <pc:graphicFrameChg chg="add mod modGraphic">
          <ac:chgData name="Kang Wallter" userId="d5c269cbe9dbe8bc" providerId="LiveId" clId="{6A6EDC84-1322-43FA-9CC4-B8817A19E45E}" dt="2018-09-04T15:05:54.098" v="3509" actId="1076"/>
          <ac:graphicFrameMkLst>
            <pc:docMk/>
            <pc:sldMk cId="947066234" sldId="274"/>
            <ac:graphicFrameMk id="5" creationId="{E249EBC2-3F3D-44E2-A59E-553C9492E1E1}"/>
          </ac:graphicFrameMkLst>
        </pc:graphicFrameChg>
      </pc:sldChg>
      <pc:sldChg chg="del">
        <pc:chgData name="Kang Wallter" userId="d5c269cbe9dbe8bc" providerId="LiveId" clId="{6A6EDC84-1322-43FA-9CC4-B8817A19E45E}" dt="2018-09-04T14:09:08.238" v="18" actId="2696"/>
        <pc:sldMkLst>
          <pc:docMk/>
          <pc:sldMk cId="3538841555" sldId="274"/>
        </pc:sldMkLst>
      </pc:sldChg>
      <pc:sldChg chg="addSp modSp add">
        <pc:chgData name="Kang Wallter" userId="d5c269cbe9dbe8bc" providerId="LiveId" clId="{6A6EDC84-1322-43FA-9CC4-B8817A19E45E}" dt="2018-09-04T15:29:52.101" v="3561" actId="13822"/>
        <pc:sldMkLst>
          <pc:docMk/>
          <pc:sldMk cId="6027793" sldId="275"/>
        </pc:sldMkLst>
        <pc:spChg chg="mod">
          <ac:chgData name="Kang Wallter" userId="d5c269cbe9dbe8bc" providerId="LiveId" clId="{6A6EDC84-1322-43FA-9CC4-B8817A19E45E}" dt="2018-09-04T15:06:08.280" v="3553" actId="20577"/>
          <ac:spMkLst>
            <pc:docMk/>
            <pc:sldMk cId="6027793" sldId="275"/>
            <ac:spMk id="2" creationId="{591A350B-E3F4-4F04-AAD1-D5DB8D857C9D}"/>
          </ac:spMkLst>
        </pc:spChg>
        <pc:spChg chg="mod">
          <ac:chgData name="Kang Wallter" userId="d5c269cbe9dbe8bc" providerId="LiveId" clId="{6A6EDC84-1322-43FA-9CC4-B8817A19E45E}" dt="2018-09-04T15:29:22.061" v="3556"/>
          <ac:spMkLst>
            <pc:docMk/>
            <pc:sldMk cId="6027793" sldId="275"/>
            <ac:spMk id="3" creationId="{D4C33C38-28C7-43B2-8200-CF17223EF28E}"/>
          </ac:spMkLst>
        </pc:spChg>
        <pc:spChg chg="add mod">
          <ac:chgData name="Kang Wallter" userId="d5c269cbe9dbe8bc" providerId="LiveId" clId="{6A6EDC84-1322-43FA-9CC4-B8817A19E45E}" dt="2018-09-04T15:29:52.101" v="3561" actId="13822"/>
          <ac:spMkLst>
            <pc:docMk/>
            <pc:sldMk cId="6027793" sldId="275"/>
            <ac:spMk id="4" creationId="{97069ECF-3EDE-4E30-95C2-487643F4D2D7}"/>
          </ac:spMkLst>
        </pc:spChg>
      </pc:sldChg>
      <pc:sldChg chg="del">
        <pc:chgData name="Kang Wallter" userId="d5c269cbe9dbe8bc" providerId="LiveId" clId="{6A6EDC84-1322-43FA-9CC4-B8817A19E45E}" dt="2018-09-04T14:09:08.245" v="19" actId="2696"/>
        <pc:sldMkLst>
          <pc:docMk/>
          <pc:sldMk cId="55235707" sldId="275"/>
        </pc:sldMkLst>
      </pc:sldChg>
      <pc:sldChg chg="addSp modSp add">
        <pc:chgData name="Kang Wallter" userId="d5c269cbe9dbe8bc" providerId="LiveId" clId="{6A6EDC84-1322-43FA-9CC4-B8817A19E45E}" dt="2018-09-04T15:34:13.192" v="3939" actId="1076"/>
        <pc:sldMkLst>
          <pc:docMk/>
          <pc:sldMk cId="2771051869" sldId="276"/>
        </pc:sldMkLst>
        <pc:spChg chg="mod">
          <ac:chgData name="Kang Wallter" userId="d5c269cbe9dbe8bc" providerId="LiveId" clId="{6A6EDC84-1322-43FA-9CC4-B8817A19E45E}" dt="2018-09-04T15:30:27.781" v="3581" actId="20577"/>
          <ac:spMkLst>
            <pc:docMk/>
            <pc:sldMk cId="2771051869" sldId="276"/>
            <ac:spMk id="2" creationId="{02964A5E-E976-4352-8E7E-D8EE2DB19F58}"/>
          </ac:spMkLst>
        </pc:spChg>
        <pc:spChg chg="mod">
          <ac:chgData name="Kang Wallter" userId="d5c269cbe9dbe8bc" providerId="LiveId" clId="{6A6EDC84-1322-43FA-9CC4-B8817A19E45E}" dt="2018-09-04T15:32:51.821" v="3903" actId="1076"/>
          <ac:spMkLst>
            <pc:docMk/>
            <pc:sldMk cId="2771051869" sldId="276"/>
            <ac:spMk id="3" creationId="{0F8AF260-366D-4B29-99E3-19A926601886}"/>
          </ac:spMkLst>
        </pc:spChg>
        <pc:spChg chg="add mod">
          <ac:chgData name="Kang Wallter" userId="d5c269cbe9dbe8bc" providerId="LiveId" clId="{6A6EDC84-1322-43FA-9CC4-B8817A19E45E}" dt="2018-09-04T15:33:56.111" v="3935" actId="20577"/>
          <ac:spMkLst>
            <pc:docMk/>
            <pc:sldMk cId="2771051869" sldId="276"/>
            <ac:spMk id="4" creationId="{DC7B249D-7E04-46CE-9236-B7A7655ABCC6}"/>
          </ac:spMkLst>
        </pc:spChg>
        <pc:spChg chg="add mod">
          <ac:chgData name="Kang Wallter" userId="d5c269cbe9dbe8bc" providerId="LiveId" clId="{6A6EDC84-1322-43FA-9CC4-B8817A19E45E}" dt="2018-09-04T15:33:33.861" v="3907" actId="13822"/>
          <ac:spMkLst>
            <pc:docMk/>
            <pc:sldMk cId="2771051869" sldId="276"/>
            <ac:spMk id="5" creationId="{A0FADA8A-8D64-42C7-A6FB-BBA50205DB8E}"/>
          </ac:spMkLst>
        </pc:spChg>
        <pc:picChg chg="add mod">
          <ac:chgData name="Kang Wallter" userId="d5c269cbe9dbe8bc" providerId="LiveId" clId="{6A6EDC84-1322-43FA-9CC4-B8817A19E45E}" dt="2018-09-04T15:34:13.192" v="3939" actId="1076"/>
          <ac:picMkLst>
            <pc:docMk/>
            <pc:sldMk cId="2771051869" sldId="276"/>
            <ac:picMk id="6" creationId="{A37E46FB-AC0C-4679-BBE2-ECC9E80E70ED}"/>
          </ac:picMkLst>
        </pc:picChg>
      </pc:sldChg>
      <pc:sldChg chg="addSp modSp add">
        <pc:chgData name="Kang Wallter" userId="d5c269cbe9dbe8bc" providerId="LiveId" clId="{6A6EDC84-1322-43FA-9CC4-B8817A19E45E}" dt="2018-09-04T15:35:55.641" v="4136" actId="13822"/>
        <pc:sldMkLst>
          <pc:docMk/>
          <pc:sldMk cId="563077247" sldId="277"/>
        </pc:sldMkLst>
        <pc:spChg chg="mod">
          <ac:chgData name="Kang Wallter" userId="d5c269cbe9dbe8bc" providerId="LiveId" clId="{6A6EDC84-1322-43FA-9CC4-B8817A19E45E}" dt="2018-09-04T15:34:34.191" v="3963" actId="20577"/>
          <ac:spMkLst>
            <pc:docMk/>
            <pc:sldMk cId="563077247" sldId="277"/>
            <ac:spMk id="2" creationId="{F2C08EF3-2516-40C6-B319-5C68C223871B}"/>
          </ac:spMkLst>
        </pc:spChg>
        <pc:spChg chg="mod">
          <ac:chgData name="Kang Wallter" userId="d5c269cbe9dbe8bc" providerId="LiveId" clId="{6A6EDC84-1322-43FA-9CC4-B8817A19E45E}" dt="2018-09-04T15:35:46.481" v="4133"/>
          <ac:spMkLst>
            <pc:docMk/>
            <pc:sldMk cId="563077247" sldId="277"/>
            <ac:spMk id="3" creationId="{3D516039-43C4-426B-8CC4-096BE811C06E}"/>
          </ac:spMkLst>
        </pc:spChg>
        <pc:spChg chg="add mod">
          <ac:chgData name="Kang Wallter" userId="d5c269cbe9dbe8bc" providerId="LiveId" clId="{6A6EDC84-1322-43FA-9CC4-B8817A19E45E}" dt="2018-09-04T15:35:30.353" v="4131" actId="13822"/>
          <ac:spMkLst>
            <pc:docMk/>
            <pc:sldMk cId="563077247" sldId="277"/>
            <ac:spMk id="4" creationId="{1A39C070-5183-4E25-9D5A-3CFCF0B48F32}"/>
          </ac:spMkLst>
        </pc:spChg>
        <pc:spChg chg="add mod">
          <ac:chgData name="Kang Wallter" userId="d5c269cbe9dbe8bc" providerId="LiveId" clId="{6A6EDC84-1322-43FA-9CC4-B8817A19E45E}" dt="2018-09-04T15:35:55.641" v="4136" actId="13822"/>
          <ac:spMkLst>
            <pc:docMk/>
            <pc:sldMk cId="563077247" sldId="277"/>
            <ac:spMk id="5" creationId="{19346FCE-283A-4C10-9C21-77A385120F5F}"/>
          </ac:spMkLst>
        </pc:spChg>
      </pc:sldChg>
      <pc:sldChg chg="del">
        <pc:chgData name="Kang Wallter" userId="d5c269cbe9dbe8bc" providerId="LiveId" clId="{6A6EDC84-1322-43FA-9CC4-B8817A19E45E}" dt="2018-09-04T14:09:08.253" v="20" actId="2696"/>
        <pc:sldMkLst>
          <pc:docMk/>
          <pc:sldMk cId="797995624" sldId="277"/>
        </pc:sldMkLst>
      </pc:sldChg>
      <pc:sldChg chg="del">
        <pc:chgData name="Kang Wallter" userId="d5c269cbe9dbe8bc" providerId="LiveId" clId="{6A6EDC84-1322-43FA-9CC4-B8817A19E45E}" dt="2018-09-04T14:09:08.264" v="21" actId="2696"/>
        <pc:sldMkLst>
          <pc:docMk/>
          <pc:sldMk cId="132900416" sldId="278"/>
        </pc:sldMkLst>
      </pc:sldChg>
      <pc:sldChg chg="modSp add">
        <pc:chgData name="Kang Wallter" userId="d5c269cbe9dbe8bc" providerId="LiveId" clId="{6A6EDC84-1322-43FA-9CC4-B8817A19E45E}" dt="2018-09-04T15:37:21.421" v="4186" actId="20577"/>
        <pc:sldMkLst>
          <pc:docMk/>
          <pc:sldMk cId="195561660" sldId="278"/>
        </pc:sldMkLst>
        <pc:spChg chg="mod">
          <ac:chgData name="Kang Wallter" userId="d5c269cbe9dbe8bc" providerId="LiveId" clId="{6A6EDC84-1322-43FA-9CC4-B8817A19E45E}" dt="2018-09-04T15:36:11.191" v="4166" actId="20577"/>
          <ac:spMkLst>
            <pc:docMk/>
            <pc:sldMk cId="195561660" sldId="278"/>
            <ac:spMk id="2" creationId="{3A5F79F6-3A69-4B3B-8564-BE18B3F05AA4}"/>
          </ac:spMkLst>
        </pc:spChg>
        <pc:spChg chg="mod">
          <ac:chgData name="Kang Wallter" userId="d5c269cbe9dbe8bc" providerId="LiveId" clId="{6A6EDC84-1322-43FA-9CC4-B8817A19E45E}" dt="2018-09-04T15:37:21.421" v="4186" actId="20577"/>
          <ac:spMkLst>
            <pc:docMk/>
            <pc:sldMk cId="195561660" sldId="278"/>
            <ac:spMk id="3" creationId="{380F69A0-5711-47C5-9694-C0C2E6B33FC0}"/>
          </ac:spMkLst>
        </pc:spChg>
      </pc:sldChg>
      <pc:sldChg chg="addSp modSp add">
        <pc:chgData name="Kang Wallter" userId="d5c269cbe9dbe8bc" providerId="LiveId" clId="{6A6EDC84-1322-43FA-9CC4-B8817A19E45E}" dt="2018-09-04T15:38:28.351" v="4278" actId="14100"/>
        <pc:sldMkLst>
          <pc:docMk/>
          <pc:sldMk cId="1432516429" sldId="279"/>
        </pc:sldMkLst>
        <pc:spChg chg="mod">
          <ac:chgData name="Kang Wallter" userId="d5c269cbe9dbe8bc" providerId="LiveId" clId="{6A6EDC84-1322-43FA-9CC4-B8817A19E45E}" dt="2018-09-04T15:37:40.731" v="4209" actId="20577"/>
          <ac:spMkLst>
            <pc:docMk/>
            <pc:sldMk cId="1432516429" sldId="279"/>
            <ac:spMk id="2" creationId="{549A09BE-42BE-4DA3-B5C9-870B35F881D9}"/>
          </ac:spMkLst>
        </pc:spChg>
        <pc:spChg chg="mod">
          <ac:chgData name="Kang Wallter" userId="d5c269cbe9dbe8bc" providerId="LiveId" clId="{6A6EDC84-1322-43FA-9CC4-B8817A19E45E}" dt="2018-09-04T15:38:19.471" v="4275" actId="1076"/>
          <ac:spMkLst>
            <pc:docMk/>
            <pc:sldMk cId="1432516429" sldId="279"/>
            <ac:spMk id="3" creationId="{1A95D612-F187-4740-ABD8-10F60A9A321E}"/>
          </ac:spMkLst>
        </pc:spChg>
        <pc:spChg chg="add mod">
          <ac:chgData name="Kang Wallter" userId="d5c269cbe9dbe8bc" providerId="LiveId" clId="{6A6EDC84-1322-43FA-9CC4-B8817A19E45E}" dt="2018-09-04T15:38:14.092" v="4274" actId="1076"/>
          <ac:spMkLst>
            <pc:docMk/>
            <pc:sldMk cId="1432516429" sldId="279"/>
            <ac:spMk id="4" creationId="{546F5A76-CD1D-4156-9377-3384D1B7C8F4}"/>
          </ac:spMkLst>
        </pc:spChg>
        <pc:picChg chg="add mod">
          <ac:chgData name="Kang Wallter" userId="d5c269cbe9dbe8bc" providerId="LiveId" clId="{6A6EDC84-1322-43FA-9CC4-B8817A19E45E}" dt="2018-09-04T15:38:28.351" v="4278" actId="14100"/>
          <ac:picMkLst>
            <pc:docMk/>
            <pc:sldMk cId="1432516429" sldId="279"/>
            <ac:picMk id="5" creationId="{CABC34F0-F1ED-451E-8726-06E1C01D989A}"/>
          </ac:picMkLst>
        </pc:picChg>
      </pc:sldChg>
      <pc:sldChg chg="del">
        <pc:chgData name="Kang Wallter" userId="d5c269cbe9dbe8bc" providerId="LiveId" clId="{6A6EDC84-1322-43FA-9CC4-B8817A19E45E}" dt="2018-09-04T14:09:08.270" v="22" actId="2696"/>
        <pc:sldMkLst>
          <pc:docMk/>
          <pc:sldMk cId="3798035348" sldId="279"/>
        </pc:sldMkLst>
      </pc:sldChg>
      <pc:sldChg chg="del">
        <pc:chgData name="Kang Wallter" userId="d5c269cbe9dbe8bc" providerId="LiveId" clId="{6A6EDC84-1322-43FA-9CC4-B8817A19E45E}" dt="2018-09-04T14:09:08.290" v="25" actId="2696"/>
        <pc:sldMkLst>
          <pc:docMk/>
          <pc:sldMk cId="1668138944" sldId="280"/>
        </pc:sldMkLst>
      </pc:sldChg>
      <pc:sldChg chg="modSp add">
        <pc:chgData name="Kang Wallter" userId="d5c269cbe9dbe8bc" providerId="LiveId" clId="{6A6EDC84-1322-43FA-9CC4-B8817A19E45E}" dt="2018-09-04T15:39:29.931" v="4308" actId="15"/>
        <pc:sldMkLst>
          <pc:docMk/>
          <pc:sldMk cId="1935347596" sldId="280"/>
        </pc:sldMkLst>
        <pc:spChg chg="mod">
          <ac:chgData name="Kang Wallter" userId="d5c269cbe9dbe8bc" providerId="LiveId" clId="{6A6EDC84-1322-43FA-9CC4-B8817A19E45E}" dt="2018-09-04T15:38:41.471" v="4294" actId="20577"/>
          <ac:spMkLst>
            <pc:docMk/>
            <pc:sldMk cId="1935347596" sldId="280"/>
            <ac:spMk id="2" creationId="{858D6DB8-9741-4B7D-92B8-7B004CCB87B0}"/>
          </ac:spMkLst>
        </pc:spChg>
        <pc:spChg chg="mod">
          <ac:chgData name="Kang Wallter" userId="d5c269cbe9dbe8bc" providerId="LiveId" clId="{6A6EDC84-1322-43FA-9CC4-B8817A19E45E}" dt="2018-09-04T15:39:29.931" v="4308" actId="15"/>
          <ac:spMkLst>
            <pc:docMk/>
            <pc:sldMk cId="1935347596" sldId="280"/>
            <ac:spMk id="3" creationId="{6ED4E23D-B9AB-4FEC-908F-53E4E3717B91}"/>
          </ac:spMkLst>
        </pc:spChg>
      </pc:sldChg>
      <pc:sldChg chg="addSp modSp add">
        <pc:chgData name="Kang Wallter" userId="d5c269cbe9dbe8bc" providerId="LiveId" clId="{6A6EDC84-1322-43FA-9CC4-B8817A19E45E}" dt="2018-09-04T15:42:34.481" v="4453" actId="13822"/>
        <pc:sldMkLst>
          <pc:docMk/>
          <pc:sldMk cId="2422677326" sldId="281"/>
        </pc:sldMkLst>
        <pc:spChg chg="mod">
          <ac:chgData name="Kang Wallter" userId="d5c269cbe9dbe8bc" providerId="LiveId" clId="{6A6EDC84-1322-43FA-9CC4-B8817A19E45E}" dt="2018-09-04T15:40:18.301" v="4324" actId="20577"/>
          <ac:spMkLst>
            <pc:docMk/>
            <pc:sldMk cId="2422677326" sldId="281"/>
            <ac:spMk id="2" creationId="{B5B576CB-FCAB-475F-A16A-9D73E4BF3307}"/>
          </ac:spMkLst>
        </pc:spChg>
        <pc:spChg chg="mod">
          <ac:chgData name="Kang Wallter" userId="d5c269cbe9dbe8bc" providerId="LiveId" clId="{6A6EDC84-1322-43FA-9CC4-B8817A19E45E}" dt="2018-09-04T15:42:17.701" v="4448" actId="1076"/>
          <ac:spMkLst>
            <pc:docMk/>
            <pc:sldMk cId="2422677326" sldId="281"/>
            <ac:spMk id="3" creationId="{87510F12-B98E-40C5-A296-9D6E7CED5023}"/>
          </ac:spMkLst>
        </pc:spChg>
        <pc:spChg chg="add mod">
          <ac:chgData name="Kang Wallter" userId="d5c269cbe9dbe8bc" providerId="LiveId" clId="{6A6EDC84-1322-43FA-9CC4-B8817A19E45E}" dt="2018-09-04T15:41:50.961" v="4435" actId="1076"/>
          <ac:spMkLst>
            <pc:docMk/>
            <pc:sldMk cId="2422677326" sldId="281"/>
            <ac:spMk id="4" creationId="{454E6BE8-6CE2-45CF-938E-89061800EA13}"/>
          </ac:spMkLst>
        </pc:spChg>
        <pc:spChg chg="add mod">
          <ac:chgData name="Kang Wallter" userId="d5c269cbe9dbe8bc" providerId="LiveId" clId="{6A6EDC84-1322-43FA-9CC4-B8817A19E45E}" dt="2018-09-04T15:42:10.091" v="4446" actId="403"/>
          <ac:spMkLst>
            <pc:docMk/>
            <pc:sldMk cId="2422677326" sldId="281"/>
            <ac:spMk id="5" creationId="{EE1AAEEA-3601-43F8-9A82-05110638D5F7}"/>
          </ac:spMkLst>
        </pc:spChg>
        <pc:picChg chg="add mod">
          <ac:chgData name="Kang Wallter" userId="d5c269cbe9dbe8bc" providerId="LiveId" clId="{6A6EDC84-1322-43FA-9CC4-B8817A19E45E}" dt="2018-09-04T15:42:34.481" v="4453" actId="13822"/>
          <ac:picMkLst>
            <pc:docMk/>
            <pc:sldMk cId="2422677326" sldId="281"/>
            <ac:picMk id="6" creationId="{07D12649-FE6E-4973-BA58-EA846F1BF10C}"/>
          </ac:picMkLst>
        </pc:picChg>
      </pc:sldChg>
      <pc:sldChg chg="del">
        <pc:chgData name="Kang Wallter" userId="d5c269cbe9dbe8bc" providerId="LiveId" clId="{6A6EDC84-1322-43FA-9CC4-B8817A19E45E}" dt="2018-09-04T14:09:08.276" v="23" actId="2696"/>
        <pc:sldMkLst>
          <pc:docMk/>
          <pc:sldMk cId="4028273292" sldId="281"/>
        </pc:sldMkLst>
      </pc:sldChg>
      <pc:sldChg chg="addSp modSp add">
        <pc:chgData name="Kang Wallter" userId="d5c269cbe9dbe8bc" providerId="LiveId" clId="{6A6EDC84-1322-43FA-9CC4-B8817A19E45E}" dt="2018-09-04T15:43:54.821" v="4556" actId="13822"/>
        <pc:sldMkLst>
          <pc:docMk/>
          <pc:sldMk cId="839691332" sldId="282"/>
        </pc:sldMkLst>
        <pc:spChg chg="mod">
          <ac:chgData name="Kang Wallter" userId="d5c269cbe9dbe8bc" providerId="LiveId" clId="{6A6EDC84-1322-43FA-9CC4-B8817A19E45E}" dt="2018-09-04T15:42:47.991" v="4468" actId="20577"/>
          <ac:spMkLst>
            <pc:docMk/>
            <pc:sldMk cId="839691332" sldId="282"/>
            <ac:spMk id="2" creationId="{562A1E3B-EE01-4059-9524-DD9219218C81}"/>
          </ac:spMkLst>
        </pc:spChg>
        <pc:spChg chg="mod">
          <ac:chgData name="Kang Wallter" userId="d5c269cbe9dbe8bc" providerId="LiveId" clId="{6A6EDC84-1322-43FA-9CC4-B8817A19E45E}" dt="2018-09-04T15:43:10.351" v="4544" actId="20577"/>
          <ac:spMkLst>
            <pc:docMk/>
            <pc:sldMk cId="839691332" sldId="282"/>
            <ac:spMk id="3" creationId="{11EEF803-A8B6-49F0-A792-9EA8A708C0F7}"/>
          </ac:spMkLst>
        </pc:spChg>
        <pc:spChg chg="add mod">
          <ac:chgData name="Kang Wallter" userId="d5c269cbe9dbe8bc" providerId="LiveId" clId="{6A6EDC84-1322-43FA-9CC4-B8817A19E45E}" dt="2018-09-04T15:43:37.060" v="4552" actId="13822"/>
          <ac:spMkLst>
            <pc:docMk/>
            <pc:sldMk cId="839691332" sldId="282"/>
            <ac:spMk id="4" creationId="{2B3640D0-21CD-4352-8C92-B869F0EBDAF2}"/>
          </ac:spMkLst>
        </pc:spChg>
        <pc:picChg chg="add mod">
          <ac:chgData name="Kang Wallter" userId="d5c269cbe9dbe8bc" providerId="LiveId" clId="{6A6EDC84-1322-43FA-9CC4-B8817A19E45E}" dt="2018-09-04T15:43:54.821" v="4556" actId="13822"/>
          <ac:picMkLst>
            <pc:docMk/>
            <pc:sldMk cId="839691332" sldId="282"/>
            <ac:picMk id="5" creationId="{0088BE1A-640C-4AD7-812A-875811B6FEBC}"/>
          </ac:picMkLst>
        </pc:picChg>
      </pc:sldChg>
      <pc:sldChg chg="del">
        <pc:chgData name="Kang Wallter" userId="d5c269cbe9dbe8bc" providerId="LiveId" clId="{6A6EDC84-1322-43FA-9CC4-B8817A19E45E}" dt="2018-09-04T14:09:08.301" v="26" actId="2696"/>
        <pc:sldMkLst>
          <pc:docMk/>
          <pc:sldMk cId="1796612348" sldId="282"/>
        </pc:sldMkLst>
      </pc:sldChg>
      <pc:sldChg chg="del">
        <pc:chgData name="Kang Wallter" userId="d5c269cbe9dbe8bc" providerId="LiveId" clId="{6A6EDC84-1322-43FA-9CC4-B8817A19E45E}" dt="2018-09-04T14:09:08.314" v="27" actId="2696"/>
        <pc:sldMkLst>
          <pc:docMk/>
          <pc:sldMk cId="842795960" sldId="283"/>
        </pc:sldMkLst>
      </pc:sldChg>
      <pc:sldChg chg="addSp delSp modSp add">
        <pc:chgData name="Kang Wallter" userId="d5c269cbe9dbe8bc" providerId="LiveId" clId="{6A6EDC84-1322-43FA-9CC4-B8817A19E45E}" dt="2018-09-04T15:45:39.841" v="4678"/>
        <pc:sldMkLst>
          <pc:docMk/>
          <pc:sldMk cId="902859396" sldId="283"/>
        </pc:sldMkLst>
        <pc:spChg chg="mod">
          <ac:chgData name="Kang Wallter" userId="d5c269cbe9dbe8bc" providerId="LiveId" clId="{6A6EDC84-1322-43FA-9CC4-B8817A19E45E}" dt="2018-09-04T15:44:13.401" v="4586" actId="20577"/>
          <ac:spMkLst>
            <pc:docMk/>
            <pc:sldMk cId="902859396" sldId="283"/>
            <ac:spMk id="2" creationId="{25DEE42B-D135-4053-9730-334E11708BD6}"/>
          </ac:spMkLst>
        </pc:spChg>
        <pc:spChg chg="mod">
          <ac:chgData name="Kang Wallter" userId="d5c269cbe9dbe8bc" providerId="LiveId" clId="{6A6EDC84-1322-43FA-9CC4-B8817A19E45E}" dt="2018-09-04T15:44:58.691" v="4670" actId="20577"/>
          <ac:spMkLst>
            <pc:docMk/>
            <pc:sldMk cId="902859396" sldId="283"/>
            <ac:spMk id="3" creationId="{AE881111-59B9-455F-B627-C4DC148E4F11}"/>
          </ac:spMkLst>
        </pc:spChg>
        <pc:spChg chg="add mod">
          <ac:chgData name="Kang Wallter" userId="d5c269cbe9dbe8bc" providerId="LiveId" clId="{6A6EDC84-1322-43FA-9CC4-B8817A19E45E}" dt="2018-09-04T15:45:19.570" v="4676" actId="13822"/>
          <ac:spMkLst>
            <pc:docMk/>
            <pc:sldMk cId="902859396" sldId="283"/>
            <ac:spMk id="4" creationId="{1D3F91B6-471F-4AB7-934A-8C2FB886CA9F}"/>
          </ac:spMkLst>
        </pc:spChg>
        <pc:spChg chg="add del">
          <ac:chgData name="Kang Wallter" userId="d5c269cbe9dbe8bc" providerId="LiveId" clId="{6A6EDC84-1322-43FA-9CC4-B8817A19E45E}" dt="2018-09-04T15:45:39.841" v="4678"/>
          <ac:spMkLst>
            <pc:docMk/>
            <pc:sldMk cId="902859396" sldId="283"/>
            <ac:spMk id="5" creationId="{52879DC8-FA0D-49D4-AE17-B848EA945520}"/>
          </ac:spMkLst>
        </pc:spChg>
      </pc:sldChg>
      <pc:sldChg chg="addSp modSp add">
        <pc:chgData name="Kang Wallter" userId="d5c269cbe9dbe8bc" providerId="LiveId" clId="{6A6EDC84-1322-43FA-9CC4-B8817A19E45E}" dt="2018-09-04T15:47:00.481" v="4820" actId="1076"/>
        <pc:sldMkLst>
          <pc:docMk/>
          <pc:sldMk cId="1453418982" sldId="284"/>
        </pc:sldMkLst>
        <pc:spChg chg="mod">
          <ac:chgData name="Kang Wallter" userId="d5c269cbe9dbe8bc" providerId="LiveId" clId="{6A6EDC84-1322-43FA-9CC4-B8817A19E45E}" dt="2018-09-04T15:45:56.071" v="4739" actId="20577"/>
          <ac:spMkLst>
            <pc:docMk/>
            <pc:sldMk cId="1453418982" sldId="284"/>
            <ac:spMk id="2" creationId="{10D397D6-0FA8-4FD4-86A6-E3C697F383E0}"/>
          </ac:spMkLst>
        </pc:spChg>
        <pc:spChg chg="mod">
          <ac:chgData name="Kang Wallter" userId="d5c269cbe9dbe8bc" providerId="LiveId" clId="{6A6EDC84-1322-43FA-9CC4-B8817A19E45E}" dt="2018-09-04T15:46:56.991" v="4819" actId="20577"/>
          <ac:spMkLst>
            <pc:docMk/>
            <pc:sldMk cId="1453418982" sldId="284"/>
            <ac:spMk id="3" creationId="{A167306D-0984-4592-8533-E41A7590EDE9}"/>
          </ac:spMkLst>
        </pc:spChg>
        <pc:spChg chg="add mod">
          <ac:chgData name="Kang Wallter" userId="d5c269cbe9dbe8bc" providerId="LiveId" clId="{6A6EDC84-1322-43FA-9CC4-B8817A19E45E}" dt="2018-09-04T15:47:00.481" v="4820" actId="1076"/>
          <ac:spMkLst>
            <pc:docMk/>
            <pc:sldMk cId="1453418982" sldId="284"/>
            <ac:spMk id="4" creationId="{6EC3F7F3-F4CC-416E-BC3A-911582BAC5C8}"/>
          </ac:spMkLst>
        </pc:spChg>
      </pc:sldChg>
      <pc:sldChg chg="del">
        <pc:chgData name="Kang Wallter" userId="d5c269cbe9dbe8bc" providerId="LiveId" clId="{6A6EDC84-1322-43FA-9CC4-B8817A19E45E}" dt="2018-09-04T14:09:08.320" v="28" actId="2696"/>
        <pc:sldMkLst>
          <pc:docMk/>
          <pc:sldMk cId="4178177734" sldId="284"/>
        </pc:sldMkLst>
      </pc:sldChg>
      <pc:sldChg chg="del">
        <pc:chgData name="Kang Wallter" userId="d5c269cbe9dbe8bc" providerId="LiveId" clId="{6A6EDC84-1322-43FA-9CC4-B8817A19E45E}" dt="2018-09-04T14:09:08.283" v="24" actId="2696"/>
        <pc:sldMkLst>
          <pc:docMk/>
          <pc:sldMk cId="54044585" sldId="285"/>
        </pc:sldMkLst>
      </pc:sldChg>
      <pc:sldChg chg="addSp modSp add">
        <pc:chgData name="Kang Wallter" userId="d5c269cbe9dbe8bc" providerId="LiveId" clId="{6A6EDC84-1322-43FA-9CC4-B8817A19E45E}" dt="2018-09-04T15:51:31.160" v="4941" actId="1076"/>
        <pc:sldMkLst>
          <pc:docMk/>
          <pc:sldMk cId="3589178156" sldId="285"/>
        </pc:sldMkLst>
        <pc:spChg chg="mod">
          <ac:chgData name="Kang Wallter" userId="d5c269cbe9dbe8bc" providerId="LiveId" clId="{6A6EDC84-1322-43FA-9CC4-B8817A19E45E}" dt="2018-09-04T15:47:51.161" v="4884" actId="20577"/>
          <ac:spMkLst>
            <pc:docMk/>
            <pc:sldMk cId="3589178156" sldId="285"/>
            <ac:spMk id="2" creationId="{043F0EA2-F51B-40CE-8EDF-16C2F98F8481}"/>
          </ac:spMkLst>
        </pc:spChg>
        <pc:spChg chg="mod">
          <ac:chgData name="Kang Wallter" userId="d5c269cbe9dbe8bc" providerId="LiveId" clId="{6A6EDC84-1322-43FA-9CC4-B8817A19E45E}" dt="2018-09-04T15:48:43.172" v="4931" actId="20577"/>
          <ac:spMkLst>
            <pc:docMk/>
            <pc:sldMk cId="3589178156" sldId="285"/>
            <ac:spMk id="3" creationId="{B37847DA-2273-4461-89BE-65F76F2D781A}"/>
          </ac:spMkLst>
        </pc:spChg>
        <pc:spChg chg="add mod">
          <ac:chgData name="Kang Wallter" userId="d5c269cbe9dbe8bc" providerId="LiveId" clId="{6A6EDC84-1322-43FA-9CC4-B8817A19E45E}" dt="2018-09-04T15:48:51.130" v="4939" actId="20577"/>
          <ac:spMkLst>
            <pc:docMk/>
            <pc:sldMk cId="3589178156" sldId="285"/>
            <ac:spMk id="4" creationId="{6D195F1B-71D1-4813-8E4C-8CC7483B3A91}"/>
          </ac:spMkLst>
        </pc:spChg>
        <pc:picChg chg="add mod">
          <ac:chgData name="Kang Wallter" userId="d5c269cbe9dbe8bc" providerId="LiveId" clId="{6A6EDC84-1322-43FA-9CC4-B8817A19E45E}" dt="2018-09-04T15:51:31.160" v="4941" actId="1076"/>
          <ac:picMkLst>
            <pc:docMk/>
            <pc:sldMk cId="3589178156" sldId="285"/>
            <ac:picMk id="5" creationId="{AE7CB278-7146-4DF5-B013-83F559C23B29}"/>
          </ac:picMkLst>
        </pc:picChg>
      </pc:sldChg>
      <pc:sldChg chg="addSp modSp add">
        <pc:chgData name="Kang Wallter" userId="d5c269cbe9dbe8bc" providerId="LiveId" clId="{6A6EDC84-1322-43FA-9CC4-B8817A19E45E}" dt="2018-09-04T15:52:46" v="5029" actId="13822"/>
        <pc:sldMkLst>
          <pc:docMk/>
          <pc:sldMk cId="3889321688" sldId="286"/>
        </pc:sldMkLst>
        <pc:spChg chg="mod">
          <ac:chgData name="Kang Wallter" userId="d5c269cbe9dbe8bc" providerId="LiveId" clId="{6A6EDC84-1322-43FA-9CC4-B8817A19E45E}" dt="2018-09-04T15:51:42.231" v="4978" actId="20577"/>
          <ac:spMkLst>
            <pc:docMk/>
            <pc:sldMk cId="3889321688" sldId="286"/>
            <ac:spMk id="2" creationId="{812E5948-84AA-4457-9348-7F12C6B4E114}"/>
          </ac:spMkLst>
        </pc:spChg>
        <pc:spChg chg="mod">
          <ac:chgData name="Kang Wallter" userId="d5c269cbe9dbe8bc" providerId="LiveId" clId="{6A6EDC84-1322-43FA-9CC4-B8817A19E45E}" dt="2018-09-04T15:52:21.291" v="5024" actId="20577"/>
          <ac:spMkLst>
            <pc:docMk/>
            <pc:sldMk cId="3889321688" sldId="286"/>
            <ac:spMk id="3" creationId="{DAD6D610-A747-4B9E-8989-9F6C645BB3FC}"/>
          </ac:spMkLst>
        </pc:spChg>
        <pc:spChg chg="add mod">
          <ac:chgData name="Kang Wallter" userId="d5c269cbe9dbe8bc" providerId="LiveId" clId="{6A6EDC84-1322-43FA-9CC4-B8817A19E45E}" dt="2018-09-04T15:52:40.893" v="5027" actId="1076"/>
          <ac:spMkLst>
            <pc:docMk/>
            <pc:sldMk cId="3889321688" sldId="286"/>
            <ac:spMk id="4" creationId="{99B9CE3F-442F-4186-B15D-9DA76924BD2F}"/>
          </ac:spMkLst>
        </pc:spChg>
        <pc:picChg chg="add mod">
          <ac:chgData name="Kang Wallter" userId="d5c269cbe9dbe8bc" providerId="LiveId" clId="{6A6EDC84-1322-43FA-9CC4-B8817A19E45E}" dt="2018-09-04T15:52:46" v="5029" actId="13822"/>
          <ac:picMkLst>
            <pc:docMk/>
            <pc:sldMk cId="3889321688" sldId="286"/>
            <ac:picMk id="5" creationId="{9698F032-E9FD-4EA8-A85C-B213EA3F0FCF}"/>
          </ac:picMkLst>
        </pc:picChg>
      </pc:sldChg>
      <pc:sldChg chg="del">
        <pc:chgData name="Kang Wallter" userId="d5c269cbe9dbe8bc" providerId="LiveId" clId="{6A6EDC84-1322-43FA-9CC4-B8817A19E45E}" dt="2018-09-04T14:09:08.197" v="14" actId="2696"/>
        <pc:sldMkLst>
          <pc:docMk/>
          <pc:sldMk cId="3968944164" sldId="286"/>
        </pc:sldMkLst>
      </pc:sldChg>
      <pc:sldChg chg="modSp add">
        <pc:chgData name="Kang Wallter" userId="d5c269cbe9dbe8bc" providerId="LiveId" clId="{6A6EDC84-1322-43FA-9CC4-B8817A19E45E}" dt="2018-09-04T15:53:30.242" v="5093"/>
        <pc:sldMkLst>
          <pc:docMk/>
          <pc:sldMk cId="523912213" sldId="287"/>
        </pc:sldMkLst>
        <pc:spChg chg="mod">
          <ac:chgData name="Kang Wallter" userId="d5c269cbe9dbe8bc" providerId="LiveId" clId="{6A6EDC84-1322-43FA-9CC4-B8817A19E45E}" dt="2018-09-04T15:53:13.161" v="5092" actId="20577"/>
          <ac:spMkLst>
            <pc:docMk/>
            <pc:sldMk cId="523912213" sldId="287"/>
            <ac:spMk id="2" creationId="{C4165922-8CFA-4DED-A36F-1EBD9F26B6FD}"/>
          </ac:spMkLst>
        </pc:spChg>
        <pc:spChg chg="mod">
          <ac:chgData name="Kang Wallter" userId="d5c269cbe9dbe8bc" providerId="LiveId" clId="{6A6EDC84-1322-43FA-9CC4-B8817A19E45E}" dt="2018-09-04T15:53:30.242" v="5093"/>
          <ac:spMkLst>
            <pc:docMk/>
            <pc:sldMk cId="523912213" sldId="287"/>
            <ac:spMk id="3" creationId="{F4C4BB0F-F70D-4EE0-93BE-BE02AE7B9275}"/>
          </ac:spMkLst>
        </pc:spChg>
      </pc:sldChg>
      <pc:sldChg chg="del">
        <pc:chgData name="Kang Wallter" userId="d5c269cbe9dbe8bc" providerId="LiveId" clId="{6A6EDC84-1322-43FA-9CC4-B8817A19E45E}" dt="2018-09-04T14:09:08.325" v="29" actId="2696"/>
        <pc:sldMkLst>
          <pc:docMk/>
          <pc:sldMk cId="3358428541" sldId="287"/>
        </pc:sldMkLst>
      </pc:sldChg>
      <pc:sldChg chg="del">
        <pc:chgData name="Kang Wallter" userId="d5c269cbe9dbe8bc" providerId="LiveId" clId="{6A6EDC84-1322-43FA-9CC4-B8817A19E45E}" dt="2018-09-04T14:09:08.342" v="31" actId="2696"/>
        <pc:sldMkLst>
          <pc:docMk/>
          <pc:sldMk cId="533419988" sldId="288"/>
        </pc:sldMkLst>
      </pc:sldChg>
      <pc:sldChg chg="addSp modSp add">
        <pc:chgData name="Kang Wallter" userId="d5c269cbe9dbe8bc" providerId="LiveId" clId="{6A6EDC84-1322-43FA-9CC4-B8817A19E45E}" dt="2018-09-04T15:56:24.590" v="5277" actId="13822"/>
        <pc:sldMkLst>
          <pc:docMk/>
          <pc:sldMk cId="1657327370" sldId="288"/>
        </pc:sldMkLst>
        <pc:spChg chg="mod">
          <ac:chgData name="Kang Wallter" userId="d5c269cbe9dbe8bc" providerId="LiveId" clId="{6A6EDC84-1322-43FA-9CC4-B8817A19E45E}" dt="2018-09-04T15:53:52.855" v="5116" actId="20577"/>
          <ac:spMkLst>
            <pc:docMk/>
            <pc:sldMk cId="1657327370" sldId="288"/>
            <ac:spMk id="2" creationId="{B7503D37-98A3-451B-98EC-72A8D30FE64C}"/>
          </ac:spMkLst>
        </pc:spChg>
        <pc:spChg chg="mod">
          <ac:chgData name="Kang Wallter" userId="d5c269cbe9dbe8bc" providerId="LiveId" clId="{6A6EDC84-1322-43FA-9CC4-B8817A19E45E}" dt="2018-09-04T15:55:31.540" v="5273"/>
          <ac:spMkLst>
            <pc:docMk/>
            <pc:sldMk cId="1657327370" sldId="288"/>
            <ac:spMk id="3" creationId="{574463BC-E359-435F-A5CC-E2C33DD0A1F6}"/>
          </ac:spMkLst>
        </pc:spChg>
        <pc:spChg chg="add mod">
          <ac:chgData name="Kang Wallter" userId="d5c269cbe9dbe8bc" providerId="LiveId" clId="{6A6EDC84-1322-43FA-9CC4-B8817A19E45E}" dt="2018-09-04T15:55:11.352" v="5271" actId="1076"/>
          <ac:spMkLst>
            <pc:docMk/>
            <pc:sldMk cId="1657327370" sldId="288"/>
            <ac:spMk id="4" creationId="{A71EA94D-78D1-4186-A384-51AE55E632D7}"/>
          </ac:spMkLst>
        </pc:spChg>
        <pc:picChg chg="add mod">
          <ac:chgData name="Kang Wallter" userId="d5c269cbe9dbe8bc" providerId="LiveId" clId="{6A6EDC84-1322-43FA-9CC4-B8817A19E45E}" dt="2018-09-04T15:56:24.590" v="5277" actId="13822"/>
          <ac:picMkLst>
            <pc:docMk/>
            <pc:sldMk cId="1657327370" sldId="288"/>
            <ac:picMk id="5" creationId="{F66C8AE2-E2EB-48E6-96DB-7DFC1DDCDD4F}"/>
          </ac:picMkLst>
        </pc:picChg>
      </pc:sldChg>
      <pc:sldChg chg="del">
        <pc:chgData name="Kang Wallter" userId="d5c269cbe9dbe8bc" providerId="LiveId" clId="{6A6EDC84-1322-43FA-9CC4-B8817A19E45E}" dt="2018-09-04T14:09:08.331" v="30" actId="2696"/>
        <pc:sldMkLst>
          <pc:docMk/>
          <pc:sldMk cId="2839455067" sldId="289"/>
        </pc:sldMkLst>
      </pc:sldChg>
      <pc:sldChg chg="addSp delSp modSp add">
        <pc:chgData name="Kang Wallter" userId="d5c269cbe9dbe8bc" providerId="LiveId" clId="{6A6EDC84-1322-43FA-9CC4-B8817A19E45E}" dt="2018-09-04T15:57:37.591" v="5316" actId="1076"/>
        <pc:sldMkLst>
          <pc:docMk/>
          <pc:sldMk cId="3925782349" sldId="289"/>
        </pc:sldMkLst>
        <pc:spChg chg="mod">
          <ac:chgData name="Kang Wallter" userId="d5c269cbe9dbe8bc" providerId="LiveId" clId="{6A6EDC84-1322-43FA-9CC4-B8817A19E45E}" dt="2018-09-04T15:57:04.821" v="5306"/>
          <ac:spMkLst>
            <pc:docMk/>
            <pc:sldMk cId="3925782349" sldId="289"/>
            <ac:spMk id="2" creationId="{16C535A6-3DC2-470F-819B-A9BFC358B90A}"/>
          </ac:spMkLst>
        </pc:spChg>
        <pc:spChg chg="del">
          <ac:chgData name="Kang Wallter" userId="d5c269cbe9dbe8bc" providerId="LiveId" clId="{6A6EDC84-1322-43FA-9CC4-B8817A19E45E}" dt="2018-09-04T15:57:21.751" v="5312" actId="478"/>
          <ac:spMkLst>
            <pc:docMk/>
            <pc:sldMk cId="3925782349" sldId="289"/>
            <ac:spMk id="3" creationId="{A1DC5740-6070-4792-89F6-17AF9AA03676}"/>
          </ac:spMkLst>
        </pc:spChg>
        <pc:spChg chg="add mod">
          <ac:chgData name="Kang Wallter" userId="d5c269cbe9dbe8bc" providerId="LiveId" clId="{6A6EDC84-1322-43FA-9CC4-B8817A19E45E}" dt="2018-09-04T15:57:15.130" v="5311" actId="13822"/>
          <ac:spMkLst>
            <pc:docMk/>
            <pc:sldMk cId="3925782349" sldId="289"/>
            <ac:spMk id="4" creationId="{A3C42DC2-D6D1-443B-BADA-75BCB654DC8B}"/>
          </ac:spMkLst>
        </pc:spChg>
        <pc:picChg chg="add mod">
          <ac:chgData name="Kang Wallter" userId="d5c269cbe9dbe8bc" providerId="LiveId" clId="{6A6EDC84-1322-43FA-9CC4-B8817A19E45E}" dt="2018-09-04T15:57:37.591" v="5316" actId="1076"/>
          <ac:picMkLst>
            <pc:docMk/>
            <pc:sldMk cId="3925782349" sldId="289"/>
            <ac:picMk id="5" creationId="{85FE27F9-BF7E-4C15-9DD0-8738C3768576}"/>
          </ac:picMkLst>
        </pc:picChg>
      </pc:sldChg>
      <pc:sldChg chg="del">
        <pc:chgData name="Kang Wallter" userId="d5c269cbe9dbe8bc" providerId="LiveId" clId="{6A6EDC84-1322-43FA-9CC4-B8817A19E45E}" dt="2018-09-04T14:09:08.351" v="32" actId="2696"/>
        <pc:sldMkLst>
          <pc:docMk/>
          <pc:sldMk cId="1998381617" sldId="290"/>
        </pc:sldMkLst>
      </pc:sldChg>
      <pc:sldChg chg="add del">
        <pc:chgData name="Kang Wallter" userId="d5c269cbe9dbe8bc" providerId="LiveId" clId="{6A6EDC84-1322-43FA-9CC4-B8817A19E45E}" dt="2018-09-04T15:58:06.100" v="5318" actId="2696"/>
        <pc:sldMkLst>
          <pc:docMk/>
          <pc:sldMk cId="4171020158" sldId="290"/>
        </pc:sldMkLst>
      </pc:sldChg>
      <pc:sldChg chg="del">
        <pc:chgData name="Kang Wallter" userId="d5c269cbe9dbe8bc" providerId="LiveId" clId="{6A6EDC84-1322-43FA-9CC4-B8817A19E45E}" dt="2018-09-04T14:09:08.361" v="33" actId="2696"/>
        <pc:sldMkLst>
          <pc:docMk/>
          <pc:sldMk cId="1759907341" sldId="291"/>
        </pc:sldMkLst>
      </pc:sldChg>
      <pc:sldChg chg="del">
        <pc:chgData name="Kang Wallter" userId="d5c269cbe9dbe8bc" providerId="LiveId" clId="{6A6EDC84-1322-43FA-9CC4-B8817A19E45E}" dt="2018-09-04T14:09:08.372" v="34" actId="2696"/>
        <pc:sldMkLst>
          <pc:docMk/>
          <pc:sldMk cId="2004131114" sldId="292"/>
        </pc:sldMkLst>
      </pc:sldChg>
      <pc:sldChg chg="del">
        <pc:chgData name="Kang Wallter" userId="d5c269cbe9dbe8bc" providerId="LiveId" clId="{6A6EDC84-1322-43FA-9CC4-B8817A19E45E}" dt="2018-09-04T14:09:08.379" v="35" actId="2696"/>
        <pc:sldMkLst>
          <pc:docMk/>
          <pc:sldMk cId="3649914793" sldId="293"/>
        </pc:sldMkLst>
      </pc:sldChg>
      <pc:sldChg chg="del">
        <pc:chgData name="Kang Wallter" userId="d5c269cbe9dbe8bc" providerId="LiveId" clId="{6A6EDC84-1322-43FA-9CC4-B8817A19E45E}" dt="2018-09-04T14:09:08.388" v="36" actId="2696"/>
        <pc:sldMkLst>
          <pc:docMk/>
          <pc:sldMk cId="3615517888" sldId="294"/>
        </pc:sldMkLst>
      </pc:sldChg>
      <pc:sldChg chg="del">
        <pc:chgData name="Kang Wallter" userId="d5c269cbe9dbe8bc" providerId="LiveId" clId="{6A6EDC84-1322-43FA-9CC4-B8817A19E45E}" dt="2018-09-04T14:09:08.398" v="37" actId="2696"/>
        <pc:sldMkLst>
          <pc:docMk/>
          <pc:sldMk cId="2823866166" sldId="295"/>
        </pc:sldMkLst>
      </pc:sldChg>
      <pc:sldChg chg="del">
        <pc:chgData name="Kang Wallter" userId="d5c269cbe9dbe8bc" providerId="LiveId" clId="{6A6EDC84-1322-43FA-9CC4-B8817A19E45E}" dt="2018-09-04T14:09:08.410" v="38" actId="2696"/>
        <pc:sldMkLst>
          <pc:docMk/>
          <pc:sldMk cId="560999898" sldId="296"/>
        </pc:sldMkLst>
      </pc:sldChg>
      <pc:sldChg chg="del">
        <pc:chgData name="Kang Wallter" userId="d5c269cbe9dbe8bc" providerId="LiveId" clId="{6A6EDC84-1322-43FA-9CC4-B8817A19E45E}" dt="2018-09-04T14:09:08.415" v="39" actId="2696"/>
        <pc:sldMkLst>
          <pc:docMk/>
          <pc:sldMk cId="3708935603" sldId="2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pring.io/projec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414" y="4164042"/>
            <a:ext cx="6858000" cy="1655762"/>
          </a:xfrm>
        </p:spPr>
        <p:txBody>
          <a:bodyPr/>
          <a:lstStyle/>
          <a:p>
            <a:r>
              <a:rPr lang="en-US" altLang="ko-KR"/>
              <a:t>PART 2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210584" y="4730147"/>
            <a:ext cx="5953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https://bin-repository.tistory.com/80?category=879445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75036"/>
            <a:ext cx="7886700" cy="5601928"/>
          </a:xfrm>
        </p:spPr>
        <p:txBody>
          <a:bodyPr/>
          <a:lstStyle/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이 처리된후에는 </a:t>
            </a:r>
            <a:r>
              <a:rPr lang="en-US" altLang="ko-KR" dirty="0" smtClean="0"/>
              <a:t>&lt;servlet&gt;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DispatchServlet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과 관련된 설정이 동작하며 스프링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에서 가장 핵심적인 클래스로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을 이용하고 이때 </a:t>
            </a:r>
            <a:r>
              <a:rPr lang="en-US" altLang="ko-KR" dirty="0" err="1" smtClean="0"/>
              <a:t>XmlWebApplicationContext</a:t>
            </a:r>
            <a:r>
              <a:rPr lang="ko-KR" altLang="en-US" dirty="0" smtClean="0"/>
              <a:t>가 해석하여 빈을 생성하여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기존의 빈들과 같이 연동함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74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B4A73-CB4D-4FAE-B379-5205AC03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MVC</a:t>
            </a:r>
            <a:r>
              <a:rPr lang="ko-KR" altLang="en-US" dirty="0"/>
              <a:t>의 기본 </a:t>
            </a:r>
            <a:r>
              <a:rPr lang="ko-KR" altLang="en-US" dirty="0" smtClean="0"/>
              <a:t>사상</a:t>
            </a:r>
            <a:r>
              <a:rPr lang="en-US" altLang="ko-KR" dirty="0" smtClean="0"/>
              <a:t>(p120)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65690-B56D-4410-BD17-1A71061F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서블릿</a:t>
            </a:r>
            <a:r>
              <a:rPr lang="en-US" altLang="ko-KR" dirty="0"/>
              <a:t> </a:t>
            </a:r>
            <a:r>
              <a:rPr lang="ko-KR" altLang="en-US" dirty="0"/>
              <a:t>기반이긴 하지만 한 단계 더 추상화된 수준의 개발 지향 </a:t>
            </a:r>
            <a:endParaRPr lang="en-US" altLang="ko-KR" dirty="0"/>
          </a:p>
          <a:p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없이도 개발이 가능한 </a:t>
            </a:r>
            <a:r>
              <a:rPr lang="ko-KR" altLang="en-US" dirty="0" smtClean="0"/>
              <a:t>수준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643155-4F9D-4939-B8BF-BB13929EF4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4" y="2265028"/>
            <a:ext cx="7155809" cy="3414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3766" y="6056439"/>
            <a:ext cx="789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Servlet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신경쓰지</a:t>
            </a:r>
            <a:r>
              <a:rPr lang="ko-KR" altLang="en-US" dirty="0" smtClean="0"/>
              <a:t> 않고 개발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어노테이션이나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설정을 이용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20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54048-DD64-47CC-918F-D8EFE7CF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</a:t>
            </a:r>
            <a:r>
              <a:rPr lang="en-US" altLang="ko-KR" dirty="0"/>
              <a:t>2 </a:t>
            </a:r>
            <a:r>
              <a:rPr lang="ko-KR" altLang="en-US" dirty="0"/>
              <a:t>방식과 스프링 </a:t>
            </a:r>
            <a:r>
              <a:rPr lang="en-US" altLang="ko-KR" dirty="0" smtClean="0"/>
              <a:t>MVC(p121)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62C75-C13C-4519-B933-02CA96816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60E2C7-1E2B-486D-8BC4-CB66FA2B86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8427" y="1268729"/>
            <a:ext cx="7886699" cy="31942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3192" y="5165889"/>
            <a:ext cx="687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요청은</a:t>
            </a:r>
            <a:r>
              <a:rPr lang="en-US" altLang="ko-KR" dirty="0" smtClean="0"/>
              <a:t> controller</a:t>
            </a:r>
            <a:r>
              <a:rPr lang="ko-KR" altLang="en-US" dirty="0" smtClean="0"/>
              <a:t>로 콘트롤라에서는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처리하고 </a:t>
            </a:r>
            <a:r>
              <a:rPr lang="en-US" altLang="ko-KR" dirty="0" smtClean="0"/>
              <a:t>response</a:t>
            </a:r>
            <a:br>
              <a:rPr lang="en-US" altLang="ko-KR" dirty="0" smtClean="0"/>
            </a:br>
            <a:r>
              <a:rPr lang="en-US" altLang="ko-KR" dirty="0" err="1" smtClean="0"/>
              <a:t>tl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(model)</a:t>
            </a:r>
            <a:r>
              <a:rPr lang="ko-KR" altLang="en-US" dirty="0" smtClean="0"/>
              <a:t>을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1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28325-61E3-4033-9B81-51AA92CE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의 기본 흐름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5DBCB-1EED-4746-B10A-7AE385F1F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96F00E-75E7-4899-A00A-4B80CFF82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1"/>
            <a:ext cx="9144000" cy="51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44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824089"/>
            <a:ext cx="7886700" cy="535287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모든 사용자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front-controller</a:t>
            </a:r>
            <a:r>
              <a:rPr lang="ko-KR" altLang="en-US" dirty="0" smtClean="0"/>
              <a:t>인 </a:t>
            </a:r>
            <a:r>
              <a:rPr lang="en-US" altLang="ko-KR" dirty="0" err="1" smtClean="0"/>
              <a:t>DispatcherServlet</a:t>
            </a:r>
            <a:r>
              <a:rPr lang="ko-KR" altLang="en-US" dirty="0" smtClean="0"/>
              <a:t>를 이용해서 처리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HandlerMapping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reques</a:t>
            </a:r>
            <a:r>
              <a:rPr lang="ko-KR" altLang="en-US" dirty="0" smtClean="0"/>
              <a:t>처리를 담당하는 </a:t>
            </a:r>
            <a:r>
              <a:rPr lang="ko-KR" altLang="en-US" dirty="0" err="1" smtClean="0"/>
              <a:t>콘트롤러를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찾아 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RequestMappingHandlerMapping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HandlerMapping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구현하는 클래스로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보고 찾아주고 </a:t>
            </a:r>
            <a:r>
              <a:rPr lang="en-US" altLang="ko-KR" dirty="0" err="1" smtClean="0"/>
              <a:t>HandlerAdaptor</a:t>
            </a:r>
            <a:r>
              <a:rPr lang="ko-KR" altLang="en-US" dirty="0" smtClean="0"/>
              <a:t>가 해당 </a:t>
            </a:r>
            <a:r>
              <a:rPr lang="ko-KR" altLang="en-US" dirty="0" err="1" smtClean="0"/>
              <a:t>콘트롤을</a:t>
            </a:r>
            <a:r>
              <a:rPr lang="ko-KR" altLang="en-US" dirty="0" smtClean="0"/>
              <a:t> 동작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Controller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개발자가 작성하는 클래스로실제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View</a:t>
            </a:r>
            <a:r>
              <a:rPr lang="ko-KR" altLang="en-US" dirty="0" smtClean="0"/>
              <a:t>에 전달하는 데이터는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에 적재하여 전달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다양한 타입의 반환 결과는 </a:t>
            </a:r>
            <a:r>
              <a:rPr lang="en-US" altLang="ko-KR" dirty="0" err="1" smtClean="0"/>
              <a:t>ViewResolver</a:t>
            </a:r>
            <a:r>
              <a:rPr lang="ko-KR" altLang="en-US" dirty="0" smtClean="0"/>
              <a:t>가 처리 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Servlet-context.xml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InternalReasourceViewResolver</a:t>
            </a:r>
            <a:r>
              <a:rPr lang="ko-KR" altLang="en-US" dirty="0" smtClean="0"/>
              <a:t>빈에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설정되어 처리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View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응답보내야</a:t>
            </a:r>
            <a:r>
              <a:rPr lang="ko-KR" altLang="en-US" dirty="0" smtClean="0"/>
              <a:t> 하는 데이터를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를 이용하여 생성하여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Dispatcherservlet</a:t>
            </a:r>
            <a:r>
              <a:rPr lang="ko-KR" altLang="en-US" dirty="0" smtClean="0"/>
              <a:t>으로 전송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요청과 응답 모두 </a:t>
            </a:r>
            <a:r>
              <a:rPr lang="en-US" altLang="ko-KR" dirty="0" err="1" smtClean="0"/>
              <a:t>DispatcherServle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프론트 컨트롤러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357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C2167-93CD-452D-8FE5-068719CF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2549"/>
            <a:ext cx="7886700" cy="777874"/>
          </a:xfrm>
        </p:spPr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MVC Controller (p.125)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908E7-6B1B-4670-86E5-AFA413F54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1800" dirty="0" err="1"/>
              <a:t>HttpServletRequest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HttpServletResponse</a:t>
            </a:r>
            <a:r>
              <a:rPr lang="ko-KR" altLang="ko-KR" sz="1800" dirty="0"/>
              <a:t>를 거의 사용할 필요 없이 필요한 기능 구현</a:t>
            </a:r>
          </a:p>
          <a:p>
            <a:pPr lvl="0"/>
            <a:endParaRPr lang="en-US" altLang="ko-KR" sz="1800" dirty="0" smtClean="0"/>
          </a:p>
          <a:p>
            <a:pPr lvl="0"/>
            <a:r>
              <a:rPr lang="ko-KR" altLang="ko-KR" sz="1800" dirty="0" smtClean="0"/>
              <a:t>다양한 </a:t>
            </a:r>
            <a:r>
              <a:rPr lang="ko-KR" altLang="ko-KR" sz="1800" dirty="0"/>
              <a:t>타입의 </a:t>
            </a:r>
            <a:r>
              <a:rPr lang="ko-KR" altLang="ko-KR" sz="1800" dirty="0" err="1"/>
              <a:t>파라미터</a:t>
            </a:r>
            <a:r>
              <a:rPr lang="ko-KR" altLang="ko-KR" sz="1800" dirty="0"/>
              <a:t> 처리</a:t>
            </a:r>
            <a:r>
              <a:rPr lang="en-US" altLang="ko-KR" sz="1800" dirty="0"/>
              <a:t>, </a:t>
            </a:r>
            <a:r>
              <a:rPr lang="ko-KR" altLang="ko-KR" sz="1800" dirty="0"/>
              <a:t>다양한 타입의 리턴 타입 사용 가능</a:t>
            </a:r>
          </a:p>
          <a:p>
            <a:pPr lvl="0"/>
            <a:endParaRPr lang="en-US" altLang="ko-KR" sz="1800" dirty="0" smtClean="0"/>
          </a:p>
          <a:p>
            <a:pPr lvl="0"/>
            <a:r>
              <a:rPr lang="en-US" altLang="ko-KR" sz="1800" dirty="0" smtClean="0"/>
              <a:t>GET </a:t>
            </a:r>
            <a:r>
              <a:rPr lang="ko-KR" altLang="ko-KR" sz="1800" dirty="0"/>
              <a:t>방식</a:t>
            </a:r>
            <a:r>
              <a:rPr lang="en-US" altLang="ko-KR" sz="1800" dirty="0"/>
              <a:t>, POST </a:t>
            </a:r>
            <a:r>
              <a:rPr lang="ko-KR" altLang="ko-KR" sz="1800" dirty="0"/>
              <a:t>방식 등 전송 방식에 대한 처리를 </a:t>
            </a:r>
            <a:r>
              <a:rPr lang="ko-KR" altLang="ko-KR" sz="1800" dirty="0" err="1"/>
              <a:t>어노테이션으로</a:t>
            </a:r>
            <a:r>
              <a:rPr lang="ko-KR" altLang="ko-KR" sz="1800" dirty="0"/>
              <a:t> 처리 가능</a:t>
            </a:r>
          </a:p>
          <a:p>
            <a:pPr lvl="0"/>
            <a:endParaRPr lang="en-US" altLang="ko-KR" sz="1800" dirty="0" smtClean="0"/>
          </a:p>
          <a:p>
            <a:pPr lvl="0"/>
            <a:r>
              <a:rPr lang="ko-KR" altLang="ko-KR" sz="1800" dirty="0" smtClean="0"/>
              <a:t>상속</a:t>
            </a:r>
            <a:r>
              <a:rPr lang="en-US" altLang="ko-KR" sz="1800" dirty="0"/>
              <a:t>/</a:t>
            </a:r>
            <a:r>
              <a:rPr lang="ko-KR" altLang="ko-KR" sz="1800" dirty="0"/>
              <a:t>인터페이스 방식 대신에 </a:t>
            </a:r>
            <a:r>
              <a:rPr lang="ko-KR" altLang="ko-KR" sz="1800" dirty="0" err="1"/>
              <a:t>어노테이션만으로도</a:t>
            </a:r>
            <a:r>
              <a:rPr lang="ko-KR" altLang="ko-KR" sz="1800" dirty="0"/>
              <a:t> 필요한 설정 가능 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9052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128CC-EB2E-4D12-BE1C-D98BF520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@Controller, 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(p125)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0CA85-2664-4900-A5E1-EC44989C8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@Controller – </a:t>
            </a:r>
            <a:r>
              <a:rPr lang="ko-KR" altLang="en-US" dirty="0"/>
              <a:t>해당 클래스의 인스턴스를 스프링의 빈으로 등록하고 컨트롤러로 사용</a:t>
            </a:r>
            <a:endParaRPr lang="en-US" altLang="ko-KR" dirty="0"/>
          </a:p>
          <a:p>
            <a:pPr lvl="1"/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&lt;component-scan</a:t>
            </a:r>
            <a:r>
              <a:rPr lang="en-US" altLang="ko-KR" dirty="0"/>
              <a:t>&gt;</a:t>
            </a:r>
            <a:r>
              <a:rPr lang="ko-KR" altLang="en-US" dirty="0"/>
              <a:t>과 같이 활용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 – </a:t>
            </a:r>
            <a:r>
              <a:rPr lang="ko-KR" altLang="en-US" dirty="0"/>
              <a:t>특정한 </a:t>
            </a:r>
            <a:r>
              <a:rPr lang="en-US" altLang="ko-KR" dirty="0"/>
              <a:t>URI</a:t>
            </a:r>
            <a:r>
              <a:rPr lang="ko-KR" altLang="en-US" dirty="0"/>
              <a:t>에 대한 처리를 해당 컨트롤러나 메서드에서 처리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5E8EB5A-87AF-4A12-871C-5BFA5C9A0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647981"/>
              </p:ext>
            </p:extLst>
          </p:nvPr>
        </p:nvGraphicFramePr>
        <p:xfrm>
          <a:off x="1491307" y="3384223"/>
          <a:ext cx="5725160" cy="2651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2622120580"/>
                    </a:ext>
                  </a:extLst>
                </a:gridCol>
              </a:tblGrid>
              <a:tr h="34681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SampleController </a:t>
                      </a:r>
                      <a:r>
                        <a:rPr lang="ko-KR" sz="1100">
                          <a:effectLst/>
                        </a:rPr>
                        <a:t>클래스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5253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package </a:t>
                      </a:r>
                      <a:r>
                        <a:rPr lang="en-US" sz="1100" dirty="0" err="1">
                          <a:effectLst/>
                        </a:rPr>
                        <a:t>org.zerock.controller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import </a:t>
                      </a:r>
                      <a:r>
                        <a:rPr lang="en-US" sz="1100" dirty="0" err="1">
                          <a:effectLst/>
                        </a:rPr>
                        <a:t>org.springframework.stereotype.Controller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import </a:t>
                      </a:r>
                      <a:r>
                        <a:rPr lang="en-US" sz="1100" dirty="0" err="1">
                          <a:effectLst/>
                        </a:rPr>
                        <a:t>org.springframework.web.bind.annotation.RequestMapping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@Controller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@</a:t>
                      </a:r>
                      <a:r>
                        <a:rPr lang="en-US" sz="1100" dirty="0" err="1">
                          <a:effectLst/>
                        </a:rPr>
                        <a:t>RequestMapping</a:t>
                      </a:r>
                      <a:r>
                        <a:rPr lang="en-US" sz="1100">
                          <a:effectLst/>
                        </a:rPr>
                        <a:t>("/</a:t>
                      </a:r>
                      <a:r>
                        <a:rPr lang="en-US" sz="1100" smtClean="0">
                          <a:effectLst/>
                        </a:rPr>
                        <a:t>sample")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public class </a:t>
                      </a:r>
                      <a:r>
                        <a:rPr lang="en-US" sz="1100" dirty="0" err="1">
                          <a:effectLst/>
                        </a:rPr>
                        <a:t>SampleController</a:t>
                      </a:r>
                      <a:r>
                        <a:rPr lang="en-US" sz="1100" dirty="0">
                          <a:effectLst/>
                        </a:rPr>
                        <a:t> {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}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32443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3571" y="6302692"/>
            <a:ext cx="627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@log4j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시 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기본으로 설정되므로 설정 필요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0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AD8D2-C810-40C9-9671-E8930E7E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ko-KR" altLang="en-US" dirty="0"/>
              <a:t>의 </a:t>
            </a:r>
            <a:r>
              <a:rPr lang="ko-KR" altLang="en-US" dirty="0" smtClean="0"/>
              <a:t>변화</a:t>
            </a:r>
            <a:r>
              <a:rPr lang="en-US" altLang="ko-KR" dirty="0" smtClean="0"/>
              <a:t>(p128)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88911-B647-4C32-BD33-69920725B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스프링 </a:t>
            </a:r>
            <a:r>
              <a:rPr lang="en-US" altLang="ko-KR"/>
              <a:t>4.3 </a:t>
            </a:r>
            <a:r>
              <a:rPr lang="ko-KR" altLang="en-US"/>
              <a:t>전까지는 </a:t>
            </a:r>
            <a:r>
              <a:rPr lang="en-US" altLang="ko-KR"/>
              <a:t>@RequestMapping( method =‘get’)</a:t>
            </a:r>
            <a:r>
              <a:rPr lang="ko-KR" altLang="en-US"/>
              <a:t> 방식으로 사용</a:t>
            </a:r>
            <a:endParaRPr lang="en-US" altLang="ko-KR"/>
          </a:p>
          <a:p>
            <a:r>
              <a:rPr lang="ko-KR" altLang="en-US"/>
              <a:t>스프링 </a:t>
            </a:r>
            <a:r>
              <a:rPr lang="en-US" altLang="ko-KR"/>
              <a:t>4.3</a:t>
            </a:r>
            <a:r>
              <a:rPr lang="ko-KR" altLang="en-US"/>
              <a:t>이후에는 </a:t>
            </a:r>
            <a:r>
              <a:rPr lang="en-US" altLang="ko-KR"/>
              <a:t>@GetMapping, @PostMapping</a:t>
            </a:r>
            <a:r>
              <a:rPr lang="ko-KR" altLang="en-US"/>
              <a:t>등으로 간단히 표현 가능 </a:t>
            </a:r>
            <a:endParaRPr lang="en-US" altLang="ko-KR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ABEB4F-EADD-4E52-879F-C4CEB574D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41118"/>
              </p:ext>
            </p:extLst>
          </p:nvPr>
        </p:nvGraphicFramePr>
        <p:xfrm>
          <a:off x="813732" y="2684478"/>
          <a:ext cx="6620848" cy="34871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20848">
                  <a:extLst>
                    <a:ext uri="{9D8B030D-6E8A-4147-A177-3AD203B41FA5}">
                      <a16:colId xmlns:a16="http://schemas.microsoft.com/office/drawing/2014/main" val="1918592077"/>
                    </a:ext>
                  </a:extLst>
                </a:gridCol>
              </a:tblGrid>
              <a:tr h="18606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SampleController </a:t>
                      </a:r>
                      <a:r>
                        <a:rPr lang="ko-KR" sz="1050">
                          <a:effectLst/>
                        </a:rPr>
                        <a:t>클래스의 일부 </a:t>
                      </a:r>
                      <a:endParaRPr lang="ko-KR" sz="105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990116"/>
                  </a:ext>
                </a:extLst>
              </a:tr>
              <a:tr h="328711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@RequestMapping(value = "/basic", method = {RequestMethod.GET, RequestMethod.POST})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public void basicGet() {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log.info("basic get...................");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}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@GetMapping("/basicOnlyGet")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public void basicGet2() {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log.info("basic get only get...................");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}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</a:t>
                      </a:r>
                      <a:endParaRPr lang="ko-KR" sz="105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266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588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EF126-4C77-4A0C-AE62-CCD6D890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컨트롤러의 </a:t>
            </a:r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ko-KR" altLang="en-US" dirty="0" smtClean="0"/>
              <a:t>수집</a:t>
            </a:r>
            <a:r>
              <a:rPr lang="en-US" altLang="ko-KR" dirty="0" smtClean="0"/>
              <a:t>(p129)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748F5-5AC9-4663-B0F7-4D6D1CA87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MVC</a:t>
            </a:r>
            <a:r>
              <a:rPr lang="ko-KR" altLang="en-US" dirty="0"/>
              <a:t>의 컨트롤러는 메서드의 </a:t>
            </a:r>
            <a:r>
              <a:rPr lang="ko-KR" altLang="en-US" dirty="0" err="1"/>
              <a:t>파라미터를</a:t>
            </a:r>
            <a:r>
              <a:rPr lang="ko-KR" altLang="en-US" dirty="0"/>
              <a:t> 자동으로 수집</a:t>
            </a:r>
            <a:r>
              <a:rPr lang="en-US" altLang="ko-KR" dirty="0"/>
              <a:t>, </a:t>
            </a:r>
            <a:r>
              <a:rPr lang="ko-KR" altLang="en-US" dirty="0"/>
              <a:t>변환하는 편리한 기능을 제공</a:t>
            </a:r>
            <a:endParaRPr lang="en-US" altLang="ko-KR" dirty="0"/>
          </a:p>
          <a:p>
            <a:r>
              <a:rPr lang="en-US" altLang="ko-KR" dirty="0"/>
              <a:t>Java Beans </a:t>
            </a:r>
            <a:r>
              <a:rPr lang="ko-KR" altLang="en-US" dirty="0"/>
              <a:t>규칙에 맞게 작성되어야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생성자가 없거나 </a:t>
            </a:r>
            <a:r>
              <a:rPr lang="ko-KR" altLang="en-US" dirty="0" err="1" smtClean="0"/>
              <a:t>파라메터가</a:t>
            </a:r>
            <a:r>
              <a:rPr lang="ko-KR" altLang="en-US" dirty="0" smtClean="0"/>
              <a:t> 빈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올바른 규칙으로 만들어진 </a:t>
            </a:r>
            <a:r>
              <a:rPr lang="en-US" altLang="ko-KR" dirty="0"/>
              <a:t>Getter/Setter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6862C-E219-471C-8C8A-C79D200B2116}"/>
              </a:ext>
            </a:extLst>
          </p:cNvPr>
          <p:cNvSpPr txBox="1"/>
          <p:nvPr/>
        </p:nvSpPr>
        <p:spPr>
          <a:xfrm>
            <a:off x="989376" y="4301455"/>
            <a:ext cx="3943350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 @GetMapping("/ex01")</a:t>
            </a:r>
            <a:endParaRPr lang="ko-KR" altLang="ko-KR" sz="1400"/>
          </a:p>
          <a:p>
            <a:r>
              <a:rPr lang="en-US" altLang="ko-KR" sz="1400"/>
              <a:t>  public String ex01(SampleDTO dto) {</a:t>
            </a:r>
            <a:endParaRPr lang="ko-KR" altLang="ko-KR" sz="1400"/>
          </a:p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    log.info("" + dto);</a:t>
            </a:r>
            <a:endParaRPr lang="ko-KR" altLang="ko-KR" sz="1400"/>
          </a:p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    return "ex01";</a:t>
            </a:r>
            <a:endParaRPr lang="ko-KR" altLang="ko-KR" sz="1400"/>
          </a:p>
          <a:p>
            <a:r>
              <a:rPr lang="en-US" altLang="ko-KR" sz="1400"/>
              <a:t>  }</a:t>
            </a:r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A8284-FD52-4E56-AD24-7ACEFF60086B}"/>
              </a:ext>
            </a:extLst>
          </p:cNvPr>
          <p:cNvSpPr txBox="1"/>
          <p:nvPr/>
        </p:nvSpPr>
        <p:spPr>
          <a:xfrm>
            <a:off x="4572000" y="2997897"/>
            <a:ext cx="3473042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@</a:t>
            </a:r>
            <a:r>
              <a:rPr lang="en-US" altLang="ko-KR" sz="1400" dirty="0" smtClean="0"/>
              <a:t>Data //domain </a:t>
            </a:r>
            <a:r>
              <a:rPr lang="ko-KR" altLang="en-US" sz="1400" dirty="0" smtClean="0"/>
              <a:t>패키지에 생성</a:t>
            </a:r>
            <a:endParaRPr lang="ko-KR" altLang="ko-KR" sz="1400" dirty="0"/>
          </a:p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SampleDTO</a:t>
            </a:r>
            <a:r>
              <a:rPr lang="en-US" altLang="ko-KR" sz="1400" dirty="0"/>
              <a:t> {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private String name;</a:t>
            </a:r>
            <a:endParaRPr lang="ko-KR" altLang="ko-KR" sz="1400" dirty="0"/>
          </a:p>
          <a:p>
            <a:r>
              <a:rPr lang="en-US" altLang="ko-KR" sz="1400" dirty="0"/>
              <a:t>  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age;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  <a:p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79455" y="6033971"/>
            <a:ext cx="7984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요청시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sample/exo1?name=</a:t>
            </a:r>
            <a:r>
              <a:rPr lang="en-US" altLang="ko-KR" dirty="0" err="1" smtClean="0"/>
              <a:t>AAA&amp;age</a:t>
            </a:r>
            <a:r>
              <a:rPr lang="en-US" altLang="ko-KR" dirty="0" smtClean="0"/>
              <a:t>=20</a:t>
            </a:r>
            <a:r>
              <a:rPr lang="ko-KR" altLang="en-US" dirty="0" smtClean="0"/>
              <a:t>으로 요청하면 </a:t>
            </a:r>
            <a:r>
              <a:rPr lang="en-US" altLang="ko-KR" dirty="0" err="1" smtClean="0"/>
              <a:t>SampleDto</a:t>
            </a:r>
            <a:r>
              <a:rPr lang="ko-KR" altLang="en-US" dirty="0" smtClean="0"/>
              <a:t>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자동 설정되며 자동형변환도 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파라메터에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Dto</a:t>
            </a:r>
            <a:r>
              <a:rPr lang="ko-KR" altLang="en-US" dirty="0" smtClean="0"/>
              <a:t>객체 사용시 자동 수집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31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파라메터</a:t>
            </a:r>
            <a:r>
              <a:rPr lang="ko-KR" altLang="en-US" dirty="0" smtClean="0"/>
              <a:t> 수집과 변환</a:t>
            </a:r>
            <a:r>
              <a:rPr lang="en-US" altLang="ko-KR" dirty="0" smtClean="0"/>
              <a:t>(p131)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파라메터별로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선언하고 전달되는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속성값과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파라메터변수명이</a:t>
            </a:r>
            <a:r>
              <a:rPr lang="ko-KR" altLang="en-US" dirty="0" smtClean="0"/>
              <a:t> 달라도 무관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public </a:t>
            </a:r>
            <a:r>
              <a:rPr lang="en-US" altLang="ko-KR" dirty="0"/>
              <a:t>String ex02(@</a:t>
            </a:r>
            <a:r>
              <a:rPr lang="en-US" altLang="ko-KR" dirty="0" err="1"/>
              <a:t>RequestParam</a:t>
            </a:r>
            <a:r>
              <a:rPr lang="en-US" altLang="ko-KR" dirty="0"/>
              <a:t>("name") String name, @</a:t>
            </a:r>
            <a:r>
              <a:rPr lang="en-US" altLang="ko-KR" dirty="0" err="1"/>
              <a:t>RequestParam</a:t>
            </a:r>
            <a:r>
              <a:rPr lang="en-US" altLang="ko-KR" dirty="0"/>
              <a:t>("age") </a:t>
            </a:r>
            <a:r>
              <a:rPr lang="en-US" altLang="ko-KR" dirty="0" err="1"/>
              <a:t>int</a:t>
            </a:r>
            <a:r>
              <a:rPr lang="en-US" altLang="ko-KR" dirty="0"/>
              <a:t> age</a:t>
            </a:r>
            <a:r>
              <a:rPr lang="en-US" altLang="ko-KR" dirty="0" smtClean="0"/>
              <a:t>){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기본형과 문자열은 자동 </a:t>
            </a:r>
            <a:r>
              <a:rPr lang="ko-KR" altLang="en-US" dirty="0" err="1" smtClean="0"/>
              <a:t>형변환이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클라이언트에서 오는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값은 전부 문자열이나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bean</a:t>
            </a:r>
            <a:r>
              <a:rPr lang="ko-KR" altLang="en-US" dirty="0" smtClean="0"/>
              <a:t> 클래스의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멤버변수가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이면 자동</a:t>
            </a:r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형변환</a:t>
            </a:r>
            <a:r>
              <a:rPr lang="ko-KR" altLang="en-US" dirty="0" smtClean="0"/>
              <a:t> 해야한다</a:t>
            </a:r>
            <a:r>
              <a:rPr lang="en-US" altLang="ko-KR" dirty="0" smtClean="0"/>
              <a:t>.)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RequsetParam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클라이언트에서 보내는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변수명과</a:t>
            </a:r>
            <a:r>
              <a:rPr lang="ko-KR" altLang="en-US" dirty="0" smtClean="0"/>
              <a:t> 서버의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변수명이</a:t>
            </a:r>
            <a:r>
              <a:rPr lang="ko-KR" altLang="en-US" dirty="0" smtClean="0"/>
              <a:t> 다르게 </a:t>
            </a:r>
            <a:r>
              <a:rPr lang="ko-KR" altLang="en-US" dirty="0" err="1" smtClean="0"/>
              <a:t>사용될시활용한다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153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MVC</a:t>
            </a:r>
            <a:r>
              <a:rPr lang="ko-KR" altLang="en-US"/>
              <a:t>구조의 이해</a:t>
            </a:r>
            <a:endParaRPr lang="en-US" altLang="ko-KR"/>
          </a:p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의 다양한 예제의 학습 </a:t>
            </a:r>
            <a:endParaRPr lang="en-US" altLang="ko-KR"/>
          </a:p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를 이용하는 파일 업로드 연습 </a:t>
            </a:r>
            <a:endParaRPr lang="en-US" altLang="ko-KR"/>
          </a:p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의 예외처리 </a:t>
            </a:r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155BF-D923-4F41-9D5E-4C819E41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/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(p132)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C9858-10E6-4C43-8652-3C0B10184901}"/>
              </a:ext>
            </a:extLst>
          </p:cNvPr>
          <p:cNvSpPr txBox="1"/>
          <p:nvPr/>
        </p:nvSpPr>
        <p:spPr>
          <a:xfrm>
            <a:off x="628650" y="1182231"/>
            <a:ext cx="6308521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@</a:t>
            </a:r>
            <a:r>
              <a:rPr lang="en-US" altLang="ko-KR" sz="1400" dirty="0" err="1"/>
              <a:t>GetMapping</a:t>
            </a:r>
            <a:r>
              <a:rPr lang="en-US" altLang="ko-KR" sz="1400" dirty="0"/>
              <a:t>("/ex02List")</a:t>
            </a:r>
            <a:endParaRPr lang="ko-KR" altLang="ko-KR" sz="1400" dirty="0"/>
          </a:p>
          <a:p>
            <a:r>
              <a:rPr lang="en-US" altLang="ko-KR" sz="1400" dirty="0"/>
              <a:t>  public String ex02List(@</a:t>
            </a:r>
            <a:r>
              <a:rPr lang="en-US" altLang="ko-KR" sz="1400" dirty="0" err="1"/>
              <a:t>RequestParam</a:t>
            </a:r>
            <a:r>
              <a:rPr lang="en-US" altLang="ko-KR" sz="1400" dirty="0"/>
              <a:t>("ids</a:t>
            </a:r>
            <a:r>
              <a:rPr lang="en-US" altLang="ko-KR" sz="1400" dirty="0" smtClean="0"/>
              <a:t>") </a:t>
            </a:r>
            <a:r>
              <a:rPr lang="en-US" altLang="ko-KR" sz="1400" dirty="0" err="1" smtClean="0"/>
              <a:t>ArrayList</a:t>
            </a:r>
            <a:r>
              <a:rPr lang="en-US" altLang="ko-KR" sz="1400" dirty="0" smtClean="0"/>
              <a:t>&lt;String</a:t>
            </a:r>
            <a:r>
              <a:rPr lang="en-US" altLang="ko-KR" sz="1400" dirty="0"/>
              <a:t>&gt; ids) {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endParaRPr lang="ko-KR" altLang="ko-KR" sz="1400" dirty="0"/>
          </a:p>
          <a:p>
            <a:r>
              <a:rPr lang="en-US" altLang="ko-KR" sz="1400" dirty="0"/>
              <a:t>    log.info("ids: " + ids);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endParaRPr lang="ko-KR" altLang="ko-KR" sz="1400" dirty="0"/>
          </a:p>
          <a:p>
            <a:r>
              <a:rPr lang="en-US" altLang="ko-KR" sz="1400" dirty="0"/>
              <a:t>    return "ex02List";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  <a:p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740979" y="3724080"/>
            <a:ext cx="72127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동일한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복수개의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클라이언트에서 </a:t>
            </a:r>
            <a:r>
              <a:rPr lang="ko-KR" altLang="en-US" dirty="0" err="1" smtClean="0"/>
              <a:t>보낼시</a:t>
            </a:r>
            <a:endParaRPr lang="en-US" altLang="ko-KR" dirty="0"/>
          </a:p>
          <a:p>
            <a:r>
              <a:rPr lang="ko-KR" altLang="en-US" dirty="0" smtClean="0"/>
              <a:t>배열이나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처리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public String ex02List(@</a:t>
            </a:r>
            <a:r>
              <a:rPr lang="en-US" altLang="ko-KR" dirty="0" err="1" smtClean="0"/>
              <a:t>RequestParam</a:t>
            </a:r>
            <a:r>
              <a:rPr lang="en-US" altLang="ko-KR" dirty="0" smtClean="0"/>
              <a:t>("ids") String[ ] ids)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8825" y="4832076"/>
            <a:ext cx="478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Log.info(“array ids : “ + </a:t>
            </a:r>
            <a:r>
              <a:rPr lang="en-US" altLang="ko-KR" dirty="0" err="1" smtClean="0"/>
              <a:t>Arrays.toString</a:t>
            </a:r>
            <a:r>
              <a:rPr lang="en-US" altLang="ko-KR" dirty="0" smtClean="0"/>
              <a:t>(ids));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737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리스트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 구성 원소가 객체</a:t>
            </a:r>
            <a:r>
              <a:rPr lang="en-US" altLang="ko-KR" dirty="0" smtClean="0"/>
              <a:t>)(p133)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SampleDTOList</a:t>
            </a:r>
            <a:r>
              <a:rPr lang="ko-KR" altLang="en-US" dirty="0" smtClean="0"/>
              <a:t>클래스는 </a:t>
            </a:r>
            <a:r>
              <a:rPr lang="en-US" altLang="ko-KR" dirty="0" err="1" smtClean="0"/>
              <a:t>dto</a:t>
            </a:r>
            <a:endParaRPr lang="en-US" altLang="ko-KR" dirty="0" smtClean="0"/>
          </a:p>
          <a:p>
            <a:r>
              <a:rPr lang="en-US" altLang="ko-KR" dirty="0" smtClean="0"/>
              <a:t>@Data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setter,getter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ko-KR" altLang="en-US" dirty="0" err="1" smtClean="0"/>
              <a:t>멤버변수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private   List&lt;</a:t>
            </a:r>
            <a:r>
              <a:rPr lang="en-US" altLang="ko-KR" dirty="0" err="1" smtClean="0"/>
              <a:t>SampleDTO</a:t>
            </a:r>
            <a:r>
              <a:rPr lang="en-US" altLang="ko-KR" dirty="0" smtClean="0"/>
              <a:t>&gt; list</a:t>
            </a:r>
          </a:p>
          <a:p>
            <a:r>
              <a:rPr lang="ko-KR" altLang="en-US" dirty="0" err="1" smtClean="0"/>
              <a:t>생성자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없는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public </a:t>
            </a:r>
            <a:r>
              <a:rPr lang="en-US" altLang="ko-KR" dirty="0" err="1" smtClean="0"/>
              <a:t>SampleDTOList</a:t>
            </a:r>
            <a:r>
              <a:rPr lang="en-US" altLang="ko-KR" dirty="0" smtClean="0"/>
              <a:t>( ) {</a:t>
            </a:r>
            <a:br>
              <a:rPr lang="en-US" altLang="ko-KR" dirty="0" smtClean="0"/>
            </a:br>
            <a:r>
              <a:rPr lang="en-US" altLang="ko-KR" dirty="0" smtClean="0"/>
              <a:t>  list = new </a:t>
            </a:r>
            <a:r>
              <a:rPr lang="en-US" altLang="ko-KR" dirty="0" err="1" smtClean="0"/>
              <a:t>ArratList</a:t>
            </a:r>
            <a:r>
              <a:rPr lang="en-US" altLang="ko-KR" dirty="0" smtClean="0"/>
              <a:t>&lt;&gt;();</a:t>
            </a:r>
          </a:p>
          <a:p>
            <a:pPr>
              <a:buNone/>
            </a:pPr>
            <a:r>
              <a:rPr lang="en-US" altLang="ko-KR" dirty="0" smtClean="0"/>
              <a:t> }</a:t>
            </a:r>
          </a:p>
          <a:p>
            <a:pPr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GetMapping</a:t>
            </a:r>
            <a:r>
              <a:rPr lang="en-US" altLang="ko-KR" dirty="0"/>
              <a:t>("/ex02Bean")</a:t>
            </a:r>
          </a:p>
          <a:p>
            <a:pPr>
              <a:buNone/>
            </a:pPr>
            <a:r>
              <a:rPr lang="en-US" altLang="ko-KR" dirty="0"/>
              <a:t>	public String ex02Bean(</a:t>
            </a:r>
            <a:r>
              <a:rPr lang="en-US" altLang="ko-KR" dirty="0" err="1"/>
              <a:t>SampleDTOList</a:t>
            </a:r>
            <a:r>
              <a:rPr lang="en-US" altLang="ko-KR" dirty="0"/>
              <a:t> list)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클라이언트에서는 </a:t>
            </a:r>
            <a:r>
              <a:rPr lang="en-US" altLang="ko-KR" dirty="0" err="1" smtClean="0"/>
              <a:t>dto</a:t>
            </a:r>
            <a:r>
              <a:rPr lang="ko-KR" altLang="en-US" dirty="0" smtClean="0"/>
              <a:t>의 속성인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이름으로 전달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?list[0].name=</a:t>
            </a:r>
            <a:r>
              <a:rPr lang="en-US" altLang="ko-KR" dirty="0" err="1" smtClean="0"/>
              <a:t>kkk&amp;list</a:t>
            </a:r>
            <a:r>
              <a:rPr lang="en-US" altLang="ko-KR" dirty="0" smtClean="0"/>
              <a:t>[1].name=</a:t>
            </a:r>
            <a:r>
              <a:rPr lang="en-US" altLang="ko-KR" dirty="0" err="1" smtClean="0"/>
              <a:t>kim</a:t>
            </a:r>
            <a:r>
              <a:rPr lang="ko-KR" altLang="en-US" dirty="0" smtClean="0"/>
              <a:t>형식으로 보냄</a:t>
            </a:r>
            <a:endParaRPr lang="en-US" altLang="ko-KR" dirty="0" smtClean="0"/>
          </a:p>
          <a:p>
            <a:r>
              <a:rPr lang="ko-KR" altLang="en-US" dirty="0" smtClean="0"/>
              <a:t>주의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-encode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[ 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 ]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안되므로 </a:t>
            </a:r>
            <a:r>
              <a:rPr lang="en-US" altLang="ko-KR" dirty="0" smtClean="0"/>
              <a:t>%5B,%5D</a:t>
            </a:r>
            <a:r>
              <a:rPr lang="ko-KR" altLang="en-US" dirty="0" smtClean="0"/>
              <a:t>로 변경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2F80C-D622-4E35-A822-70C67F44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89" y="296547"/>
            <a:ext cx="7921461" cy="107772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@</a:t>
            </a:r>
            <a:r>
              <a:rPr lang="en-US" altLang="ko-KR" sz="2000" dirty="0" err="1" smtClean="0"/>
              <a:t>InitBinder</a:t>
            </a:r>
            <a:r>
              <a:rPr lang="en-US" altLang="ko-KR" sz="2000" dirty="0" smtClean="0"/>
              <a:t>(p135)</a:t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바인딩은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파라메터</a:t>
            </a:r>
            <a:r>
              <a:rPr lang="ko-KR" altLang="en-US" sz="2000" dirty="0" smtClean="0"/>
              <a:t> 수집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자동변환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안될시는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@</a:t>
            </a:r>
            <a:r>
              <a:rPr lang="en-US" altLang="ko-KR" sz="2000" dirty="0" err="1" smtClean="0"/>
              <a:t>InitBinder</a:t>
            </a:r>
            <a:r>
              <a:rPr lang="ko-KR" altLang="en-US" sz="2000" dirty="0" smtClean="0"/>
              <a:t>자동 호출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(DTO</a:t>
            </a:r>
            <a:r>
              <a:rPr lang="ko-KR" altLang="en-US" sz="2000" dirty="0" smtClean="0"/>
              <a:t>와 클라이언트 </a:t>
            </a:r>
            <a:r>
              <a:rPr lang="ko-KR" altLang="en-US" sz="2000" dirty="0" err="1" smtClean="0"/>
              <a:t>파라미터간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데이터형</a:t>
            </a:r>
            <a:r>
              <a:rPr lang="ko-KR" altLang="en-US" sz="2000" dirty="0" smtClean="0"/>
              <a:t> 자동 변환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AD9EF-8CF9-47BF-9B31-6585B91CA2EC}"/>
              </a:ext>
            </a:extLst>
          </p:cNvPr>
          <p:cNvSpPr txBox="1"/>
          <p:nvPr/>
        </p:nvSpPr>
        <p:spPr>
          <a:xfrm>
            <a:off x="376980" y="3196206"/>
            <a:ext cx="7956315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@</a:t>
            </a:r>
            <a:r>
              <a:rPr lang="en-US" altLang="ko-KR" sz="1400" dirty="0" err="1" smtClean="0"/>
              <a:t>InitBinder</a:t>
            </a:r>
            <a:r>
              <a:rPr lang="en-US" altLang="ko-KR" sz="1400" dirty="0" smtClean="0"/>
              <a:t> //</a:t>
            </a:r>
            <a:r>
              <a:rPr lang="ko-KR" altLang="en-US" sz="1400" dirty="0" smtClean="0"/>
              <a:t>저동 변환이 필요시 자동 호출되며 정해진 폼으로 변환</a:t>
            </a:r>
            <a:endParaRPr lang="ko-KR" altLang="ko-KR" sz="1400" dirty="0"/>
          </a:p>
          <a:p>
            <a:r>
              <a:rPr lang="en-US" altLang="ko-KR" sz="1400" dirty="0"/>
              <a:t>  public void </a:t>
            </a:r>
            <a:r>
              <a:rPr lang="en-US" altLang="ko-KR" sz="1400" dirty="0" err="1"/>
              <a:t>initBinder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WebDataBinder</a:t>
            </a:r>
            <a:r>
              <a:rPr lang="en-US" altLang="ko-KR" sz="1400" dirty="0"/>
              <a:t> binder) {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SimpleDateFormat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dateFormat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SimpleDateFormat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yyyy</a:t>
            </a:r>
            <a:r>
              <a:rPr lang="en-US" altLang="ko-KR" sz="1400" dirty="0"/>
              <a:t>-MM-</a:t>
            </a:r>
            <a:r>
              <a:rPr lang="en-US" altLang="ko-KR" sz="1400" dirty="0" err="1"/>
              <a:t>dd</a:t>
            </a:r>
            <a:r>
              <a:rPr lang="en-US" altLang="ko-KR" sz="1400" dirty="0"/>
              <a:t>");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binder.registerCustomEditor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Date.class</a:t>
            </a:r>
            <a:r>
              <a:rPr lang="en-US" altLang="ko-KR" sz="1400" dirty="0"/>
              <a:t>, new </a:t>
            </a:r>
            <a:r>
              <a:rPr lang="en-US" altLang="ko-KR" sz="1400" dirty="0" err="1"/>
              <a:t>CustomDateEditor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dateFormat</a:t>
            </a:r>
            <a:r>
              <a:rPr lang="en-US" altLang="ko-KR" sz="1400" dirty="0"/>
              <a:t>, false));</a:t>
            </a:r>
            <a:endParaRPr lang="ko-KR" altLang="ko-KR" sz="1400" dirty="0"/>
          </a:p>
          <a:p>
            <a:r>
              <a:rPr lang="en-US" altLang="ko-KR" sz="1400" dirty="0"/>
              <a:t>  }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…</a:t>
            </a:r>
            <a:r>
              <a:rPr lang="ko-KR" altLang="ko-KR" sz="1400" dirty="0"/>
              <a:t>생략</a:t>
            </a:r>
            <a:r>
              <a:rPr lang="en-US" altLang="ko-KR" sz="1400" dirty="0"/>
              <a:t>…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@</a:t>
            </a:r>
            <a:r>
              <a:rPr lang="en-US" altLang="ko-KR" sz="1400" dirty="0" err="1"/>
              <a:t>GetMapping</a:t>
            </a:r>
            <a:r>
              <a:rPr lang="en-US" altLang="ko-KR" sz="1400" dirty="0"/>
              <a:t>("/ex03")</a:t>
            </a:r>
            <a:endParaRPr lang="ko-KR" altLang="ko-KR" sz="1400" dirty="0"/>
          </a:p>
          <a:p>
            <a:r>
              <a:rPr lang="en-US" altLang="ko-KR" sz="1400" dirty="0"/>
              <a:t>  public String ex03(</a:t>
            </a:r>
            <a:r>
              <a:rPr lang="en-US" altLang="ko-KR" sz="1400" dirty="0" err="1"/>
              <a:t>TodoDTO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todo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 //</a:t>
            </a:r>
            <a:r>
              <a:rPr lang="en-US" altLang="ko-KR" sz="1400" dirty="0" err="1" smtClean="0"/>
              <a:t>dto</a:t>
            </a:r>
            <a:r>
              <a:rPr lang="ko-KR" altLang="en-US" sz="1400" dirty="0" smtClean="0"/>
              <a:t>로 데이터 </a:t>
            </a:r>
            <a:r>
              <a:rPr lang="ko-KR" altLang="en-US" sz="1400" dirty="0" err="1" smtClean="0"/>
              <a:t>수집시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형변환</a:t>
            </a:r>
            <a:r>
              <a:rPr lang="ko-KR" altLang="en-US" sz="1400" dirty="0" smtClean="0"/>
              <a:t> 필요시 </a:t>
            </a:r>
            <a:r>
              <a:rPr lang="en-US" altLang="ko-KR" sz="1400" dirty="0" smtClean="0"/>
              <a:t>@</a:t>
            </a:r>
            <a:r>
              <a:rPr lang="en-US" altLang="ko-KR" sz="1400" dirty="0" err="1" smtClean="0"/>
              <a:t>InitBinder</a:t>
            </a:r>
            <a:r>
              <a:rPr lang="ko-KR" altLang="en-US" sz="1400" dirty="0" smtClean="0"/>
              <a:t>사용</a:t>
            </a:r>
            <a:endParaRPr lang="ko-KR" altLang="ko-KR" sz="1400" dirty="0"/>
          </a:p>
          <a:p>
            <a:r>
              <a:rPr lang="en-US" altLang="ko-KR" sz="1400" dirty="0"/>
              <a:t>    log.info("</a:t>
            </a:r>
            <a:r>
              <a:rPr lang="en-US" altLang="ko-KR" sz="1400" dirty="0" err="1"/>
              <a:t>todo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todo</a:t>
            </a:r>
            <a:r>
              <a:rPr lang="en-US" altLang="ko-KR" sz="1400" dirty="0"/>
              <a:t>);</a:t>
            </a:r>
            <a:endParaRPr lang="ko-KR" altLang="ko-KR" sz="1400" dirty="0"/>
          </a:p>
          <a:p>
            <a:r>
              <a:rPr lang="en-US" altLang="ko-KR" sz="1400" dirty="0"/>
              <a:t>    return "ex02";</a:t>
            </a:r>
            <a:endParaRPr lang="ko-KR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}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처리를 안하면 </a:t>
            </a:r>
            <a:r>
              <a:rPr lang="en-US" altLang="ko-KR" sz="1400" dirty="0" smtClean="0"/>
              <a:t>400</a:t>
            </a:r>
            <a:r>
              <a:rPr lang="ko-KR" altLang="en-US" sz="1400" dirty="0" smtClean="0"/>
              <a:t>에러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요청 구문 에러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발생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이유는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문자열로 </a:t>
            </a:r>
            <a:r>
              <a:rPr lang="ko-KR" altLang="en-US" sz="1400" dirty="0" err="1" smtClean="0"/>
              <a:t>파라미터가</a:t>
            </a:r>
            <a:r>
              <a:rPr lang="ko-KR" altLang="en-US" sz="1400" dirty="0" smtClean="0"/>
              <a:t> 오는데 실제 서버에서 처리하는 </a:t>
            </a:r>
            <a:r>
              <a:rPr lang="ko-KR" altLang="en-US" sz="1400" dirty="0" err="1" smtClean="0"/>
              <a:t>데이터형은</a:t>
            </a:r>
            <a:r>
              <a:rPr lang="ko-KR" altLang="en-US" sz="1400" dirty="0" smtClean="0"/>
              <a:t> 자동 </a:t>
            </a:r>
            <a:r>
              <a:rPr lang="ko-KR" altLang="en-US" sz="1400" dirty="0" err="1" smtClean="0"/>
              <a:t>형변환이</a:t>
            </a:r>
            <a:r>
              <a:rPr lang="ko-KR" altLang="en-US" sz="1400" dirty="0" smtClean="0"/>
              <a:t> 되지 않는 </a:t>
            </a:r>
            <a:r>
              <a:rPr lang="en-US" altLang="ko-KR" sz="1400" dirty="0" smtClean="0"/>
              <a:t>Date</a:t>
            </a:r>
            <a:r>
              <a:rPr lang="ko-KR" altLang="en-US" sz="1400" dirty="0" err="1" smtClean="0"/>
              <a:t>형이라서</a:t>
            </a:r>
            <a:r>
              <a:rPr lang="ko-KR" altLang="en-US" sz="1400" dirty="0" smtClean="0"/>
              <a:t> 에러가 발생한다</a:t>
            </a:r>
            <a:r>
              <a:rPr lang="en-US" altLang="ko-KR" sz="1400" dirty="0" smtClean="0"/>
              <a:t>.</a:t>
            </a:r>
            <a:endParaRPr lang="ko-KR" altLang="ko-KR" sz="1400" dirty="0"/>
          </a:p>
          <a:p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B74880-7EDA-4987-82A9-46CE43026E89}"/>
              </a:ext>
            </a:extLst>
          </p:cNvPr>
          <p:cNvSpPr txBox="1"/>
          <p:nvPr/>
        </p:nvSpPr>
        <p:spPr>
          <a:xfrm>
            <a:off x="442968" y="1627033"/>
            <a:ext cx="7400133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TodoDTO</a:t>
            </a:r>
            <a:r>
              <a:rPr lang="en-US" altLang="ko-KR" sz="1400" dirty="0"/>
              <a:t> {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private String title;</a:t>
            </a:r>
            <a:endParaRPr lang="ko-KR" altLang="ko-KR" sz="1400" dirty="0"/>
          </a:p>
          <a:p>
            <a:r>
              <a:rPr lang="en-US" altLang="ko-KR" sz="1400" dirty="0"/>
              <a:t>  private Date </a:t>
            </a:r>
            <a:r>
              <a:rPr lang="en-US" altLang="ko-KR" sz="1400" dirty="0" err="1"/>
              <a:t>dueDate</a:t>
            </a:r>
            <a:r>
              <a:rPr lang="en-US" altLang="ko-KR" sz="1400" dirty="0"/>
              <a:t>; //</a:t>
            </a:r>
            <a:r>
              <a:rPr lang="ko-KR" altLang="en-US" sz="1400" dirty="0"/>
              <a:t>날짜 타입의 변환 </a:t>
            </a:r>
            <a:r>
              <a:rPr lang="ko-KR" altLang="en-US" sz="1400" dirty="0" smtClean="0"/>
              <a:t>필요</a:t>
            </a:r>
            <a:r>
              <a:rPr lang="en-US" altLang="ko-KR" sz="1400" dirty="0" smtClean="0"/>
              <a:t>-cli</a:t>
            </a:r>
            <a:r>
              <a:rPr lang="ko-KR" altLang="en-US" sz="1400" dirty="0" smtClean="0"/>
              <a:t>에서 </a:t>
            </a:r>
            <a:r>
              <a:rPr lang="ko-KR" altLang="en-US" sz="1400" dirty="0" err="1" smtClean="0"/>
              <a:t>보낼시는</a:t>
            </a:r>
            <a:r>
              <a:rPr lang="ko-KR" altLang="en-US" sz="1400" dirty="0" smtClean="0"/>
              <a:t> 문자열 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5288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41466-8BE8-497A-8CC7-11F03A65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 smtClean="0"/>
              <a:t>DataTimeFormat</a:t>
            </a:r>
            <a:r>
              <a:rPr lang="en-US" altLang="ko-KR" dirty="0" smtClean="0"/>
              <a:t>(p138)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249EBC2-3F3D-44E2-A59E-553C9492E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429860"/>
              </p:ext>
            </p:extLst>
          </p:nvPr>
        </p:nvGraphicFramePr>
        <p:xfrm>
          <a:off x="845354" y="2047875"/>
          <a:ext cx="5725160" cy="3562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39431923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package org.zerock.domain;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import java.util.Date;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import org.springframework.format.annotation.DateTimeFormat;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import lombok.Data;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@Data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public class TodoDTO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private String title;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@DateTimeFormat(pattern = "yyyy/MM/dd")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private Date dueDate;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}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7634091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2AA9C7A-70CB-4B07-82E3-4334992D8FA5}"/>
              </a:ext>
            </a:extLst>
          </p:cNvPr>
          <p:cNvSpPr txBox="1">
            <a:spLocks/>
          </p:cNvSpPr>
          <p:nvPr/>
        </p:nvSpPr>
        <p:spPr>
          <a:xfrm>
            <a:off x="628650" y="1268730"/>
            <a:ext cx="7886700" cy="49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@InitBinder </a:t>
            </a:r>
            <a:r>
              <a:rPr lang="ko-KR" altLang="en-US"/>
              <a:t>외에도 날짜에 대한 처리가 쉽게 추가된 어노테이션 </a:t>
            </a:r>
            <a:r>
              <a:rPr lang="en-US" altLang="ko-KR" smtClean="0"/>
              <a:t>(DTO</a:t>
            </a:r>
            <a:r>
              <a:rPr lang="ko-KR" altLang="en-US" smtClean="0"/>
              <a:t>의 형변환이 필요한 속성에 첨가</a:t>
            </a:r>
            <a:r>
              <a:rPr lang="en-US" altLang="ko-KR" smtClean="0"/>
              <a:t>)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066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A350B-E3F4-4F04-AAD1-D5DB8D85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이라는 </a:t>
            </a:r>
            <a:r>
              <a:rPr lang="ko-KR" altLang="en-US" dirty="0" smtClean="0"/>
              <a:t>데이터전달자</a:t>
            </a:r>
            <a:r>
              <a:rPr lang="en-US" altLang="ko-KR" dirty="0" smtClean="0"/>
              <a:t>(p139)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33C38-28C7-43B2-8200-CF17223EF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Model </a:t>
            </a:r>
            <a:r>
              <a:rPr lang="ko-KR" altLang="ko-KR"/>
              <a:t>객체는 </a:t>
            </a:r>
            <a:r>
              <a:rPr lang="en-US" altLang="ko-KR"/>
              <a:t>JSP</a:t>
            </a:r>
            <a:r>
              <a:rPr lang="ko-KR" altLang="ko-KR"/>
              <a:t>에 컨트롤러에서 생성된 데이터를 담아서 전달하는 역할을 하는 존재</a:t>
            </a:r>
            <a:endParaRPr lang="en-US" altLang="ko-KR"/>
          </a:p>
          <a:p>
            <a:r>
              <a:rPr lang="ko-KR" altLang="ko-KR"/>
              <a:t>모델 </a:t>
            </a:r>
            <a:r>
              <a:rPr lang="en-US" altLang="ko-KR"/>
              <a:t>2 </a:t>
            </a:r>
            <a:r>
              <a:rPr lang="ko-KR" altLang="ko-KR"/>
              <a:t>방식에서 사용하는 </a:t>
            </a:r>
            <a:r>
              <a:rPr lang="en-US" altLang="ko-KR"/>
              <a:t>request.setAttribute( )</a:t>
            </a:r>
            <a:r>
              <a:rPr lang="ko-KR" altLang="ko-KR"/>
              <a:t>와 유사한 </a:t>
            </a:r>
            <a:r>
              <a:rPr lang="ko-KR" altLang="ko-KR" smtClean="0"/>
              <a:t>역할</a:t>
            </a:r>
            <a:endParaRPr lang="en-US" altLang="ko-KR" smtClean="0"/>
          </a:p>
          <a:p>
            <a:r>
              <a:rPr lang="ko-KR" altLang="en-US" smtClean="0"/>
              <a:t>콘트롤라의 메서드의</a:t>
            </a:r>
            <a:r>
              <a:rPr lang="en-US" altLang="ko-KR" smtClean="0"/>
              <a:t> </a:t>
            </a:r>
            <a:r>
              <a:rPr lang="ko-KR" altLang="en-US" smtClean="0"/>
              <a:t>파라메터에서 </a:t>
            </a:r>
            <a:r>
              <a:rPr lang="en-US" altLang="ko-KR" smtClean="0"/>
              <a:t>Model</a:t>
            </a:r>
            <a:r>
              <a:rPr lang="ko-KR" altLang="en-US" smtClean="0"/>
              <a:t>객체를 사용하면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스프링은 자동으로 </a:t>
            </a:r>
            <a:r>
              <a:rPr lang="en-US" altLang="ko-KR" smtClean="0"/>
              <a:t>Model</a:t>
            </a:r>
            <a:r>
              <a:rPr lang="ko-KR" altLang="en-US" smtClean="0"/>
              <a:t>객체를 파라메터로 전달</a:t>
            </a:r>
            <a:endParaRPr lang="en-US" altLang="ko-KR" smtClean="0"/>
          </a:p>
          <a:p>
            <a:r>
              <a:rPr lang="en-US" altLang="ko-KR" smtClean="0"/>
              <a:t>Model</a:t>
            </a:r>
            <a:r>
              <a:rPr lang="ko-KR" altLang="en-US" smtClean="0"/>
              <a:t>은 서버에서 처리 된 데이터를 </a:t>
            </a:r>
            <a:r>
              <a:rPr lang="en-US" altLang="ko-KR" smtClean="0"/>
              <a:t>jsp</a:t>
            </a:r>
            <a:r>
              <a:rPr lang="ko-KR" altLang="en-US" smtClean="0"/>
              <a:t>에 전달시 사용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069ECF-3EDE-4E30-95C2-487643F4D2D7}"/>
              </a:ext>
            </a:extLst>
          </p:cNvPr>
          <p:cNvSpPr/>
          <p:nvPr/>
        </p:nvSpPr>
        <p:spPr>
          <a:xfrm>
            <a:off x="857798" y="3949640"/>
            <a:ext cx="7084502" cy="21313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public String home(Model model) {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        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    model.addAttribute("serverTime", new java.util.Date());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    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latin typeface="나눔고딕코딩"/>
                <a:cs typeface="Arial" panose="020B0604020202020204" pitchFamily="34" charset="0"/>
              </a:rPr>
              <a:t>    return "home";</a:t>
            </a:r>
            <a:endParaRPr lang="ko-KR" altLang="ko-KR">
              <a:latin typeface="나눔고딕코딩"/>
              <a:cs typeface="Arial" panose="020B0604020202020204" pitchFamily="34" charset="0"/>
            </a:endParaRPr>
          </a:p>
          <a:p>
            <a:r>
              <a:rPr lang="en-US" altLang="ko-KR" sz="20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solidFill>
                  <a:prstClr val="black"/>
                </a:solidFill>
              </a:rPr>
              <a:t>@</a:t>
            </a:r>
            <a:r>
              <a:rPr lang="en-US" altLang="ko-KR" smtClean="0">
                <a:solidFill>
                  <a:prstClr val="black"/>
                </a:solidFill>
              </a:rPr>
              <a:t>ModelAttribute</a:t>
            </a:r>
            <a:r>
              <a:rPr lang="en-US" altLang="ko-KR" sz="2700" smtClean="0">
                <a:solidFill>
                  <a:prstClr val="black"/>
                </a:solidFill>
              </a:rPr>
              <a:t>(</a:t>
            </a:r>
            <a:r>
              <a:rPr lang="ko-KR" altLang="en-US" sz="2700" smtClean="0">
                <a:solidFill>
                  <a:prstClr val="black"/>
                </a:solidFill>
              </a:rPr>
              <a:t>기본데이터형을 화면으로 전달</a:t>
            </a:r>
            <a:r>
              <a:rPr lang="en-US" altLang="ko-KR" sz="2700" smtClean="0">
                <a:solidFill>
                  <a:prstClr val="black"/>
                </a:solidFill>
              </a:rPr>
              <a:t>)</a:t>
            </a:r>
            <a:endParaRPr lang="ko-KR" altLang="en-US" sz="27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2400" dirty="0" err="1">
                <a:solidFill>
                  <a:srgbClr val="646464"/>
                </a:solidFill>
                <a:latin typeface="Consolas" panose="020B0609020204030204" pitchFamily="49" charset="0"/>
              </a:rPr>
              <a:t>GetMapping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2A00FF"/>
                </a:solidFill>
                <a:latin typeface="Consolas" panose="020B0609020204030204" pitchFamily="49" charset="0"/>
              </a:rPr>
              <a:t>"/ex04"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ex04(</a:t>
            </a:r>
            <a:r>
              <a:rPr lang="en-US" altLang="ko-K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SampleDTO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page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ko-KR" alt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dto</a:t>
            </a:r>
            <a:r>
              <a:rPr lang="en-US" altLang="ko-KR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2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dto</a:t>
            </a:r>
            <a:r>
              <a:rPr lang="en-US" altLang="ko-K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"page: "</a:t>
            </a:r>
            <a:r>
              <a:rPr lang="en-US" altLang="ko-K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page</a:t>
            </a:r>
            <a:r>
              <a:rPr lang="en-US" altLang="ko-KR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ko-KR" alt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"sample/ex04"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자바 빈 규격의 </a:t>
            </a:r>
            <a:r>
              <a:rPr lang="ko-KR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객체형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dto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는 화면으로 자동 전달되나 기본형은 전달되지 않음</a:t>
            </a:r>
            <a:endParaRPr lang="en-US" altLang="ko-K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자바빈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규격은 기본 </a:t>
            </a:r>
            <a:r>
              <a:rPr lang="ko-KR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생성자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묵시적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getter/</a:t>
            </a:r>
            <a:r>
              <a:rPr lang="en-US" altLang="ko-K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sette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를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가진 빈 클래스의 객체를 말함</a:t>
            </a:r>
            <a:endParaRPr lang="en-US" altLang="ko-K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전달된 객체는 클래스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이름의 </a:t>
            </a:r>
            <a:r>
              <a:rPr lang="ko-KR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첫자를</a:t>
            </a:r>
            <a:r>
              <a:rPr lang="ko-KR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소문자로 변환 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sampleDTO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98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64A5E-E976-4352-8E7E-D8EE2DB1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@ModelAttribute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AF260-366D-4B29-99E3-19A926601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ko-KR" altLang="en-US" dirty="0"/>
              <a:t>컨트롤러에서 메서드의 </a:t>
            </a:r>
            <a:r>
              <a:rPr lang="ko-KR" altLang="en-US" dirty="0" err="1"/>
              <a:t>파라미터는</a:t>
            </a:r>
            <a:r>
              <a:rPr lang="ko-KR" altLang="en-US" dirty="0"/>
              <a:t> 기본자료형을 제외한 </a:t>
            </a:r>
            <a:r>
              <a:rPr lang="ko-KR" altLang="en-US" dirty="0" err="1"/>
              <a:t>객체형</a:t>
            </a:r>
            <a:r>
              <a:rPr lang="ko-KR" altLang="en-US" dirty="0"/>
              <a:t> 타입은 다시 화면으로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규칙에 맞는 객체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ModelAttribute</a:t>
            </a:r>
            <a:r>
              <a:rPr lang="ko-KR" altLang="en-US" dirty="0"/>
              <a:t>는 </a:t>
            </a:r>
            <a:r>
              <a:rPr lang="ko-KR" altLang="en-US" dirty="0" smtClean="0"/>
              <a:t>기본으로 전달 안되는 </a:t>
            </a:r>
            <a:r>
              <a:rPr lang="ko-KR" altLang="en-US" dirty="0" err="1" smtClean="0"/>
              <a:t>파라메터를</a:t>
            </a:r>
            <a:r>
              <a:rPr lang="ko-KR" altLang="en-US" dirty="0" smtClean="0"/>
              <a:t> 명시적으로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에 </a:t>
            </a:r>
            <a:r>
              <a:rPr lang="ko-KR" altLang="en-US" dirty="0"/>
              <a:t>전달되도록 지정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B249D-7E04-46CE-9236-B7A7655ABCC6}"/>
              </a:ext>
            </a:extLst>
          </p:cNvPr>
          <p:cNvSpPr txBox="1"/>
          <p:nvPr/>
        </p:nvSpPr>
        <p:spPr>
          <a:xfrm>
            <a:off x="914400" y="2613505"/>
            <a:ext cx="6627303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 @</a:t>
            </a:r>
            <a:r>
              <a:rPr lang="en-US" altLang="ko-KR" sz="1400" dirty="0" err="1"/>
              <a:t>GetMapping</a:t>
            </a:r>
            <a:r>
              <a:rPr lang="en-US" altLang="ko-KR" sz="1400" dirty="0"/>
              <a:t>("/ex04")</a:t>
            </a:r>
            <a:endParaRPr lang="ko-KR" altLang="ko-KR" sz="1400" dirty="0"/>
          </a:p>
          <a:p>
            <a:r>
              <a:rPr lang="en-US" altLang="ko-KR" sz="1400" dirty="0"/>
              <a:t>  public String ex04(</a:t>
            </a:r>
            <a:r>
              <a:rPr lang="en-US" altLang="ko-KR" sz="1400" dirty="0" err="1"/>
              <a:t>SampleDTO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dto</a:t>
            </a:r>
            <a:r>
              <a:rPr lang="en-US" altLang="ko-KR" sz="1400" dirty="0"/>
              <a:t>, @</a:t>
            </a:r>
            <a:r>
              <a:rPr lang="en-US" altLang="ko-KR" sz="1400" dirty="0" err="1"/>
              <a:t>ModelAttribute</a:t>
            </a:r>
            <a:r>
              <a:rPr lang="en-US" altLang="ko-KR" sz="1400" dirty="0"/>
              <a:t>(“page”)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page) {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  log.info("</a:t>
            </a:r>
            <a:r>
              <a:rPr lang="en-US" altLang="ko-KR" sz="1400" dirty="0" err="1"/>
              <a:t>dto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dto</a:t>
            </a:r>
            <a:r>
              <a:rPr lang="en-US" altLang="ko-KR" sz="1400" dirty="0"/>
              <a:t>);</a:t>
            </a:r>
            <a:endParaRPr lang="ko-KR" altLang="ko-KR" sz="1400" dirty="0"/>
          </a:p>
          <a:p>
            <a:r>
              <a:rPr lang="en-US" altLang="ko-KR" sz="1400" dirty="0"/>
              <a:t>    log.info("page: " + page);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  return "/sample/ex04";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ADA8A-8D64-42C7-A6FB-BBA50205DB8E}"/>
              </a:ext>
            </a:extLst>
          </p:cNvPr>
          <p:cNvSpPr txBox="1"/>
          <p:nvPr/>
        </p:nvSpPr>
        <p:spPr>
          <a:xfrm>
            <a:off x="914400" y="4429387"/>
            <a:ext cx="669441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&lt;h2&gt;SAMPLEDTO   ${sampleDTO }&lt;/h2&gt;</a:t>
            </a:r>
            <a:endParaRPr lang="ko-KR" altLang="ko-KR"/>
          </a:p>
          <a:p>
            <a:r>
              <a:rPr lang="en-US" altLang="ko-KR"/>
              <a:t>&lt;h2&gt;PAGE ${page }&lt;/h2&gt;</a:t>
            </a:r>
            <a:endParaRPr lang="ko-KR" altLang="ko-KR"/>
          </a:p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7E46FB-AC0C-4679-BBE2-ECC9E80E70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30135" y="5457271"/>
            <a:ext cx="4194495" cy="127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51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RedirectAttribute</a:t>
            </a:r>
            <a:r>
              <a:rPr lang="en-US" altLang="ko-KR" dirty="0" smtClean="0"/>
              <a:t>(p143)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화면에 한번만 전달되는 </a:t>
            </a:r>
            <a:r>
              <a:rPr lang="ko-KR" altLang="en-US" sz="2400" dirty="0" err="1"/>
              <a:t>파라미터를</a:t>
            </a:r>
            <a:r>
              <a:rPr lang="ko-KR" altLang="en-US" sz="2400" dirty="0"/>
              <a:t> 처리하는 용도 </a:t>
            </a:r>
            <a:endParaRPr lang="en-US" altLang="ko-KR" sz="2400" dirty="0"/>
          </a:p>
          <a:p>
            <a:r>
              <a:rPr lang="ko-KR" altLang="en-US" sz="2400" dirty="0"/>
              <a:t>내부적으로 </a:t>
            </a:r>
            <a:r>
              <a:rPr lang="en-US" altLang="ko-KR" sz="2400" dirty="0" err="1"/>
              <a:t>HttpSession</a:t>
            </a:r>
            <a:r>
              <a:rPr lang="ko-KR" altLang="en-US" sz="2400" dirty="0"/>
              <a:t>객체에 담아서 한번만 </a:t>
            </a:r>
            <a:r>
              <a:rPr lang="ko-KR" altLang="en-US" sz="2400" dirty="0" smtClean="0"/>
              <a:t>사용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되고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폐기 </a:t>
            </a:r>
            <a:endParaRPr lang="en-US" altLang="ko-KR" sz="2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2400" dirty="0" err="1">
                <a:solidFill>
                  <a:srgbClr val="646464"/>
                </a:solidFill>
                <a:latin typeface="Consolas" panose="020B0609020204030204" pitchFamily="49" charset="0"/>
              </a:rPr>
              <a:t>GetMapping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2A00FF"/>
                </a:solidFill>
                <a:latin typeface="Consolas" panose="020B0609020204030204" pitchFamily="49" charset="0"/>
              </a:rPr>
              <a:t>"/redirect01"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redirect01(</a:t>
            </a:r>
            <a:r>
              <a:rPr lang="en-US" altLang="ko-K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RedirectAttributes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rttr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rttr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.addFlashAttribute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name"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"kook</a:t>
            </a:r>
            <a:r>
              <a:rPr lang="en-US" altLang="ko-KR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rttr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.addFlashAttribute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2A00FF"/>
                </a:solidFill>
                <a:latin typeface="Consolas" panose="020B0609020204030204" pitchFamily="49" charset="0"/>
              </a:rPr>
              <a:t>"age"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,10);</a:t>
            </a:r>
          </a:p>
          <a:p>
            <a:pPr marL="0" indent="0">
              <a:buNone/>
            </a:pPr>
            <a:endParaRPr lang="ko-KR" alt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"redirect</a:t>
            </a:r>
            <a:r>
              <a:rPr lang="en-US" altLang="ko-KR" sz="2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:/"</a:t>
            </a:r>
            <a:r>
              <a:rPr lang="en-US" altLang="ko-KR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//</a:t>
            </a:r>
            <a:r>
              <a:rPr lang="en-US" altLang="ko-KR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home.jsp</a:t>
            </a:r>
            <a:r>
              <a:rPr lang="ko-KR" alt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로 이</a:t>
            </a:r>
            <a:r>
              <a:rPr lang="ko-KR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동</a:t>
            </a:r>
            <a:endParaRPr lang="en-US" altLang="ko-K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105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16039-43C4-426B-8CC4-096BE811C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8751"/>
            <a:ext cx="7886700" cy="490823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346FCE-283A-4C10-9C21-77A385120F5F}"/>
              </a:ext>
            </a:extLst>
          </p:cNvPr>
          <p:cNvSpPr/>
          <p:nvPr/>
        </p:nvSpPr>
        <p:spPr>
          <a:xfrm>
            <a:off x="796565" y="1336196"/>
            <a:ext cx="4572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response.sendRedirect</a:t>
            </a:r>
            <a:r>
              <a:rPr lang="en-US" altLang="ko-KR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("/</a:t>
            </a:r>
            <a:r>
              <a:rPr lang="en-US" altLang="ko-KR" dirty="0" err="1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home?name</a:t>
            </a:r>
            <a:r>
              <a:rPr lang="en-US" altLang="ko-KR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=</a:t>
            </a:r>
            <a:r>
              <a:rPr lang="en-US" altLang="ko-KR" dirty="0" err="1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aaa&amp;age</a:t>
            </a:r>
            <a:r>
              <a:rPr lang="en-US" altLang="ko-KR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=10");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077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79F6-3A69-4B3B-8564-BE18B3F0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</a:t>
            </a:r>
            <a:r>
              <a:rPr lang="ko-KR" altLang="en-US" dirty="0"/>
              <a:t>의 </a:t>
            </a:r>
            <a:r>
              <a:rPr lang="ko-KR" altLang="en-US" dirty="0" err="1" smtClean="0"/>
              <a:t>리턴타입</a:t>
            </a:r>
            <a:r>
              <a:rPr lang="en-US" altLang="ko-KR" dirty="0" smtClean="0"/>
              <a:t>(p143)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F69A0-5711-47C5-9694-C0C2E6B33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1600" dirty="0"/>
              <a:t>String: </a:t>
            </a:r>
            <a:r>
              <a:rPr lang="en-US" altLang="ko-KR" sz="1600" dirty="0" err="1"/>
              <a:t>jsp</a:t>
            </a:r>
            <a:r>
              <a:rPr lang="ko-KR" altLang="ko-KR" sz="1600" dirty="0"/>
              <a:t>를 이용하는 경우에는 </a:t>
            </a:r>
            <a:r>
              <a:rPr lang="en-US" altLang="ko-KR" sz="1600" dirty="0" err="1"/>
              <a:t>jsp</a:t>
            </a:r>
            <a:r>
              <a:rPr lang="en-US" altLang="ko-KR" sz="1600" dirty="0"/>
              <a:t> </a:t>
            </a:r>
            <a:r>
              <a:rPr lang="ko-KR" altLang="ko-KR" sz="1600" dirty="0"/>
              <a:t>파일의 경로와 파일이름을 나타내기 위해서 사용</a:t>
            </a:r>
          </a:p>
          <a:p>
            <a:pPr lvl="0"/>
            <a:r>
              <a:rPr lang="en-US" altLang="ko-KR" sz="1600" dirty="0"/>
              <a:t>void: </a:t>
            </a:r>
            <a:r>
              <a:rPr lang="ko-KR" altLang="ko-KR" sz="1600" dirty="0"/>
              <a:t>호출하는 </a:t>
            </a:r>
            <a:r>
              <a:rPr lang="en-US" altLang="ko-KR" sz="1600" dirty="0"/>
              <a:t>URL</a:t>
            </a:r>
            <a:r>
              <a:rPr lang="ko-KR" altLang="ko-KR" sz="1600" dirty="0"/>
              <a:t>과 동일한 이름의 </a:t>
            </a:r>
            <a:r>
              <a:rPr lang="en-US" altLang="ko-KR" sz="1600" dirty="0" err="1"/>
              <a:t>jsp</a:t>
            </a:r>
            <a:r>
              <a:rPr lang="ko-KR" altLang="ko-KR" sz="1600" dirty="0"/>
              <a:t>를 의미</a:t>
            </a:r>
          </a:p>
          <a:p>
            <a:pPr lvl="0"/>
            <a:r>
              <a:rPr lang="en-US" altLang="ko-KR" sz="1600" dirty="0"/>
              <a:t>VO, DTO </a:t>
            </a:r>
            <a:r>
              <a:rPr lang="ko-KR" altLang="ko-KR" sz="1600" dirty="0"/>
              <a:t>타입</a:t>
            </a:r>
            <a:r>
              <a:rPr lang="en-US" altLang="ko-KR" sz="1600" dirty="0"/>
              <a:t>: </a:t>
            </a:r>
            <a:r>
              <a:rPr lang="ko-KR" altLang="ko-KR" sz="1600" dirty="0"/>
              <a:t>주로 </a:t>
            </a:r>
            <a:r>
              <a:rPr lang="en-US" altLang="ko-KR" sz="1600" dirty="0"/>
              <a:t>JSON </a:t>
            </a:r>
            <a:r>
              <a:rPr lang="ko-KR" altLang="ko-KR" sz="1600" dirty="0"/>
              <a:t>타입의 데이터를 만들어서 반환하는 용도로 사용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ko-KR" sz="1600" dirty="0"/>
              <a:t>추가적인 라이브러리 </a:t>
            </a:r>
            <a:r>
              <a:rPr lang="ko-KR" altLang="ko-KR" sz="1600" dirty="0" smtClean="0"/>
              <a:t>필요</a:t>
            </a:r>
            <a:r>
              <a:rPr lang="en-US" altLang="ko-KR" sz="1600" dirty="0" smtClean="0"/>
              <a:t>—Jackson-</a:t>
            </a:r>
            <a:r>
              <a:rPr lang="en-US" altLang="ko-KR" sz="1600" dirty="0" err="1" smtClean="0"/>
              <a:t>databind</a:t>
            </a:r>
            <a:r>
              <a:rPr lang="ko-KR" altLang="en-US" sz="1600" dirty="0" smtClean="0"/>
              <a:t>필요</a:t>
            </a:r>
            <a:r>
              <a:rPr lang="en-US" altLang="ko-KR" sz="1600" dirty="0" smtClean="0"/>
              <a:t>). </a:t>
            </a:r>
            <a:endParaRPr lang="ko-KR" altLang="ko-KR" sz="1600" dirty="0"/>
          </a:p>
          <a:p>
            <a:pPr lvl="0"/>
            <a:r>
              <a:rPr lang="en-US" altLang="ko-KR" sz="1600" dirty="0" err="1"/>
              <a:t>ResponseEntity</a:t>
            </a:r>
            <a:r>
              <a:rPr lang="en-US" altLang="ko-KR" sz="1600" dirty="0"/>
              <a:t> </a:t>
            </a:r>
            <a:r>
              <a:rPr lang="ko-KR" altLang="ko-KR" sz="1600" dirty="0"/>
              <a:t>타입</a:t>
            </a:r>
            <a:r>
              <a:rPr lang="en-US" altLang="ko-KR" sz="1600" dirty="0"/>
              <a:t>: response</a:t>
            </a:r>
            <a:r>
              <a:rPr lang="ko-KR" altLang="ko-KR" sz="1600" dirty="0"/>
              <a:t>할 때 </a:t>
            </a:r>
            <a:r>
              <a:rPr lang="en-US" altLang="ko-KR" sz="1600" dirty="0"/>
              <a:t>Http </a:t>
            </a:r>
            <a:r>
              <a:rPr lang="ko-KR" altLang="ko-KR" sz="1600" dirty="0"/>
              <a:t>헤더 정보와 내용을 가공하는 용도로 사용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 </a:t>
            </a:r>
            <a:endParaRPr lang="ko-KR" altLang="ko-KR" sz="1600" dirty="0"/>
          </a:p>
          <a:p>
            <a:pPr lvl="0"/>
            <a:r>
              <a:rPr lang="en-US" altLang="ko-KR" sz="1600" dirty="0"/>
              <a:t>Model, </a:t>
            </a:r>
            <a:r>
              <a:rPr lang="en-US" altLang="ko-KR" sz="1600" dirty="0" err="1"/>
              <a:t>ModelAndView</a:t>
            </a:r>
            <a:r>
              <a:rPr lang="en-US" altLang="ko-KR" sz="1600" dirty="0"/>
              <a:t>: Model</a:t>
            </a:r>
            <a:r>
              <a:rPr lang="ko-KR" altLang="ko-KR" sz="1600" dirty="0"/>
              <a:t>로 데이터를 반환하거나 화면까지 같이 지정하는 경우에 사용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ko-KR" sz="1600" dirty="0"/>
              <a:t>최근에는 많이 사용하지 않습니다</a:t>
            </a:r>
            <a:r>
              <a:rPr lang="en-US" altLang="ko-KR" sz="1600" dirty="0"/>
              <a:t>.). </a:t>
            </a:r>
            <a:endParaRPr lang="ko-KR" altLang="ko-KR" sz="1600" dirty="0"/>
          </a:p>
          <a:p>
            <a:pPr lvl="0"/>
            <a:r>
              <a:rPr lang="en-US" altLang="ko-KR" sz="1600" dirty="0" err="1"/>
              <a:t>HttpHeaders</a:t>
            </a:r>
            <a:r>
              <a:rPr lang="en-US" altLang="ko-KR" sz="1600" dirty="0"/>
              <a:t>: </a:t>
            </a:r>
            <a:r>
              <a:rPr lang="ko-KR" altLang="ko-KR" sz="1600" dirty="0"/>
              <a:t>응답에 내용 없이 </a:t>
            </a:r>
            <a:r>
              <a:rPr lang="en-US" altLang="ko-KR" sz="1600" dirty="0"/>
              <a:t>Http </a:t>
            </a:r>
            <a:r>
              <a:rPr lang="ko-KR" altLang="ko-KR" sz="1600" dirty="0"/>
              <a:t>헤더 메시지만 전달하는 용도로 사용</a:t>
            </a:r>
            <a:r>
              <a:rPr lang="en-US" altLang="ko-KR" sz="1600" dirty="0"/>
              <a:t> </a:t>
            </a:r>
            <a:endParaRPr lang="ko-KR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556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4C2AE-21C0-4DB5-B147-29B21A91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기본 구조</a:t>
            </a:r>
            <a:r>
              <a:rPr lang="en-US" altLang="ko-KR" dirty="0" smtClean="0"/>
              <a:t>(p108)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08707-88CE-4A4F-881B-5A2B59149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프레임워크 </a:t>
            </a:r>
            <a:r>
              <a:rPr lang="en-US" altLang="ko-KR" dirty="0"/>
              <a:t>Core + </a:t>
            </a:r>
            <a:r>
              <a:rPr lang="ko-KR" altLang="en-US" dirty="0"/>
              <a:t>여러 </a:t>
            </a:r>
            <a:r>
              <a:rPr lang="en-US" altLang="ko-KR" dirty="0"/>
              <a:t>Sub </a:t>
            </a:r>
            <a:r>
              <a:rPr lang="ko-KR" altLang="en-US" dirty="0"/>
              <a:t>프로젝트들</a:t>
            </a:r>
            <a:endParaRPr lang="en-US" altLang="ko-KR" dirty="0"/>
          </a:p>
          <a:p>
            <a:r>
              <a:rPr lang="en-US" altLang="ko-KR" u="sng" dirty="0">
                <a:hlinkClick r:id="rId2"/>
              </a:rPr>
              <a:t>https://</a:t>
            </a:r>
            <a:r>
              <a:rPr lang="en-US" altLang="ko-KR" u="sng" dirty="0" smtClean="0">
                <a:hlinkClick r:id="rId2"/>
              </a:rPr>
              <a:t>spring.io/projects</a:t>
            </a:r>
            <a:endParaRPr lang="en-US" altLang="ko-KR" u="sng" dirty="0" smtClean="0"/>
          </a:p>
          <a:p>
            <a:r>
              <a:rPr lang="ko-KR" altLang="en-US" u="sng" dirty="0" smtClean="0"/>
              <a:t>스프링</a:t>
            </a:r>
            <a:r>
              <a:rPr lang="en-US" altLang="ko-KR" u="sng" dirty="0" smtClean="0"/>
              <a:t> MVC</a:t>
            </a:r>
            <a:r>
              <a:rPr lang="ko-KR" altLang="en-US" u="sng" dirty="0" smtClean="0"/>
              <a:t>도 </a:t>
            </a:r>
            <a:r>
              <a:rPr lang="en-US" altLang="ko-KR" u="sng" dirty="0" smtClean="0"/>
              <a:t>sub </a:t>
            </a:r>
            <a:r>
              <a:rPr lang="ko-KR" altLang="en-US" u="sng" dirty="0" smtClean="0"/>
              <a:t>프로젝트임</a:t>
            </a:r>
            <a:endParaRPr lang="en-US" altLang="ko-KR" u="sng" dirty="0"/>
          </a:p>
          <a:p>
            <a:endParaRPr lang="en-US" altLang="ko-KR" dirty="0"/>
          </a:p>
          <a:p>
            <a:r>
              <a:rPr lang="ko-KR" altLang="en-US" dirty="0"/>
              <a:t>별도로 결합해서 사용하기 때문에 설정 역시 별도로 처리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191C0D-1EB9-4E76-944C-29D26B2727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2191" y="3539998"/>
            <a:ext cx="7804745" cy="25061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06605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A09BE-42BE-4DA3-B5C9-870B35F8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Void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(p144)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5D612-F187-4740-ABD8-10F60A9A3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3897"/>
            <a:ext cx="7886700" cy="4908233"/>
          </a:xfrm>
        </p:spPr>
        <p:txBody>
          <a:bodyPr/>
          <a:lstStyle/>
          <a:p>
            <a:r>
              <a:rPr lang="ko-KR" altLang="en-US"/>
              <a:t>호출하는 </a:t>
            </a:r>
            <a:r>
              <a:rPr lang="en-US" altLang="ko-KR"/>
              <a:t>URL</a:t>
            </a:r>
            <a:r>
              <a:rPr lang="ko-KR" altLang="en-US"/>
              <a:t>과 동일한 이름의 </a:t>
            </a:r>
            <a:r>
              <a:rPr lang="en-US" altLang="ko-KR"/>
              <a:t>jsp</a:t>
            </a:r>
            <a:r>
              <a:rPr lang="ko-KR" altLang="en-US"/>
              <a:t>파일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6F5A76-CD1D-4156-9377-3384D1B7C8F4}"/>
              </a:ext>
            </a:extLst>
          </p:cNvPr>
          <p:cNvSpPr/>
          <p:nvPr/>
        </p:nvSpPr>
        <p:spPr>
          <a:xfrm>
            <a:off x="717259" y="1701002"/>
            <a:ext cx="4572000" cy="11426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@GetMapping("/ex05")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public void ex05() {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  log.info("/ex05..........");</a:t>
            </a:r>
            <a:endParaRPr lang="ko-KR" altLang="ko-KR" sz="14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나눔고딕코딩"/>
                <a:cs typeface="Arial" panose="020B0604020202020204" pitchFamily="34" charset="0"/>
              </a:rPr>
              <a:t>  }</a:t>
            </a:r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BC34F0-F1ED-451E-8726-06E1C01D98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61594" y="2992651"/>
            <a:ext cx="4931111" cy="280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16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D6DB8-9741-4B7D-92B8-7B004CCB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String </a:t>
            </a:r>
            <a:r>
              <a:rPr lang="ko-KR" altLang="en-US"/>
              <a:t>타입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4E23D-B9AB-4FEC-908F-53E4E3717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상황에 따라 다른 화면을 보여줄 필요가 있을 경우에 유용하게 사용</a:t>
            </a:r>
            <a:endParaRPr lang="en-US" altLang="ko-KR" dirty="0"/>
          </a:p>
          <a:p>
            <a:r>
              <a:rPr lang="en-US" altLang="ko-KR" dirty="0"/>
              <a:t>String </a:t>
            </a:r>
            <a:r>
              <a:rPr lang="ko-KR" altLang="ko-KR" dirty="0"/>
              <a:t>타입에는 다음과 같은 특별한 키워드를 붙여서 사용할 수 </a:t>
            </a:r>
            <a:r>
              <a:rPr lang="ko-KR" altLang="ko-KR" dirty="0" smtClean="0"/>
              <a:t>있</a:t>
            </a:r>
            <a:r>
              <a:rPr lang="ko-KR" altLang="en-US" dirty="0" smtClean="0"/>
              <a:t>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가 아닌 요청 경로를 사용</a:t>
            </a:r>
            <a:r>
              <a:rPr lang="en-US" altLang="ko-KR" dirty="0" smtClean="0"/>
              <a:t>)</a:t>
            </a:r>
            <a:endParaRPr lang="ko-KR" altLang="ko-KR" dirty="0"/>
          </a:p>
          <a:p>
            <a:pPr lvl="1"/>
            <a:r>
              <a:rPr lang="en-US" altLang="ko-KR" dirty="0"/>
              <a:t>redirect: </a:t>
            </a:r>
            <a:r>
              <a:rPr lang="ko-KR" altLang="ko-KR" dirty="0" err="1"/>
              <a:t>리다이렉트</a:t>
            </a:r>
            <a:r>
              <a:rPr lang="ko-KR" altLang="ko-KR" dirty="0"/>
              <a:t> 방식으로 처리하는 경우 </a:t>
            </a:r>
          </a:p>
          <a:p>
            <a:pPr lvl="1"/>
            <a:r>
              <a:rPr lang="en-US" altLang="ko-KR" dirty="0"/>
              <a:t>forward: </a:t>
            </a:r>
            <a:r>
              <a:rPr lang="ko-KR" altLang="ko-KR" dirty="0"/>
              <a:t>포워드 방식으로 처리하는 </a:t>
            </a:r>
            <a:r>
              <a:rPr lang="ko-KR" altLang="ko-KR" dirty="0" smtClean="0"/>
              <a:t>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return “redirect:/”;  //</a:t>
            </a:r>
            <a:r>
              <a:rPr lang="ko-KR" altLang="en-US" dirty="0" smtClean="0"/>
              <a:t>클라이언트가 재 연결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return “forward:/”;</a:t>
            </a:r>
            <a:r>
              <a:rPr lang="ko-KR" altLang="ko-KR" dirty="0" smtClean="0"/>
              <a:t> </a:t>
            </a:r>
            <a:r>
              <a:rPr lang="en-US" altLang="ko-KR" dirty="0" smtClean="0"/>
              <a:t> //</a:t>
            </a:r>
            <a:r>
              <a:rPr lang="ko-KR" altLang="en-US" dirty="0" smtClean="0"/>
              <a:t>서버에서 재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위의 </a:t>
            </a:r>
            <a:r>
              <a:rPr lang="en-US" altLang="ko-KR" dirty="0" smtClean="0"/>
              <a:t>redirect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forward: </a:t>
            </a:r>
            <a:r>
              <a:rPr lang="ko-KR" altLang="en-US" dirty="0" smtClean="0"/>
              <a:t>방식이 아닌 문자열은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문자열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페이지로 이동한다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347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576CB-FCAB-475F-A16A-9D73E4BF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(p146)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10F12-B98E-40C5-A296-9D6E7CED5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en-US" altLang="ko-KR" dirty="0"/>
              <a:t>XML</a:t>
            </a:r>
            <a:r>
              <a:rPr lang="ko-KR" altLang="en-US" dirty="0"/>
              <a:t>이나 </a:t>
            </a:r>
            <a:r>
              <a:rPr lang="en-US" altLang="ko-KR" dirty="0"/>
              <a:t>JSON</a:t>
            </a:r>
            <a:r>
              <a:rPr lang="ko-KR" altLang="en-US" dirty="0"/>
              <a:t>으로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은 자동 변환 처리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지원 안되면 변환 처리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RepsoneBody</a:t>
            </a:r>
            <a:r>
              <a:rPr lang="ko-KR" altLang="en-US" dirty="0" err="1"/>
              <a:t>어노테이션과</a:t>
            </a:r>
            <a:r>
              <a:rPr lang="ko-KR" altLang="en-US" dirty="0"/>
              <a:t> 같이 </a:t>
            </a:r>
            <a:r>
              <a:rPr lang="ko-KR" altLang="en-US" dirty="0" smtClean="0"/>
              <a:t>사용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객체를 </a:t>
            </a:r>
            <a:r>
              <a:rPr lang="en-US" altLang="ko-KR" sz="1600" dirty="0" smtClean="0"/>
              <a:t>JSON</a:t>
            </a:r>
            <a:r>
              <a:rPr lang="ko-KR" altLang="en-US" sz="1600" dirty="0" smtClean="0"/>
              <a:t>으로 자동 변환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 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4E6BE8-6CE2-45CF-938E-89061800EA13}"/>
              </a:ext>
            </a:extLst>
          </p:cNvPr>
          <p:cNvSpPr/>
          <p:nvPr/>
        </p:nvSpPr>
        <p:spPr>
          <a:xfrm>
            <a:off x="787656" y="2305696"/>
            <a:ext cx="4572000" cy="1764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3F5FBF"/>
                </a:solidFill>
                <a:latin typeface="나눔고딕코딩"/>
                <a:cs typeface="Consolas" panose="020B0609020204030204" pitchFamily="49" charset="0"/>
              </a:rPr>
              <a:t>&lt;!-- https://mvnrepository.com/artifact/com.fasterxml.jackson.core/jackson-databind --&gt;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com.fasterxml.jackson.core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100" u="sng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jackson</a:t>
            </a:r>
            <a:r>
              <a:rPr lang="en-US" altLang="ko-KR" sz="11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-</a:t>
            </a:r>
            <a:r>
              <a:rPr lang="en-US" altLang="ko-KR" sz="1100" u="sng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databind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2.9.4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1AAEEA-3601-43F8-9A82-05110638D5F7}"/>
              </a:ext>
            </a:extLst>
          </p:cNvPr>
          <p:cNvSpPr/>
          <p:nvPr/>
        </p:nvSpPr>
        <p:spPr>
          <a:xfrm>
            <a:off x="910205" y="4084852"/>
            <a:ext cx="4572000" cy="2187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@GetMapping("/ex06")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public @ResponseBody SampleDTO ex06() {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log.info("/ex06..........");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SampleDTO dto = new SampleDTO();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dto.setAge(10);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dto.setName("</a:t>
            </a:r>
            <a:r>
              <a:rPr lang="ko-KR" altLang="ko-KR" sz="1100">
                <a:latin typeface="나눔고딕코딩"/>
                <a:cs typeface="Arial" panose="020B0604020202020204" pitchFamily="34" charset="0"/>
              </a:rPr>
              <a:t>홍길동</a:t>
            </a: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");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  return dto;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나눔고딕코딩"/>
                <a:cs typeface="Arial" panose="020B0604020202020204" pitchFamily="34" charset="0"/>
              </a:rPr>
              <a:t>  }</a:t>
            </a:r>
            <a:endParaRPr lang="ko-KR" altLang="ko-KR" sz="1100">
              <a:latin typeface="나눔고딕코딩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D12649-FE6E-4973-BA58-EA846F1BF1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60037" y="5106798"/>
            <a:ext cx="5399405" cy="1492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5540819" y="4314746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요청경로</a:t>
            </a:r>
            <a:r>
              <a:rPr lang="ko-KR" altLang="en-US" dirty="0" smtClean="0"/>
              <a:t> 페이지에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json</a:t>
            </a:r>
            <a:r>
              <a:rPr lang="ko-KR" altLang="en-US" dirty="0" smtClean="0"/>
              <a:t>문자열로 출력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2677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A1E3B-EE01-4059-9524-DD921921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ResponseEntity</a:t>
            </a:r>
            <a:r>
              <a:rPr lang="en-US" altLang="ko-KR" dirty="0" smtClean="0"/>
              <a:t>(p148)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EF803-A8B6-49F0-A792-9EA8A708C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HTTP</a:t>
            </a:r>
            <a:r>
              <a:rPr lang="ko-KR" altLang="en-US"/>
              <a:t>헤더 정보와 추가적인 데이터를 전달할 때 </a:t>
            </a:r>
            <a:r>
              <a:rPr lang="ko-KR" altLang="en-US" smtClean="0"/>
              <a:t>사용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3640D0-21CD-4352-8C92-B869F0EBDAF2}"/>
              </a:ext>
            </a:extLst>
          </p:cNvPr>
          <p:cNvSpPr/>
          <p:nvPr/>
        </p:nvSpPr>
        <p:spPr>
          <a:xfrm>
            <a:off x="1153485" y="1809800"/>
            <a:ext cx="6304327" cy="2610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@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GetMapping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("/ex07")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ResponseEntity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&lt;String&gt; ex07() {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  log.info("/ex07..........");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  // {"name": "</a:t>
            </a:r>
            <a:r>
              <a:rPr lang="ko-KR" altLang="ko-KR" sz="1100" dirty="0">
                <a:latin typeface="나눔고딕코딩"/>
                <a:cs typeface="Arial" panose="020B0604020202020204" pitchFamily="34" charset="0"/>
              </a:rPr>
              <a:t>홍길동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"}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  String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msg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= "{\"name\": \"</a:t>
            </a:r>
            <a:r>
              <a:rPr lang="ko-KR" altLang="ko-KR" sz="1100" dirty="0">
                <a:latin typeface="나눔고딕코딩"/>
                <a:cs typeface="Arial" panose="020B0604020202020204" pitchFamily="34" charset="0"/>
              </a:rPr>
              <a:t>홍길동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\"}";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HttpHeaders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header = new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HttpHeaders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header.add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("Content-Type", "application/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json;charset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=UTF-8");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  return new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ResponseEntity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&lt;&gt;(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msg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, header, </a:t>
            </a:r>
            <a:r>
              <a:rPr lang="en-US" altLang="ko-KR" sz="1100" dirty="0" err="1">
                <a:latin typeface="나눔고딕코딩"/>
                <a:cs typeface="Arial" panose="020B0604020202020204" pitchFamily="34" charset="0"/>
              </a:rPr>
              <a:t>HttpStatus.OK</a:t>
            </a: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나눔고딕코딩"/>
                <a:cs typeface="Arial" panose="020B0604020202020204" pitchFamily="34" charset="0"/>
              </a:rPr>
              <a:t>  }</a:t>
            </a:r>
            <a:endParaRPr lang="ko-KR" altLang="ko-KR" sz="1100" dirty="0">
              <a:latin typeface="나눔고딕코딩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88BE1A-640C-4AD7-812A-875811B6FE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9316" y="4262118"/>
            <a:ext cx="5851110" cy="25245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4572000" y="1772150"/>
            <a:ext cx="269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@ResponseBody </a:t>
            </a:r>
            <a:r>
              <a:rPr lang="ko-KR" altLang="en-US" smtClean="0"/>
              <a:t>불필요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691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EE42B-D135-4053-9730-334E1170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파일업로드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(p149)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881111-59B9-455F-B627-C4DC148E4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Servlet 3.0</a:t>
            </a:r>
            <a:r>
              <a:rPr lang="ko-KR" altLang="ko-KR" dirty="0"/>
              <a:t>이후</a:t>
            </a:r>
            <a:r>
              <a:rPr lang="en-US" altLang="ko-KR" dirty="0"/>
              <a:t>(Tomcat 7.0)</a:t>
            </a:r>
            <a:r>
              <a:rPr lang="ko-KR" altLang="ko-KR" dirty="0"/>
              <a:t>에는 기본적으로 업로드 되는 파일을 처리할 수 있는 기능이 </a:t>
            </a:r>
            <a:r>
              <a:rPr lang="ko-KR" altLang="ko-KR" dirty="0" smtClean="0"/>
              <a:t>추가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multipare-config</a:t>
            </a:r>
            <a:r>
              <a:rPr lang="en-US" altLang="ko-KR" dirty="0" smtClean="0"/>
              <a:t> : part6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/>
              <a:t>별도로 </a:t>
            </a:r>
            <a:r>
              <a:rPr lang="en-US" altLang="ko-KR" dirty="0"/>
              <a:t>commons-</a:t>
            </a:r>
            <a:r>
              <a:rPr lang="en-US" altLang="ko-KR" dirty="0" err="1"/>
              <a:t>fileupload</a:t>
            </a:r>
            <a:r>
              <a:rPr lang="en-US" altLang="ko-KR" dirty="0"/>
              <a:t> </a:t>
            </a:r>
            <a:r>
              <a:rPr lang="ko-KR" altLang="en-US" dirty="0"/>
              <a:t>라이브러리 등을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저장 위치는 </a:t>
            </a:r>
            <a:r>
              <a:rPr lang="en-US" altLang="ko-KR" dirty="0" smtClean="0"/>
              <a:t>c:\upload/tmp</a:t>
            </a:r>
            <a:r>
              <a:rPr lang="ko-KR" altLang="en-US" dirty="0" smtClean="0"/>
              <a:t>에 두고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r>
              <a:rPr lang="en-US" altLang="ko-KR" dirty="0"/>
              <a:t>c</a:t>
            </a:r>
            <a:r>
              <a:rPr lang="en-US" altLang="ko-KR" dirty="0" smtClean="0"/>
              <a:t>ommons- </a:t>
            </a:r>
            <a:r>
              <a:rPr lang="en-US" altLang="ko-KR" dirty="0" err="1" smtClean="0"/>
              <a:t>fileupload,cors,multipart-config</a:t>
            </a:r>
            <a:r>
              <a:rPr lang="ko-KR" altLang="en-US" dirty="0" smtClean="0"/>
              <a:t>를 주로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cors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2003</a:t>
            </a:r>
            <a:r>
              <a:rPr lang="ko-KR" altLang="en-US" dirty="0" smtClean="0"/>
              <a:t>년 이후에는 업그레이드 및 지원 중단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3F91B6-471F-4AB7-934A-8C2FB886CA9F}"/>
              </a:ext>
            </a:extLst>
          </p:cNvPr>
          <p:cNvSpPr/>
          <p:nvPr/>
        </p:nvSpPr>
        <p:spPr>
          <a:xfrm>
            <a:off x="1074656" y="2414400"/>
            <a:ext cx="4572000" cy="1223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dependency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groupId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commons-</a:t>
            </a:r>
            <a:r>
              <a:rPr lang="en-US" altLang="ko-KR" sz="1200" u="sng" dirty="0" err="1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fileupload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groupId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artifactId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commons-</a:t>
            </a:r>
            <a:r>
              <a:rPr lang="en-US" altLang="ko-KR" sz="1200" u="sng" dirty="0" err="1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fileupload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artifactId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version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1.3.3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version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dependency</a:t>
            </a:r>
            <a:r>
              <a:rPr lang="en-US" altLang="ko-KR" sz="1200" dirty="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859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397D6-0FA8-4FD4-86A6-E3C697F3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업로드를 위한 </a:t>
            </a:r>
            <a:r>
              <a:rPr lang="en-US" altLang="ko-KR" dirty="0"/>
              <a:t>servlet-context.xml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7306D-0984-4592-8533-E41A7590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multipartResolver</a:t>
            </a:r>
            <a:r>
              <a:rPr lang="ko-KR" altLang="en-US"/>
              <a:t>라는 이름으로 스프링 빈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C3F7F3-F4CC-416E-BC3A-911582BAC5C8}"/>
              </a:ext>
            </a:extLst>
          </p:cNvPr>
          <p:cNvSpPr/>
          <p:nvPr/>
        </p:nvSpPr>
        <p:spPr>
          <a:xfrm>
            <a:off x="628650" y="1819393"/>
            <a:ext cx="7886699" cy="23852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beans:bean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"multipartResolver"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"org.springframework.web.multipart.commons.CommonsMultipartResolver"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u="sng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defaultEncoding"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value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"utf-8"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3F5FBF"/>
                </a:solidFill>
                <a:latin typeface="나눔고딕코딩"/>
                <a:cs typeface="Consolas" panose="020B0609020204030204" pitchFamily="49" charset="0"/>
              </a:rPr>
              <a:t>&lt;!-- 1024 * 1024 * 10 bytes  10MB --&gt;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u="sng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maxUploadSize"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value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"104857560"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3F5FBF"/>
                </a:solidFill>
                <a:latin typeface="나눔고딕코딩"/>
                <a:cs typeface="Consolas" panose="020B0609020204030204" pitchFamily="49" charset="0"/>
              </a:rPr>
              <a:t>&lt;!-- 1024 * 1024 * 2 bytes  2MB --&gt;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u="sng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maxUploadSizePerFile"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value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"2097152"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u="sng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uploadTempDir"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value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"file:/C:/upload/tmp"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name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i="1" u="sng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maxInMemorySize"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나눔고딕코딩"/>
                <a:cs typeface="Consolas" panose="020B0609020204030204" pitchFamily="49" charset="0"/>
              </a:rPr>
              <a:t>value</a:t>
            </a:r>
            <a:r>
              <a:rPr lang="en-US" altLang="ko-KR" sz="120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"10485756"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&gt;&lt;/</a:t>
            </a:r>
            <a:r>
              <a:rPr lang="en-US" altLang="ko-KR" sz="1200">
                <a:solidFill>
                  <a:srgbClr val="3F7F7F"/>
                </a:solidFill>
                <a:latin typeface="나눔고딕코딩"/>
                <a:cs typeface="Consolas" panose="020B0609020204030204" pitchFamily="49" charset="0"/>
              </a:rPr>
              <a:t>beans:property</a:t>
            </a:r>
            <a:r>
              <a:rPr lang="en-US" altLang="ko-KR" sz="1200">
                <a:solidFill>
                  <a:srgbClr val="008080"/>
                </a:solidFill>
                <a:latin typeface="나눔고딕코딩"/>
                <a:cs typeface="Consolas" panose="020B0609020204030204" pitchFamily="49" charset="0"/>
              </a:rPr>
              <a:t>&gt;</a:t>
            </a:r>
            <a:endParaRPr lang="ko-KR" altLang="ko-KR" sz="1200">
              <a:latin typeface="나눔고딕코딩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beans:bean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</a:t>
            </a:r>
            <a:endParaRPr lang="ko-KR" altLang="en-US" sz="1200"/>
          </a:p>
        </p:txBody>
      </p:sp>
      <p:sp>
        <p:nvSpPr>
          <p:cNvPr id="5" name="TextBox 4"/>
          <p:cNvSpPr txBox="1"/>
          <p:nvPr/>
        </p:nvSpPr>
        <p:spPr>
          <a:xfrm flipH="1">
            <a:off x="1054386" y="4515439"/>
            <a:ext cx="73448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Id</a:t>
            </a:r>
            <a:r>
              <a:rPr lang="ko-KR" altLang="en-US" smtClean="0"/>
              <a:t>속성은 변경 하지 말것</a:t>
            </a:r>
            <a:endParaRPr lang="en-US" altLang="ko-KR" smtClean="0"/>
          </a:p>
          <a:p>
            <a:r>
              <a:rPr lang="en-US" altLang="ko-KR" smtClean="0"/>
              <a:t>maxUploadSize</a:t>
            </a:r>
            <a:r>
              <a:rPr lang="ko-KR" altLang="en-US" smtClean="0"/>
              <a:t>는 동시에 요청 가능한 최대 크기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maxInMemorySize</a:t>
            </a:r>
            <a:r>
              <a:rPr lang="ko-KR" altLang="en-US" smtClean="0"/>
              <a:t>는 시스템 메모리에 저장하는 최대 크기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</a:t>
            </a:r>
            <a:r>
              <a:rPr lang="ko-KR" altLang="en-US" smtClean="0"/>
              <a:t>오버하는 크기는 디스크에 저장</a:t>
            </a:r>
            <a:endParaRPr lang="en-US" altLang="ko-KR" smtClean="0"/>
          </a:p>
          <a:p>
            <a:r>
              <a:rPr lang="ko-KR" altLang="en-US" smtClean="0"/>
              <a:t>서버에서는 파라메터는 </a:t>
            </a:r>
            <a:r>
              <a:rPr lang="en-US" altLang="ko-KR" smtClean="0"/>
              <a:t>MultipartFile</a:t>
            </a:r>
            <a:r>
              <a:rPr lang="ko-KR" altLang="en-US" smtClean="0"/>
              <a:t>을 사용한다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클라이언트 </a:t>
            </a:r>
            <a:r>
              <a:rPr lang="en-US" altLang="ko-KR" smtClean="0"/>
              <a:t>form</a:t>
            </a:r>
            <a:r>
              <a:rPr lang="ko-KR" altLang="en-US" smtClean="0"/>
              <a:t>에서는 </a:t>
            </a:r>
            <a:r>
              <a:rPr lang="en-US" altLang="ko-KR" smtClean="0"/>
              <a:t>enctype=</a:t>
            </a:r>
            <a:r>
              <a:rPr lang="en-US" altLang="ko-KR" i="1"/>
              <a:t> "multipart/form-data</a:t>
            </a:r>
            <a:r>
              <a:rPr lang="en-US" altLang="ko-KR" i="1" smtClean="0"/>
              <a:t>"</a:t>
            </a:r>
            <a:r>
              <a:rPr lang="ko-KR" altLang="en-US" i="1" smtClean="0"/>
              <a:t>를 주고</a:t>
            </a:r>
            <a:r>
              <a:rPr lang="en-US" altLang="ko-KR" i="1" smtClean="0"/>
              <a:t/>
            </a:r>
            <a:br>
              <a:rPr lang="en-US" altLang="ko-KR" i="1" smtClean="0"/>
            </a:br>
            <a:r>
              <a:rPr lang="en-US" altLang="ko-KR" i="1" smtClean="0"/>
              <a:t>method=“post”</a:t>
            </a:r>
            <a:r>
              <a:rPr lang="ko-KR" altLang="en-US" i="1" smtClean="0"/>
              <a:t>로 한다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18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F0EA2-F51B-40CE-8EDF-16C2F98F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파일업로드를 위한 </a:t>
            </a:r>
            <a:r>
              <a:rPr lang="en-US" altLang="ko-KR"/>
              <a:t>HTML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847DA-2273-4461-89BE-65F76F2D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&lt;form&gt;</a:t>
            </a:r>
            <a:r>
              <a:rPr lang="ko-KR" altLang="en-US"/>
              <a:t>태그내 </a:t>
            </a:r>
            <a:r>
              <a:rPr lang="en-US" altLang="ko-KR"/>
              <a:t>enctype=‘multipart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195F1B-71D1-4813-8E4C-8CC7483B3A91}"/>
              </a:ext>
            </a:extLst>
          </p:cNvPr>
          <p:cNvSpPr txBox="1"/>
          <p:nvPr/>
        </p:nvSpPr>
        <p:spPr>
          <a:xfrm>
            <a:off x="838899" y="1761794"/>
            <a:ext cx="5075339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/>
              <a:t> </a:t>
            </a:r>
            <a:endParaRPr lang="ko-KR" altLang="ko-KR" sz="1100"/>
          </a:p>
          <a:p>
            <a:r>
              <a:rPr lang="en-US" altLang="ko-KR" sz="1100"/>
              <a:t>&lt;form action=</a:t>
            </a:r>
            <a:r>
              <a:rPr lang="en-US" altLang="ko-KR" sz="1100" i="1"/>
              <a:t>“/sample/exUploadPost”</a:t>
            </a:r>
            <a:r>
              <a:rPr lang="en-US" altLang="ko-KR" sz="1100"/>
              <a:t>  method=</a:t>
            </a:r>
            <a:r>
              <a:rPr lang="en-US" altLang="ko-KR" sz="1100" i="1"/>
              <a:t>“post”</a:t>
            </a:r>
            <a:r>
              <a:rPr lang="en-US" altLang="ko-KR" sz="1100"/>
              <a:t> enctype=</a:t>
            </a:r>
            <a:r>
              <a:rPr lang="en-US" altLang="ko-KR" sz="1100" i="1"/>
              <a:t>“multiPart/form-data"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 </a:t>
            </a:r>
            <a:endParaRPr lang="ko-KR" altLang="ko-KR" sz="1100"/>
          </a:p>
          <a:p>
            <a:r>
              <a:rPr lang="en-US" altLang="ko-KR" sz="1100"/>
              <a:t> &lt;div&gt;</a:t>
            </a:r>
            <a:endParaRPr lang="ko-KR" altLang="ko-KR" sz="1100"/>
          </a:p>
          <a:p>
            <a:r>
              <a:rPr lang="en-US" altLang="ko-KR" sz="1100"/>
              <a:t>   &lt;input type=</a:t>
            </a:r>
            <a:r>
              <a:rPr lang="en-US" altLang="ko-KR" sz="1100" i="1"/>
              <a:t>'file'</a:t>
            </a:r>
            <a:r>
              <a:rPr lang="en-US" altLang="ko-KR" sz="1100"/>
              <a:t> name=</a:t>
            </a:r>
            <a:r>
              <a:rPr lang="en-US" altLang="ko-KR" sz="1100" i="1"/>
              <a:t>'files'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&lt;/div&gt;</a:t>
            </a:r>
            <a:endParaRPr lang="ko-KR" altLang="ko-KR" sz="1100"/>
          </a:p>
          <a:p>
            <a:r>
              <a:rPr lang="en-US" altLang="ko-KR" sz="1100"/>
              <a:t> &lt;div&gt;</a:t>
            </a:r>
            <a:endParaRPr lang="ko-KR" altLang="ko-KR" sz="1100"/>
          </a:p>
          <a:p>
            <a:r>
              <a:rPr lang="en-US" altLang="ko-KR" sz="1100"/>
              <a:t>   &lt;input type=</a:t>
            </a:r>
            <a:r>
              <a:rPr lang="en-US" altLang="ko-KR" sz="1100" i="1"/>
              <a:t>'file'</a:t>
            </a:r>
            <a:r>
              <a:rPr lang="en-US" altLang="ko-KR" sz="1100"/>
              <a:t> name=</a:t>
            </a:r>
            <a:r>
              <a:rPr lang="en-US" altLang="ko-KR" sz="1100" i="1"/>
              <a:t>'files'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&lt;/div&gt;</a:t>
            </a:r>
            <a:endParaRPr lang="ko-KR" altLang="ko-KR" sz="1100"/>
          </a:p>
          <a:p>
            <a:r>
              <a:rPr lang="en-US" altLang="ko-KR" sz="1100"/>
              <a:t> &lt;div&gt;</a:t>
            </a:r>
            <a:endParaRPr lang="ko-KR" altLang="ko-KR" sz="1100"/>
          </a:p>
          <a:p>
            <a:r>
              <a:rPr lang="en-US" altLang="ko-KR" sz="1100"/>
              <a:t>   &lt;input type=</a:t>
            </a:r>
            <a:r>
              <a:rPr lang="en-US" altLang="ko-KR" sz="1100" i="1"/>
              <a:t>'file'</a:t>
            </a:r>
            <a:r>
              <a:rPr lang="en-US" altLang="ko-KR" sz="1100"/>
              <a:t> name=</a:t>
            </a:r>
            <a:r>
              <a:rPr lang="en-US" altLang="ko-KR" sz="1100" i="1"/>
              <a:t>'files'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&lt;/div&gt;</a:t>
            </a:r>
            <a:endParaRPr lang="ko-KR" altLang="ko-KR" sz="1100"/>
          </a:p>
          <a:p>
            <a:r>
              <a:rPr lang="en-US" altLang="ko-KR" sz="1100"/>
              <a:t> &lt;div&gt;</a:t>
            </a:r>
            <a:endParaRPr lang="ko-KR" altLang="ko-KR" sz="1100"/>
          </a:p>
          <a:p>
            <a:r>
              <a:rPr lang="en-US" altLang="ko-KR" sz="1100"/>
              <a:t>   &lt;input type=</a:t>
            </a:r>
            <a:r>
              <a:rPr lang="en-US" altLang="ko-KR" sz="1100" i="1"/>
              <a:t>'file'</a:t>
            </a:r>
            <a:r>
              <a:rPr lang="en-US" altLang="ko-KR" sz="1100"/>
              <a:t> name=</a:t>
            </a:r>
            <a:r>
              <a:rPr lang="en-US" altLang="ko-KR" sz="1100" i="1"/>
              <a:t>'files'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&lt;/div&gt;</a:t>
            </a:r>
            <a:endParaRPr lang="ko-KR" altLang="ko-KR" sz="1100"/>
          </a:p>
          <a:p>
            <a:r>
              <a:rPr lang="en-US" altLang="ko-KR" sz="1100"/>
              <a:t> &lt;div&gt;</a:t>
            </a:r>
            <a:endParaRPr lang="ko-KR" altLang="ko-KR" sz="1100"/>
          </a:p>
          <a:p>
            <a:r>
              <a:rPr lang="en-US" altLang="ko-KR" sz="1100"/>
              <a:t>   &lt;input type=</a:t>
            </a:r>
            <a:r>
              <a:rPr lang="en-US" altLang="ko-KR" sz="1100" i="1"/>
              <a:t>'file'</a:t>
            </a:r>
            <a:r>
              <a:rPr lang="en-US" altLang="ko-KR" sz="1100"/>
              <a:t> name=</a:t>
            </a:r>
            <a:r>
              <a:rPr lang="en-US" altLang="ko-KR" sz="1100" i="1"/>
              <a:t>'files'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&lt;/div&gt;</a:t>
            </a:r>
            <a:endParaRPr lang="ko-KR" altLang="ko-KR" sz="1100"/>
          </a:p>
          <a:p>
            <a:r>
              <a:rPr lang="en-US" altLang="ko-KR" sz="1100"/>
              <a:t> &lt;div&gt;</a:t>
            </a:r>
            <a:endParaRPr lang="ko-KR" altLang="ko-KR" sz="1100"/>
          </a:p>
          <a:p>
            <a:r>
              <a:rPr lang="en-US" altLang="ko-KR" sz="1100"/>
              <a:t>   &lt;input type=</a:t>
            </a:r>
            <a:r>
              <a:rPr lang="en-US" altLang="ko-KR" sz="1100" i="1"/>
              <a:t>'submit'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&lt;/div&gt;   </a:t>
            </a:r>
            <a:endParaRPr lang="ko-KR" altLang="ko-KR" sz="1100"/>
          </a:p>
          <a:p>
            <a:r>
              <a:rPr lang="en-US" altLang="ko-KR" sz="1100"/>
              <a:t>&lt;/form&gt;</a:t>
            </a:r>
            <a:endParaRPr lang="ko-KR" altLang="ko-KR" sz="1100"/>
          </a:p>
          <a:p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7CB278-7146-4DF5-B013-83F559C23B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50538" y="2634773"/>
            <a:ext cx="3327400" cy="217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78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E5948-84AA-4457-9348-7F12C6B4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업로드되는 파일의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6D610-A747-4B9E-8989-9F6C645B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MultipartFile</a:t>
            </a:r>
            <a:r>
              <a:rPr lang="ko-KR" altLang="en-US"/>
              <a:t>을 이용해서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B9CE3F-442F-4186-B15D-9DA76924BD2F}"/>
              </a:ext>
            </a:extLst>
          </p:cNvPr>
          <p:cNvSpPr/>
          <p:nvPr/>
        </p:nvSpPr>
        <p:spPr>
          <a:xfrm>
            <a:off x="784370" y="1748225"/>
            <a:ext cx="4572000" cy="23775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46464"/>
                </a:solidFill>
                <a:latin typeface="나눔고딕코딩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나눔고딕코딩"/>
                <a:cs typeface="Consolas" panose="020B0609020204030204" pitchFamily="49" charset="0"/>
              </a:rPr>
              <a:t>PostMapping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"/</a:t>
            </a:r>
            <a:r>
              <a:rPr lang="en-US" altLang="ko-KR" sz="1200" dirty="0" err="1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exUploadPost</a:t>
            </a:r>
            <a:r>
              <a:rPr lang="en-US" altLang="ko-KR" sz="1200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나눔고딕코딩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나눔고딕코딩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exUploadPost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ArrayList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MultipartFile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&gt; </a:t>
            </a:r>
            <a:r>
              <a:rPr lang="en-US" altLang="ko-KR" sz="1200" dirty="0">
                <a:solidFill>
                  <a:srgbClr val="6A3E3E"/>
                </a:solidFill>
                <a:latin typeface="나눔고딕코딩"/>
                <a:cs typeface="Consolas" panose="020B0609020204030204" pitchFamily="49" charset="0"/>
              </a:rPr>
              <a:t>files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나눔고딕코딩"/>
                <a:cs typeface="Consolas" panose="020B0609020204030204" pitchFamily="49" charset="0"/>
              </a:rPr>
              <a:t>files</a:t>
            </a:r>
            <a:r>
              <a:rPr lang="en-US" altLang="ko-KR" sz="1200" dirty="0" err="1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.forEach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나눔고딕코딩"/>
                <a:cs typeface="Consolas" panose="020B0609020204030204" pitchFamily="49" charset="0"/>
              </a:rPr>
              <a:t>file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-&gt; {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  </a:t>
            </a:r>
            <a:r>
              <a:rPr lang="en-US" altLang="ko-KR" sz="1200" b="1" i="1" dirty="0">
                <a:solidFill>
                  <a:srgbClr val="0000C0"/>
                </a:solidFill>
                <a:latin typeface="나눔고딕코딩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"----------------------------------"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  </a:t>
            </a:r>
            <a:r>
              <a:rPr lang="en-US" altLang="ko-KR" sz="1200" b="1" i="1" dirty="0">
                <a:solidFill>
                  <a:srgbClr val="0000C0"/>
                </a:solidFill>
                <a:latin typeface="나눔고딕코딩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"name:"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나눔고딕코딩"/>
                <a:cs typeface="Consolas" panose="020B0609020204030204" pitchFamily="49" charset="0"/>
              </a:rPr>
              <a:t>file</a:t>
            </a:r>
            <a:r>
              <a:rPr lang="en-US" altLang="ko-KR" sz="1200" dirty="0" err="1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.getOriginalFilename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  </a:t>
            </a:r>
            <a:r>
              <a:rPr lang="en-US" altLang="ko-KR" sz="1200" b="1" i="1" dirty="0">
                <a:solidFill>
                  <a:srgbClr val="0000C0"/>
                </a:solidFill>
                <a:latin typeface="나눔고딕코딩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나눔고딕코딩"/>
                <a:cs typeface="Consolas" panose="020B0609020204030204" pitchFamily="49" charset="0"/>
              </a:rPr>
              <a:t>"size:"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나눔고딕코딩"/>
                <a:cs typeface="Consolas" panose="020B0609020204030204" pitchFamily="49" charset="0"/>
              </a:rPr>
              <a:t>file</a:t>
            </a:r>
            <a:r>
              <a:rPr lang="en-US" altLang="ko-KR" sz="1200" dirty="0" err="1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.getSize</a:t>
            </a: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  });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고딕코딩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98F032-E9FD-4EA8-A85C-B213EA3F0F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60225" y="3440112"/>
            <a:ext cx="5399405" cy="2862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471341" y="6488668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자바설정은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p153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321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65922-8CFA-4DED-A36F-1EBD9F26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컨트롤러의 예외</a:t>
            </a:r>
            <a:r>
              <a:rPr lang="en-US" altLang="ko-KR" dirty="0"/>
              <a:t>(Exception)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(p154)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4BB0F-F70D-4EE0-93BE-BE02AE7B9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@</a:t>
            </a:r>
            <a:r>
              <a:rPr lang="en-US" altLang="ko-KR" dirty="0" err="1"/>
              <a:t>ExceptionHandler</a:t>
            </a:r>
            <a:r>
              <a:rPr lang="ko-KR" altLang="ko-KR" dirty="0"/>
              <a:t>와</a:t>
            </a:r>
            <a:r>
              <a:rPr lang="en-US" altLang="ko-KR" dirty="0"/>
              <a:t> @</a:t>
            </a:r>
            <a:r>
              <a:rPr lang="en-US" altLang="ko-KR" dirty="0" err="1"/>
              <a:t>ControllerAdvice</a:t>
            </a:r>
            <a:r>
              <a:rPr lang="ko-KR" altLang="ko-KR" dirty="0"/>
              <a:t>를 이용한 처리 </a:t>
            </a:r>
          </a:p>
          <a:p>
            <a:pPr lvl="0"/>
            <a:r>
              <a:rPr lang="en-US" altLang="ko-KR" dirty="0"/>
              <a:t>@</a:t>
            </a:r>
            <a:r>
              <a:rPr lang="en-US" altLang="ko-KR" dirty="0" err="1"/>
              <a:t>ResponseEntity</a:t>
            </a:r>
            <a:r>
              <a:rPr lang="ko-KR" altLang="ko-KR" dirty="0"/>
              <a:t>를 이용하는 예외 메시지 </a:t>
            </a:r>
            <a:r>
              <a:rPr lang="ko-KR" altLang="ko-KR" dirty="0" smtClean="0"/>
              <a:t>구성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AOP</a:t>
            </a:r>
            <a:r>
              <a:rPr lang="ko-KR" altLang="en-US" dirty="0" smtClean="0"/>
              <a:t>의 공통관심사항의 예외 사항을 </a:t>
            </a:r>
            <a:r>
              <a:rPr lang="en-US" altLang="ko-KR" dirty="0"/>
              <a:t>@</a:t>
            </a:r>
            <a:r>
              <a:rPr lang="en-US" altLang="ko-KR" dirty="0" err="1" smtClean="0"/>
              <a:t>ControllerAdvice</a:t>
            </a:r>
            <a:r>
              <a:rPr lang="ko-KR" altLang="en-US" dirty="0" smtClean="0"/>
              <a:t>을 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해서 분리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클래스에 첨가</a:t>
            </a:r>
            <a:r>
              <a:rPr lang="en-US" altLang="ko-KR" dirty="0" smtClean="0"/>
              <a:t>)</a:t>
            </a:r>
          </a:p>
          <a:p>
            <a:pPr lvl="0"/>
            <a:r>
              <a:rPr lang="en-US" altLang="ko-KR" dirty="0"/>
              <a:t>@</a:t>
            </a:r>
            <a:r>
              <a:rPr lang="en-US" altLang="ko-KR" dirty="0" err="1" smtClean="0"/>
              <a:t>ControllerAdvice</a:t>
            </a:r>
            <a:r>
              <a:rPr lang="ko-KR" altLang="en-US" dirty="0" smtClean="0"/>
              <a:t>내에 예외 종류 별로 처리하는 메서드를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@</a:t>
            </a:r>
            <a:r>
              <a:rPr lang="en-US" altLang="ko-KR" dirty="0" err="1" smtClean="0"/>
              <a:t>ExceptionHandler</a:t>
            </a:r>
            <a:r>
              <a:rPr lang="ko-KR" altLang="en-US" dirty="0" smtClean="0"/>
              <a:t>로 작성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Servlet-context.xml</a:t>
            </a:r>
            <a:r>
              <a:rPr lang="ko-KR" altLang="en-US" dirty="0" smtClean="0"/>
              <a:t>에 등록해야만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해서 빈을 생성하므로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</a:t>
            </a:r>
            <a:r>
              <a:rPr lang="en-US" altLang="ko-KR" dirty="0" err="1"/>
              <a:t>context:component-scan</a:t>
            </a:r>
            <a:r>
              <a:rPr lang="en-US" altLang="ko-KR" dirty="0"/>
              <a:t> base-package="</a:t>
            </a:r>
            <a:r>
              <a:rPr lang="en-US" altLang="ko-KR" b="1" dirty="0" err="1"/>
              <a:t>org.zerock.exception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ko-KR" altLang="en-US" dirty="0" err="1" smtClean="0"/>
              <a:t>추가해줌</a:t>
            </a:r>
            <a:endParaRPr lang="en-US" altLang="ko-KR" dirty="0" smtClean="0"/>
          </a:p>
          <a:p>
            <a:pPr lvl="0"/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912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03D37-98A3-451B-98EC-72A8D30F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ControllerAdvice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463BC-E359-435F-A5CC-E2C33DD0A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예외처리</a:t>
            </a:r>
            <a:r>
              <a:rPr lang="en-US" altLang="ko-KR" dirty="0" smtClean="0"/>
              <a:t>(advice)</a:t>
            </a:r>
            <a:r>
              <a:rPr lang="ko-KR" altLang="en-US" dirty="0" smtClean="0"/>
              <a:t>와 </a:t>
            </a:r>
            <a:r>
              <a:rPr lang="ko-KR" altLang="en-US" dirty="0"/>
              <a:t>원래의 </a:t>
            </a:r>
            <a:r>
              <a:rPr lang="ko-KR" altLang="en-US" dirty="0" smtClean="0"/>
              <a:t>컨트롤러</a:t>
            </a:r>
            <a:r>
              <a:rPr lang="en-US" altLang="ko-KR" dirty="0" smtClean="0"/>
              <a:t>(controller)</a:t>
            </a:r>
            <a:r>
              <a:rPr lang="ko-KR" altLang="en-US" dirty="0" smtClean="0"/>
              <a:t>가 </a:t>
            </a:r>
            <a:r>
              <a:rPr lang="ko-KR" altLang="en-US" dirty="0"/>
              <a:t>혼합된 형태의 클래스가 작성되는 방식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콘트롤라처럼 빈으로 등록되고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.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ExceptionHandler</a:t>
            </a:r>
            <a:r>
              <a:rPr lang="ko-KR" altLang="ko-KR" dirty="0"/>
              <a:t>는 해당 메서드가 </a:t>
            </a:r>
            <a:r>
              <a:rPr lang="en-US" altLang="ko-KR" dirty="0"/>
              <a:t>( 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ko-KR" altLang="ko-KR" dirty="0" smtClean="0"/>
              <a:t>들어가는 </a:t>
            </a:r>
            <a:r>
              <a:rPr lang="ko-KR" altLang="ko-KR" dirty="0"/>
              <a:t>예외 타입을 처리한다는 것을 의미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1EA94D-78D1-4186-A384-51AE55E632D7}"/>
              </a:ext>
            </a:extLst>
          </p:cNvPr>
          <p:cNvSpPr/>
          <p:nvPr/>
        </p:nvSpPr>
        <p:spPr>
          <a:xfrm>
            <a:off x="767594" y="3129644"/>
            <a:ext cx="4572000" cy="3070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@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ControllerAdvice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@Log4j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public class 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CommonExceptionAdvice</a:t>
            </a: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 {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  @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ExceptionHandler</a:t>
            </a: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Exception.class</a:t>
            </a: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)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  public String except(Exception ex, Model model) {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log.error</a:t>
            </a: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("Exception ......." + 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ex.getMessage</a:t>
            </a: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());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model.addAttribute</a:t>
            </a: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("exception", ex);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log.error</a:t>
            </a: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(model);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    return "</a:t>
            </a:r>
            <a:r>
              <a:rPr lang="en-US" altLang="ko-KR" sz="1200" dirty="0" err="1">
                <a:latin typeface="나눔고딕코딩"/>
                <a:cs typeface="Arial" panose="020B0604020202020204" pitchFamily="34" charset="0"/>
              </a:rPr>
              <a:t>error_page</a:t>
            </a: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";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  }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나눔고딕코딩"/>
                <a:cs typeface="Arial" panose="020B0604020202020204" pitchFamily="34" charset="0"/>
              </a:rPr>
              <a:t>}</a:t>
            </a:r>
            <a:endParaRPr lang="ko-KR" altLang="ko-KR" sz="1200" dirty="0">
              <a:latin typeface="나눔고딕코딩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6C8AE2-E2EB-48E6-96DB-7DFC1DDCDD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08585" y="3657987"/>
            <a:ext cx="3604905" cy="23653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5732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F1ED0-A024-4C7E-B2A8-6AA4F657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일반적인 스프링  </a:t>
            </a:r>
            <a:r>
              <a:rPr lang="en-US" altLang="ko-KR"/>
              <a:t>+ </a:t>
            </a:r>
            <a:r>
              <a:rPr lang="ko-KR" altLang="en-US"/>
              <a:t>스프링 </a:t>
            </a:r>
            <a:r>
              <a:rPr lang="en-US" altLang="ko-KR"/>
              <a:t>MVC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44395-6087-4A3A-A7C5-37EBBAB7A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062" y="3766657"/>
            <a:ext cx="7953288" cy="2410306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* XML</a:t>
            </a:r>
            <a:r>
              <a:rPr lang="ko-KR" altLang="en-US"/>
              <a:t>이나 </a:t>
            </a:r>
            <a:r>
              <a:rPr lang="en-US" altLang="ko-KR"/>
              <a:t>Java</a:t>
            </a:r>
            <a:r>
              <a:rPr lang="ko-KR" altLang="en-US"/>
              <a:t>설정 이용시에 설정 분리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CFB953-D325-4512-90D8-5CC3B0E023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5069" y="1268730"/>
            <a:ext cx="6622214" cy="22563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082478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535A6-3DC2-470F-819B-A9BFC358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error_page.jsp</a:t>
            </a:r>
            <a:r>
              <a:rPr lang="ko-KR" altLang="en-US" dirty="0"/>
              <a:t>의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(p158)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C42DC2-D6D1-443B-BADA-75BCB654DC8B}"/>
              </a:ext>
            </a:extLst>
          </p:cNvPr>
          <p:cNvSpPr/>
          <p:nvPr/>
        </p:nvSpPr>
        <p:spPr>
          <a:xfrm>
            <a:off x="536895" y="1322686"/>
            <a:ext cx="6321105" cy="19505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나눔고딕코딩"/>
                <a:cs typeface="Arial" panose="020B0604020202020204" pitchFamily="34" charset="0"/>
              </a:rPr>
              <a:t> &lt;h4&gt;&lt;</a:t>
            </a:r>
            <a:r>
              <a:rPr lang="en-US" altLang="ko-KR" sz="1400" dirty="0" err="1">
                <a:latin typeface="나눔고딕코딩"/>
                <a:cs typeface="Arial" panose="020B0604020202020204" pitchFamily="34" charset="0"/>
              </a:rPr>
              <a:t>c:out</a:t>
            </a:r>
            <a:r>
              <a:rPr lang="en-US" altLang="ko-KR" sz="1400" dirty="0">
                <a:latin typeface="나눔고딕코딩"/>
                <a:cs typeface="Arial" panose="020B0604020202020204" pitchFamily="34" charset="0"/>
              </a:rPr>
              <a:t> value="${</a:t>
            </a:r>
            <a:r>
              <a:rPr lang="en-US" altLang="ko-KR" sz="1400" dirty="0" err="1">
                <a:latin typeface="나눔고딕코딩"/>
                <a:cs typeface="Arial" panose="020B0604020202020204" pitchFamily="34" charset="0"/>
              </a:rPr>
              <a:t>exception.getMessage</a:t>
            </a:r>
            <a:r>
              <a:rPr lang="en-US" altLang="ko-KR" sz="1400" dirty="0">
                <a:latin typeface="나눔고딕코딩"/>
                <a:cs typeface="Arial" panose="020B0604020202020204" pitchFamily="34" charset="0"/>
              </a:rPr>
              <a:t>()}"&gt;&lt;/</a:t>
            </a:r>
            <a:r>
              <a:rPr lang="en-US" altLang="ko-KR" sz="1400" dirty="0" err="1">
                <a:latin typeface="나눔고딕코딩"/>
                <a:cs typeface="Arial" panose="020B0604020202020204" pitchFamily="34" charset="0"/>
              </a:rPr>
              <a:t>c:out</a:t>
            </a:r>
            <a:r>
              <a:rPr lang="en-US" altLang="ko-KR" sz="1400" dirty="0">
                <a:latin typeface="나눔고딕코딩"/>
                <a:cs typeface="Arial" panose="020B0604020202020204" pitchFamily="34" charset="0"/>
              </a:rPr>
              <a:t>&gt;&lt;/h4&gt;</a:t>
            </a:r>
            <a:endParaRPr lang="ko-KR" altLang="ko-KR" sz="14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나눔고딕코딩"/>
                <a:cs typeface="Arial" panose="020B0604020202020204" pitchFamily="34" charset="0"/>
              </a:rPr>
              <a:t> </a:t>
            </a:r>
            <a:endParaRPr lang="ko-KR" altLang="ko-KR" sz="14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나눔고딕코딩"/>
                <a:cs typeface="Arial" panose="020B0604020202020204" pitchFamily="34" charset="0"/>
              </a:rPr>
              <a:t>  &lt;</a:t>
            </a:r>
            <a:r>
              <a:rPr lang="en-US" altLang="ko-KR" sz="1400" dirty="0" err="1">
                <a:latin typeface="나눔고딕코딩"/>
                <a:cs typeface="Arial" panose="020B0604020202020204" pitchFamily="34" charset="0"/>
              </a:rPr>
              <a:t>ul</a:t>
            </a:r>
            <a:r>
              <a:rPr lang="en-US" altLang="ko-KR" sz="1400" dirty="0">
                <a:latin typeface="나눔고딕코딩"/>
                <a:cs typeface="Arial" panose="020B0604020202020204" pitchFamily="34" charset="0"/>
              </a:rPr>
              <a:t>&gt;</a:t>
            </a:r>
            <a:endParaRPr lang="ko-KR" altLang="ko-KR" sz="14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나눔고딕코딩"/>
                <a:cs typeface="Arial" panose="020B0604020202020204" pitchFamily="34" charset="0"/>
              </a:rPr>
              <a:t>   &lt;</a:t>
            </a:r>
            <a:r>
              <a:rPr lang="en-US" altLang="ko-KR" sz="1400" dirty="0" err="1">
                <a:latin typeface="나눔고딕코딩"/>
                <a:cs typeface="Arial" panose="020B0604020202020204" pitchFamily="34" charset="0"/>
              </a:rPr>
              <a:t>c:forEach</a:t>
            </a:r>
            <a:r>
              <a:rPr lang="en-US" altLang="ko-KR" sz="1400" dirty="0">
                <a:latin typeface="나눔고딕코딩"/>
                <a:cs typeface="Arial" panose="020B0604020202020204" pitchFamily="34" charset="0"/>
              </a:rPr>
              <a:t> items="${</a:t>
            </a:r>
            <a:r>
              <a:rPr lang="en-US" altLang="ko-KR" sz="1400" dirty="0" err="1">
                <a:latin typeface="나눔고딕코딩"/>
                <a:cs typeface="Arial" panose="020B0604020202020204" pitchFamily="34" charset="0"/>
              </a:rPr>
              <a:t>exception.getStackTrace</a:t>
            </a:r>
            <a:r>
              <a:rPr lang="en-US" altLang="ko-KR" sz="1400" dirty="0">
                <a:latin typeface="나눔고딕코딩"/>
                <a:cs typeface="Arial" panose="020B0604020202020204" pitchFamily="34" charset="0"/>
              </a:rPr>
              <a:t>() }" </a:t>
            </a:r>
            <a:r>
              <a:rPr lang="en-US" altLang="ko-KR" sz="1400" dirty="0" err="1">
                <a:latin typeface="나눔고딕코딩"/>
                <a:cs typeface="Arial" panose="020B0604020202020204" pitchFamily="34" charset="0"/>
              </a:rPr>
              <a:t>var</a:t>
            </a:r>
            <a:r>
              <a:rPr lang="en-US" altLang="ko-KR" sz="1400" dirty="0">
                <a:latin typeface="나눔고딕코딩"/>
                <a:cs typeface="Arial" panose="020B0604020202020204" pitchFamily="34" charset="0"/>
              </a:rPr>
              <a:t>="stack"&gt;</a:t>
            </a:r>
            <a:endParaRPr lang="ko-KR" altLang="ko-KR" sz="14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나눔고딕코딩"/>
                <a:cs typeface="Arial" panose="020B0604020202020204" pitchFamily="34" charset="0"/>
              </a:rPr>
              <a:t>     &lt;li&gt;&lt;</a:t>
            </a:r>
            <a:r>
              <a:rPr lang="en-US" altLang="ko-KR" sz="1400" dirty="0" err="1">
                <a:latin typeface="나눔고딕코딩"/>
                <a:cs typeface="Arial" panose="020B0604020202020204" pitchFamily="34" charset="0"/>
              </a:rPr>
              <a:t>c:out</a:t>
            </a:r>
            <a:r>
              <a:rPr lang="en-US" altLang="ko-KR" sz="1400" dirty="0">
                <a:latin typeface="나눔고딕코딩"/>
                <a:cs typeface="Arial" panose="020B0604020202020204" pitchFamily="34" charset="0"/>
              </a:rPr>
              <a:t> value="${stack}"&gt;&lt;/</a:t>
            </a:r>
            <a:r>
              <a:rPr lang="en-US" altLang="ko-KR" sz="1400" dirty="0" err="1">
                <a:latin typeface="나눔고딕코딩"/>
                <a:cs typeface="Arial" panose="020B0604020202020204" pitchFamily="34" charset="0"/>
              </a:rPr>
              <a:t>c:out</a:t>
            </a:r>
            <a:r>
              <a:rPr lang="en-US" altLang="ko-KR" sz="1400" dirty="0">
                <a:latin typeface="나눔고딕코딩"/>
                <a:cs typeface="Arial" panose="020B0604020202020204" pitchFamily="34" charset="0"/>
              </a:rPr>
              <a:t>&gt;&lt;/li&gt;</a:t>
            </a:r>
            <a:endParaRPr lang="ko-KR" altLang="ko-KR" sz="14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나눔고딕코딩"/>
                <a:cs typeface="Arial" panose="020B0604020202020204" pitchFamily="34" charset="0"/>
              </a:rPr>
              <a:t>   &lt;/</a:t>
            </a:r>
            <a:r>
              <a:rPr lang="en-US" altLang="ko-KR" sz="1400" dirty="0" err="1">
                <a:latin typeface="나눔고딕코딩"/>
                <a:cs typeface="Arial" panose="020B0604020202020204" pitchFamily="34" charset="0"/>
              </a:rPr>
              <a:t>c:forEach</a:t>
            </a:r>
            <a:r>
              <a:rPr lang="en-US" altLang="ko-KR" sz="1400" dirty="0">
                <a:latin typeface="나눔고딕코딩"/>
                <a:cs typeface="Arial" panose="020B0604020202020204" pitchFamily="34" charset="0"/>
              </a:rPr>
              <a:t>&gt;</a:t>
            </a:r>
            <a:endParaRPr lang="ko-KR" altLang="ko-KR" sz="1400" dirty="0"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나눔고딕코딩"/>
                <a:cs typeface="Arial" panose="020B0604020202020204" pitchFamily="34" charset="0"/>
              </a:rPr>
              <a:t>  &lt;/</a:t>
            </a:r>
            <a:r>
              <a:rPr lang="en-US" altLang="ko-KR" sz="1400" dirty="0" err="1">
                <a:latin typeface="나눔고딕코딩"/>
                <a:cs typeface="Arial" panose="020B0604020202020204" pitchFamily="34" charset="0"/>
              </a:rPr>
              <a:t>ul</a:t>
            </a:r>
            <a:r>
              <a:rPr lang="en-US" altLang="ko-KR" sz="1400" dirty="0">
                <a:latin typeface="나눔고딕코딩"/>
                <a:cs typeface="Arial" panose="020B0604020202020204" pitchFamily="34" charset="0"/>
              </a:rPr>
              <a:t>&gt;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FE27F9-BF7E-4C15-9DD0-8738C37685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6036" y="3429000"/>
            <a:ext cx="5964360" cy="303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06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404</a:t>
            </a:r>
            <a:r>
              <a:rPr lang="ko-KR" altLang="en-US" dirty="0" err="1" smtClean="0"/>
              <a:t>에러페이지</a:t>
            </a:r>
            <a:r>
              <a:rPr lang="en-US" altLang="ko-KR" dirty="0" smtClean="0"/>
              <a:t>(p158)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Web.xml</a:t>
            </a:r>
            <a:r>
              <a:rPr lang="ko-KR" altLang="en-US" dirty="0" smtClean="0"/>
              <a:t>에 추가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</a:t>
            </a:r>
            <a:r>
              <a:rPr lang="en-US" altLang="ko-KR" dirty="0" err="1"/>
              <a:t>init-param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en-US" altLang="ko-KR" dirty="0"/>
              <a:t>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-name&gt;</a:t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en-US" altLang="ko-KR" dirty="0" err="1" smtClean="0"/>
              <a:t>throwExceptionIfNoHandlerFound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&lt;/</a:t>
            </a:r>
            <a:r>
              <a:rPr lang="en-US" altLang="ko-KR" dirty="0" err="1"/>
              <a:t>param</a:t>
            </a:r>
            <a:r>
              <a:rPr lang="en-US" altLang="ko-KR" dirty="0"/>
              <a:t>-name&gt;	   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&lt;</a:t>
            </a:r>
            <a:r>
              <a:rPr lang="en-US" altLang="ko-KR" dirty="0" err="1"/>
              <a:t>param</a:t>
            </a:r>
            <a:r>
              <a:rPr lang="en-US" altLang="ko-KR" dirty="0"/>
              <a:t>-value&gt;true&lt;/</a:t>
            </a:r>
            <a:r>
              <a:rPr lang="en-US" altLang="ko-KR" dirty="0" err="1"/>
              <a:t>param</a:t>
            </a:r>
            <a:r>
              <a:rPr lang="en-US" altLang="ko-KR" dirty="0"/>
              <a:t>-value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&lt;/</a:t>
            </a:r>
            <a:r>
              <a:rPr lang="en-US" altLang="ko-KR" dirty="0" err="1"/>
              <a:t>init-param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@</a:t>
            </a:r>
            <a:r>
              <a:rPr lang="en-US" altLang="ko-KR" dirty="0" err="1"/>
              <a:t>ExceptionHandler</a:t>
            </a:r>
            <a:r>
              <a:rPr lang="en-US" altLang="ko-KR" dirty="0"/>
              <a:t>(</a:t>
            </a:r>
            <a:r>
              <a:rPr lang="en-US" altLang="ko-KR" dirty="0" err="1"/>
              <a:t>NoHandlerFoundException.class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@</a:t>
            </a:r>
            <a:r>
              <a:rPr lang="en-US" altLang="ko-KR" dirty="0" err="1"/>
              <a:t>ResponseStatus</a:t>
            </a:r>
            <a:r>
              <a:rPr lang="en-US" altLang="ko-KR" dirty="0"/>
              <a:t>(</a:t>
            </a:r>
            <a:r>
              <a:rPr lang="en-US" altLang="ko-KR" dirty="0" err="1"/>
              <a:t>HttpStatus.NOT_FOUND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public String handle404(</a:t>
            </a:r>
            <a:r>
              <a:rPr lang="en-US" altLang="ko-KR" dirty="0" err="1"/>
              <a:t>NoHandlerFoundException</a:t>
            </a:r>
            <a:r>
              <a:rPr lang="en-US" altLang="ko-KR" dirty="0"/>
              <a:t> ex)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return "custom404";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26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7247C-D1EB-4A8A-9992-72A7FA12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MVC(Model-View-Controller)</a:t>
            </a:r>
            <a:r>
              <a:rPr lang="ko-KR" altLang="en-US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AD149-57A1-4C74-848D-AE1182B8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대부분의 </a:t>
            </a:r>
            <a:r>
              <a:rPr lang="ko-KR" altLang="en-US" dirty="0" err="1"/>
              <a:t>서블릿</a:t>
            </a:r>
            <a:r>
              <a:rPr lang="ko-KR" altLang="en-US" dirty="0"/>
              <a:t> 기반 프레임워크들이 사용하는 방식 </a:t>
            </a:r>
            <a:endParaRPr lang="en-US" altLang="ko-KR" dirty="0"/>
          </a:p>
          <a:p>
            <a:r>
              <a:rPr lang="ko-KR" altLang="en-US" dirty="0"/>
              <a:t>데이터와 처리</a:t>
            </a:r>
            <a:r>
              <a:rPr lang="en-US" altLang="ko-KR" dirty="0"/>
              <a:t>, </a:t>
            </a:r>
            <a:r>
              <a:rPr lang="ko-KR" altLang="en-US" dirty="0"/>
              <a:t>화면을 분리하는 방식 </a:t>
            </a:r>
            <a:endParaRPr lang="en-US" altLang="ko-KR" dirty="0"/>
          </a:p>
          <a:p>
            <a:r>
              <a:rPr lang="ko-KR" altLang="en-US" dirty="0"/>
              <a:t>웹에서는 </a:t>
            </a:r>
            <a:r>
              <a:rPr lang="en-US" altLang="ko-KR" dirty="0"/>
              <a:t>Model 2 </a:t>
            </a:r>
            <a:r>
              <a:rPr lang="ko-KR" altLang="en-US" dirty="0"/>
              <a:t>방식으로 표현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8" name="Picture 4" descr="mvcì ëí ì´ë¯¸ì§ ê²ìê²°ê³¼">
            <a:extLst>
              <a:ext uri="{FF2B5EF4-FFF2-40B4-BE49-F238E27FC236}">
                <a16:creationId xmlns:a16="http://schemas.microsoft.com/office/drawing/2014/main" id="{AEDE1EDD-E8C0-4D11-90F6-0222CAE89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143" y="3108016"/>
            <a:ext cx="3503714" cy="306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6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9E381-6156-41BE-BFFE-2FA9E24B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 </a:t>
            </a:r>
            <a:r>
              <a:rPr lang="ko-KR" altLang="en-US" dirty="0"/>
              <a:t>프로젝트의 </a:t>
            </a:r>
            <a:r>
              <a:rPr lang="ko-KR" altLang="en-US" dirty="0" smtClean="0"/>
              <a:t>내부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(p109)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31D7A-CB3F-4C1A-A4E0-26D4539D9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5058342"/>
          </a:xfrm>
        </p:spPr>
        <p:txBody>
          <a:bodyPr/>
          <a:lstStyle/>
          <a:p>
            <a:r>
              <a:rPr lang="ko-KR" altLang="en-US" dirty="0"/>
              <a:t>스프링을 실행하는 존재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Root-context.xml</a:t>
            </a:r>
            <a:r>
              <a:rPr lang="ko-KR" altLang="en-US" dirty="0" smtClean="0"/>
              <a:t>로 사용하는 일반 자바</a:t>
            </a:r>
            <a:r>
              <a:rPr lang="en-US" altLang="ko-KR" dirty="0" smtClean="0"/>
              <a:t>(POJO)</a:t>
            </a:r>
            <a:r>
              <a:rPr lang="ko-KR" altLang="en-US" dirty="0" smtClean="0"/>
              <a:t>영역과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servlet-context.xml</a:t>
            </a:r>
            <a:r>
              <a:rPr lang="ko-KR" altLang="en-US" dirty="0" smtClean="0"/>
              <a:t>로 설정하는 </a:t>
            </a:r>
            <a:r>
              <a:rPr lang="ko-KR" altLang="en-US" dirty="0" err="1" smtClean="0"/>
              <a:t>웹관련</a:t>
            </a:r>
            <a:r>
              <a:rPr lang="ko-KR" altLang="en-US" dirty="0" smtClean="0"/>
              <a:t>  영역을 연동해서 실행</a:t>
            </a:r>
            <a:endParaRPr lang="en-US" altLang="ko-KR" dirty="0"/>
          </a:p>
          <a:p>
            <a:pPr lvl="1"/>
            <a:r>
              <a:rPr lang="ko-KR" altLang="en-US" dirty="0" smtClean="0"/>
              <a:t>기존의 </a:t>
            </a:r>
            <a:r>
              <a:rPr lang="en-US" altLang="ko-KR" dirty="0" err="1" smtClean="0"/>
              <a:t>ApplicationContext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WebApplicationContext</a:t>
            </a:r>
            <a:r>
              <a:rPr lang="ko-KR" altLang="en-US" dirty="0" smtClean="0"/>
              <a:t>로 확대</a:t>
            </a:r>
            <a:endParaRPr lang="en-US" altLang="ko-KR" dirty="0"/>
          </a:p>
          <a:p>
            <a:pPr lvl="1"/>
            <a:r>
              <a:rPr lang="ko-KR" altLang="en-US" dirty="0"/>
              <a:t>같이 연동되는 방식으로 동작하기 때문에 설정을 분리해도 통합해서 사용가능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0" y="3291069"/>
            <a:ext cx="8791662" cy="1996581"/>
            <a:chOff x="100668" y="3338203"/>
            <a:chExt cx="8791662" cy="199658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3616415-213E-4D89-B17C-EE30C9C8FB2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0668" y="3338203"/>
              <a:ext cx="3464654" cy="199658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63DF499-1591-4CCB-B05E-1CCB33F24A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687174" y="3338203"/>
              <a:ext cx="5205156" cy="1996581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801278" y="5957740"/>
            <a:ext cx="407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ex01</a:t>
            </a:r>
            <a:r>
              <a:rPr lang="ko-KR" altLang="en-US" dirty="0" err="1" smtClean="0">
                <a:solidFill>
                  <a:srgbClr val="FF0000"/>
                </a:solidFill>
              </a:rPr>
              <a:t>프로젝</a:t>
            </a:r>
            <a:r>
              <a:rPr lang="en-US" altLang="ko-KR" dirty="0" err="1" smtClean="0">
                <a:solidFill>
                  <a:srgbClr val="FF0000"/>
                </a:solidFill>
              </a:rPr>
              <a:t>xm</a:t>
            </a:r>
            <a:r>
              <a:rPr lang="en-US" altLang="ko-KR" dirty="0" smtClean="0">
                <a:solidFill>
                  <a:srgbClr val="FF0000"/>
                </a:solidFill>
              </a:rPr>
              <a:t>(jex01</a:t>
            </a:r>
            <a:r>
              <a:rPr lang="ko-KR" altLang="en-US" dirty="0" smtClean="0">
                <a:solidFill>
                  <a:srgbClr val="FF0000"/>
                </a:solidFill>
              </a:rPr>
              <a:t>프로젝트는 생략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D5E7D-3699-4B40-9F6C-66D370DD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설정후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ADB40-6596-4AEF-99D2-3239B3DF1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Servlet</a:t>
            </a:r>
            <a:r>
              <a:rPr lang="ko-KR" altLang="en-US" dirty="0"/>
              <a:t>은 </a:t>
            </a:r>
            <a:r>
              <a:rPr lang="en-US" altLang="ko-KR" dirty="0"/>
              <a:t>3.0</a:t>
            </a:r>
            <a:r>
              <a:rPr lang="ko-KR" altLang="en-US" dirty="0"/>
              <a:t>이상으로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업로드 등을 처리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삭제나 </a:t>
            </a:r>
            <a:r>
              <a:rPr lang="ko-KR" altLang="en-US" dirty="0" err="1" smtClean="0"/>
              <a:t>주석처리후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현재 서버 지원 </a:t>
            </a:r>
            <a:r>
              <a:rPr lang="en-US" altLang="ko-KR" dirty="0" smtClean="0"/>
              <a:t>4.0.0</a:t>
            </a:r>
            <a:r>
              <a:rPr lang="ko-KR" altLang="en-US" dirty="0" smtClean="0"/>
              <a:t>으로 해보고 충돌 발생시</a:t>
            </a:r>
            <a:r>
              <a:rPr lang="en-US" altLang="ko-KR" dirty="0"/>
              <a:t> </a:t>
            </a:r>
            <a:r>
              <a:rPr lang="en-US" altLang="ko-KR" dirty="0" smtClean="0"/>
              <a:t>3.1.0</a:t>
            </a:r>
            <a:r>
              <a:rPr lang="ko-KR" altLang="en-US" dirty="0" smtClean="0"/>
              <a:t>으로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C10B9-11A6-49A4-8F69-3EF4C7B95220}"/>
              </a:ext>
            </a:extLst>
          </p:cNvPr>
          <p:cNvSpPr txBox="1"/>
          <p:nvPr/>
        </p:nvSpPr>
        <p:spPr>
          <a:xfrm>
            <a:off x="1345513" y="2597727"/>
            <a:ext cx="6006517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 &lt;dependency&gt;</a:t>
            </a:r>
            <a:endParaRPr lang="ko-KR" altLang="ko-KR" dirty="0"/>
          </a:p>
          <a:p>
            <a:r>
              <a:rPr lang="en-US" altLang="ko-KR" dirty="0"/>
              <a:t>  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javax.servlet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  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dirty="0" err="1"/>
              <a:t>javax.servlet-api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      &lt;version&gt;3.1.0&lt;/version&gt;</a:t>
            </a:r>
            <a:endParaRPr lang="ko-KR" altLang="ko-KR" dirty="0"/>
          </a:p>
          <a:p>
            <a:r>
              <a:rPr lang="en-US" altLang="ko-KR" dirty="0"/>
              <a:t>    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23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118B2-8C90-46D9-9E3F-D0DF42EB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프로젝트의 경로</a:t>
            </a:r>
            <a:r>
              <a:rPr lang="en-US" altLang="ko-KR"/>
              <a:t>(path)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D7B25-6A56-418A-9996-72C19877E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00" y="1327454"/>
            <a:ext cx="3985294" cy="1793252"/>
          </a:xfrm>
        </p:spPr>
        <p:txBody>
          <a:bodyPr/>
          <a:lstStyle/>
          <a:p>
            <a:r>
              <a:rPr lang="en-US" altLang="ko-KR"/>
              <a:t>Tomcat</a:t>
            </a:r>
            <a:r>
              <a:rPr lang="ko-KR" altLang="en-US"/>
              <a:t>을 이용하는 경로 변경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7109C6-E0D3-410A-A154-A0E0A5D59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00" y="2699920"/>
            <a:ext cx="3262083" cy="18444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04F6DFE-8064-4784-A3FC-0B19949972C2}"/>
              </a:ext>
            </a:extLst>
          </p:cNvPr>
          <p:cNvSpPr txBox="1">
            <a:spLocks/>
          </p:cNvSpPr>
          <p:nvPr/>
        </p:nvSpPr>
        <p:spPr>
          <a:xfrm>
            <a:off x="4202774" y="1327454"/>
            <a:ext cx="4899389" cy="1793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Web Project Setting</a:t>
            </a:r>
            <a:r>
              <a:rPr lang="ko-KR" altLang="en-US"/>
              <a:t>를 이용하는 변경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F4C5A3-F11D-4367-A5BE-0FAA953B5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697" y="1858205"/>
            <a:ext cx="3571875" cy="4362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9516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로딩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248" y="1061341"/>
            <a:ext cx="7886700" cy="4908233"/>
          </a:xfrm>
        </p:spPr>
        <p:txBody>
          <a:bodyPr/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구동시</a:t>
            </a:r>
            <a:r>
              <a:rPr lang="ko-KR" altLang="en-US" dirty="0" smtClean="0"/>
              <a:t> 관여하는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web.xml, root-context.xml,</a:t>
            </a:r>
            <a:br>
              <a:rPr lang="en-US" altLang="ko-KR" dirty="0" smtClean="0"/>
            </a:br>
            <a:r>
              <a:rPr lang="en-US" altLang="ko-KR" dirty="0" smtClean="0"/>
              <a:t>servlet-context.xml</a:t>
            </a:r>
          </a:p>
          <a:p>
            <a:r>
              <a:rPr lang="en-US" altLang="ko-KR" dirty="0" smtClean="0"/>
              <a:t>Web.xml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tomcat</a:t>
            </a:r>
            <a:r>
              <a:rPr lang="ko-KR" altLang="en-US" dirty="0" smtClean="0"/>
              <a:t>구동과 관련된 설정이고 나머지는 스프링과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관련된 설정</a:t>
            </a:r>
            <a:endParaRPr lang="en-US" altLang="ko-KR" dirty="0" smtClean="0"/>
          </a:p>
          <a:p>
            <a:r>
              <a:rPr lang="en-US" altLang="ko-KR" dirty="0" smtClean="0"/>
              <a:t>Web.xml</a:t>
            </a:r>
            <a:r>
              <a:rPr lang="ko-KR" altLang="en-US" dirty="0" smtClean="0"/>
              <a:t>에서 시작하는데 </a:t>
            </a:r>
            <a:r>
              <a:rPr lang="en-US" altLang="ko-KR" dirty="0" smtClean="0"/>
              <a:t>web.xml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root-context.xml</a:t>
            </a:r>
            <a:r>
              <a:rPr lang="ko-KR" altLang="en-US" dirty="0" smtClean="0"/>
              <a:t>의 경로가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ccontext-param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태그에 설정되고 </a:t>
            </a:r>
            <a:r>
              <a:rPr lang="en-US" altLang="ko-KR" dirty="0" smtClean="0"/>
              <a:t>&lt;listener&gt;</a:t>
            </a:r>
            <a:r>
              <a:rPr lang="ko-KR" altLang="en-US" dirty="0" smtClean="0"/>
              <a:t>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ContextLoaderListener</a:t>
            </a:r>
            <a:r>
              <a:rPr lang="ko-KR" altLang="en-US" dirty="0" smtClean="0"/>
              <a:t>이 설정되어 웹 애플리케이션 </a:t>
            </a:r>
            <a:r>
              <a:rPr lang="ko-KR" altLang="en-US" dirty="0" err="1" smtClean="0"/>
              <a:t>구동시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같이 동작</a:t>
            </a:r>
            <a:endParaRPr lang="en-US" altLang="ko-KR" dirty="0" smtClean="0"/>
          </a:p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이 처리되면 </a:t>
            </a:r>
            <a:r>
              <a:rPr lang="ko-KR" altLang="en-US" dirty="0" err="1" smtClean="0"/>
              <a:t>빈설정들이</a:t>
            </a:r>
            <a:r>
              <a:rPr lang="ko-KR" altLang="en-US" dirty="0" smtClean="0"/>
              <a:t> 동작</a:t>
            </a:r>
            <a:endParaRPr lang="en-US" altLang="ko-KR" dirty="0" smtClean="0"/>
          </a:p>
          <a:p>
            <a:r>
              <a:rPr lang="ko-KR" altLang="en-US" dirty="0" smtClean="0"/>
              <a:t>빈 생성 및 의존 관계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4767" y="4669207"/>
            <a:ext cx="8791662" cy="1996581"/>
            <a:chOff x="100668" y="3338203"/>
            <a:chExt cx="8791662" cy="199658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616415-213E-4D89-B17C-EE30C9C8FB2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0668" y="3338203"/>
              <a:ext cx="3464654" cy="199658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63DF499-1591-4CCB-B05E-1CCB33F24A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687174" y="3338203"/>
              <a:ext cx="5205156" cy="1996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662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</TotalTime>
  <Words>1404</Words>
  <Application>Microsoft Office PowerPoint</Application>
  <PresentationFormat>화면 슬라이드 쇼(4:3)</PresentationFormat>
  <Paragraphs>403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나눔고딕코딩</vt:lpstr>
      <vt:lpstr>나눔명조</vt:lpstr>
      <vt:lpstr>맑은 고딕</vt:lpstr>
      <vt:lpstr>Arial</vt:lpstr>
      <vt:lpstr>Consolas</vt:lpstr>
      <vt:lpstr>Office 테마</vt:lpstr>
      <vt:lpstr>코드로 배우는  스프링 웹 프로젝트</vt:lpstr>
      <vt:lpstr>Objectives</vt:lpstr>
      <vt:lpstr>스프링 MVC 기본 구조(p108)</vt:lpstr>
      <vt:lpstr>일반적인 스프링  + 스프링 MVC</vt:lpstr>
      <vt:lpstr>MVC(Model-View-Controller) </vt:lpstr>
      <vt:lpstr>스프링 MVC 프로젝트의 내부 구조(p109) </vt:lpstr>
      <vt:lpstr>프로젝트 설정후 변경</vt:lpstr>
      <vt:lpstr>프로젝트의 경로(path)</vt:lpstr>
      <vt:lpstr>프로젝트 로딩 구조</vt:lpstr>
      <vt:lpstr>PowerPoint 프레젠테이션</vt:lpstr>
      <vt:lpstr>스프링 MVC의 기본 사상(p120) </vt:lpstr>
      <vt:lpstr>모델2 방식과 스프링 MVC(p121)</vt:lpstr>
      <vt:lpstr>스프링 MVC의 기본 흐름 </vt:lpstr>
      <vt:lpstr>PowerPoint 프레젠테이션</vt:lpstr>
      <vt:lpstr>스프링 MVC Controller (p.125)</vt:lpstr>
      <vt:lpstr>@Controller, @RequestMapping(p125)</vt:lpstr>
      <vt:lpstr>@RequestMapping의 변화(p128) </vt:lpstr>
      <vt:lpstr>컨트롤러의 파라미터 수집(p129) </vt:lpstr>
      <vt:lpstr>파라메터 수집과 변환(p131)</vt:lpstr>
      <vt:lpstr>리스트/배열(p132) </vt:lpstr>
      <vt:lpstr>객체 리스트(리스트 구성 원소가 객체)(p133)</vt:lpstr>
      <vt:lpstr>@InitBinder(p135) (바인딩은 파라메터 수집, 자동변환 안될시는 @InitBinder자동 호출) (DTO와 클라이언트 파라미터간 데이터형 자동 변환)</vt:lpstr>
      <vt:lpstr>@DataTimeFormat(p138)</vt:lpstr>
      <vt:lpstr>Model이라는 데이터전달자(p139) </vt:lpstr>
      <vt:lpstr>@ModelAttribute(기본데이터형을 화면으로 전달)</vt:lpstr>
      <vt:lpstr>@ModelAttribute</vt:lpstr>
      <vt:lpstr>RedirectAttribute(p143)</vt:lpstr>
      <vt:lpstr>PowerPoint 프레젠테이션</vt:lpstr>
      <vt:lpstr>Controller의 리턴타입(p143) </vt:lpstr>
      <vt:lpstr>Void타입(p144) </vt:lpstr>
      <vt:lpstr>String 타입 </vt:lpstr>
      <vt:lpstr>객체 타입(p146) </vt:lpstr>
      <vt:lpstr>ResponseEntity(p148)</vt:lpstr>
      <vt:lpstr>파일업로드 처리(p149) </vt:lpstr>
      <vt:lpstr>파일 업로드를 위한 servlet-context.xml</vt:lpstr>
      <vt:lpstr>파일업로드를 위한 HTML</vt:lpstr>
      <vt:lpstr>업로드되는 파일의 처리 </vt:lpstr>
      <vt:lpstr>컨트롤러의 예외(Exception)처리(p154) </vt:lpstr>
      <vt:lpstr>@ControllerAdvice</vt:lpstr>
      <vt:lpstr>error_page.jsp의 내용(p158)</vt:lpstr>
      <vt:lpstr>404에러페이지(p158)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111</cp:revision>
  <dcterms:created xsi:type="dcterms:W3CDTF">2018-08-08T08:58:11Z</dcterms:created>
  <dcterms:modified xsi:type="dcterms:W3CDTF">2023-04-19T03:01:00Z</dcterms:modified>
</cp:coreProperties>
</file>