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3" r:id="rId1"/>
  </p:sldMasterIdLst>
  <p:sldIdLst>
    <p:sldId id="256" r:id="rId2"/>
    <p:sldId id="257" r:id="rId3"/>
    <p:sldId id="357" r:id="rId4"/>
    <p:sldId id="358" r:id="rId5"/>
    <p:sldId id="359" r:id="rId6"/>
    <p:sldId id="360" r:id="rId7"/>
    <p:sldId id="361" r:id="rId8"/>
    <p:sldId id="362" r:id="rId9"/>
    <p:sldId id="424" r:id="rId10"/>
    <p:sldId id="425" r:id="rId11"/>
    <p:sldId id="363" r:id="rId12"/>
    <p:sldId id="364" r:id="rId13"/>
    <p:sldId id="365" r:id="rId14"/>
    <p:sldId id="366" r:id="rId15"/>
    <p:sldId id="367" r:id="rId16"/>
    <p:sldId id="368" r:id="rId17"/>
    <p:sldId id="369" r:id="rId18"/>
    <p:sldId id="370" r:id="rId19"/>
    <p:sldId id="371" r:id="rId20"/>
    <p:sldId id="426" r:id="rId21"/>
    <p:sldId id="427" r:id="rId22"/>
    <p:sldId id="372" r:id="rId23"/>
    <p:sldId id="373" r:id="rId24"/>
    <p:sldId id="374" r:id="rId25"/>
    <p:sldId id="375" r:id="rId26"/>
    <p:sldId id="377" r:id="rId27"/>
    <p:sldId id="428" r:id="rId28"/>
    <p:sldId id="376" r:id="rId29"/>
    <p:sldId id="378" r:id="rId30"/>
    <p:sldId id="379" r:id="rId31"/>
    <p:sldId id="380" r:id="rId32"/>
    <p:sldId id="381" r:id="rId33"/>
    <p:sldId id="383" r:id="rId34"/>
    <p:sldId id="384" r:id="rId35"/>
    <p:sldId id="386" r:id="rId36"/>
    <p:sldId id="387" r:id="rId37"/>
    <p:sldId id="388" r:id="rId38"/>
    <p:sldId id="389" r:id="rId39"/>
    <p:sldId id="390" r:id="rId40"/>
    <p:sldId id="391" r:id="rId41"/>
    <p:sldId id="392" r:id="rId42"/>
    <p:sldId id="393" r:id="rId43"/>
    <p:sldId id="429" r:id="rId44"/>
    <p:sldId id="394" r:id="rId45"/>
    <p:sldId id="395" r:id="rId46"/>
    <p:sldId id="396" r:id="rId47"/>
    <p:sldId id="397" r:id="rId48"/>
    <p:sldId id="398" r:id="rId49"/>
    <p:sldId id="399" r:id="rId50"/>
    <p:sldId id="400" r:id="rId51"/>
    <p:sldId id="401" r:id="rId52"/>
    <p:sldId id="402" r:id="rId53"/>
    <p:sldId id="404" r:id="rId54"/>
    <p:sldId id="405" r:id="rId55"/>
    <p:sldId id="406" r:id="rId56"/>
    <p:sldId id="407" r:id="rId57"/>
    <p:sldId id="408" r:id="rId58"/>
    <p:sldId id="409" r:id="rId59"/>
    <p:sldId id="410" r:id="rId60"/>
    <p:sldId id="411" r:id="rId61"/>
    <p:sldId id="412" r:id="rId62"/>
    <p:sldId id="413" r:id="rId63"/>
    <p:sldId id="414" r:id="rId64"/>
    <p:sldId id="430" r:id="rId65"/>
    <p:sldId id="415" r:id="rId66"/>
    <p:sldId id="416" r:id="rId67"/>
    <p:sldId id="417" r:id="rId68"/>
    <p:sldId id="418" r:id="rId69"/>
    <p:sldId id="419" r:id="rId70"/>
    <p:sldId id="420" r:id="rId71"/>
    <p:sldId id="421" r:id="rId72"/>
    <p:sldId id="423" r:id="rId73"/>
    <p:sldId id="422" r:id="rId74"/>
    <p:sldId id="431" r:id="rId7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597EBC-0AC9-4870-8A52-DA5CE2A458A2}" v="9904" dt="2018-09-18T07:25:21.52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061" autoAdjust="0"/>
    <p:restoredTop sz="94660"/>
  </p:normalViewPr>
  <p:slideViewPr>
    <p:cSldViewPr snapToGrid="0">
      <p:cViewPr varScale="1">
        <p:scale>
          <a:sx n="85" d="100"/>
          <a:sy n="85" d="100"/>
        </p:scale>
        <p:origin x="108" y="9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8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ng Wallter" userId="d5c269cbe9dbe8bc" providerId="LiveId" clId="{62597EBC-0AC9-4870-8A52-DA5CE2A458A2}"/>
    <pc:docChg chg="undo custSel addSld delSld modSld">
      <pc:chgData name="Kang Wallter" userId="d5c269cbe9dbe8bc" providerId="LiveId" clId="{62597EBC-0AC9-4870-8A52-DA5CE2A458A2}" dt="2018-09-18T07:25:21.523" v="3054" actId="1076"/>
      <pc:docMkLst>
        <pc:docMk/>
      </pc:docMkLst>
      <pc:sldChg chg="modSp">
        <pc:chgData name="Kang Wallter" userId="d5c269cbe9dbe8bc" providerId="LiveId" clId="{62597EBC-0AC9-4870-8A52-DA5CE2A458A2}" dt="2018-09-14T22:32:30.767" v="48" actId="20577"/>
        <pc:sldMkLst>
          <pc:docMk/>
          <pc:sldMk cId="274493074" sldId="379"/>
        </pc:sldMkLst>
        <pc:spChg chg="mod">
          <ac:chgData name="Kang Wallter" userId="d5c269cbe9dbe8bc" providerId="LiveId" clId="{62597EBC-0AC9-4870-8A52-DA5CE2A458A2}" dt="2018-09-14T22:32:30.767" v="48" actId="20577"/>
          <ac:spMkLst>
            <pc:docMk/>
            <pc:sldMk cId="274493074" sldId="379"/>
            <ac:spMk id="2" creationId="{816B5A98-3266-4D9F-B503-21FFEA1E0494}"/>
          </ac:spMkLst>
        </pc:spChg>
        <pc:spChg chg="mod">
          <ac:chgData name="Kang Wallter" userId="d5c269cbe9dbe8bc" providerId="LiveId" clId="{62597EBC-0AC9-4870-8A52-DA5CE2A458A2}" dt="2018-09-14T22:31:05.519" v="5" actId="1076"/>
          <ac:spMkLst>
            <pc:docMk/>
            <pc:sldMk cId="274493074" sldId="379"/>
            <ac:spMk id="4" creationId="{8705AFEA-7905-4F79-90D9-47F478BBBCCD}"/>
          </ac:spMkLst>
        </pc:spChg>
        <pc:spChg chg="mod">
          <ac:chgData name="Kang Wallter" userId="d5c269cbe9dbe8bc" providerId="LiveId" clId="{62597EBC-0AC9-4870-8A52-DA5CE2A458A2}" dt="2018-09-14T22:31:09.567" v="6" actId="1076"/>
          <ac:spMkLst>
            <pc:docMk/>
            <pc:sldMk cId="274493074" sldId="379"/>
            <ac:spMk id="5" creationId="{D94E767B-8538-4581-8C8F-5ED85D85C8FA}"/>
          </ac:spMkLst>
        </pc:spChg>
      </pc:sldChg>
      <pc:sldChg chg="modSp">
        <pc:chgData name="Kang Wallter" userId="d5c269cbe9dbe8bc" providerId="LiveId" clId="{62597EBC-0AC9-4870-8A52-DA5CE2A458A2}" dt="2018-09-14T22:32:37.696" v="62" actId="20577"/>
        <pc:sldMkLst>
          <pc:docMk/>
          <pc:sldMk cId="1699489177" sldId="380"/>
        </pc:sldMkLst>
        <pc:spChg chg="mod">
          <ac:chgData name="Kang Wallter" userId="d5c269cbe9dbe8bc" providerId="LiveId" clId="{62597EBC-0AC9-4870-8A52-DA5CE2A458A2}" dt="2018-09-14T22:32:37.696" v="62" actId="20577"/>
          <ac:spMkLst>
            <pc:docMk/>
            <pc:sldMk cId="1699489177" sldId="380"/>
            <ac:spMk id="2" creationId="{A4F3C2FB-6ADD-4DD2-95B7-9EF44997E08D}"/>
          </ac:spMkLst>
        </pc:spChg>
        <pc:spChg chg="mod">
          <ac:chgData name="Kang Wallter" userId="d5c269cbe9dbe8bc" providerId="LiveId" clId="{62597EBC-0AC9-4870-8A52-DA5CE2A458A2}" dt="2018-09-14T22:31:32.492" v="9" actId="1076"/>
          <ac:spMkLst>
            <pc:docMk/>
            <pc:sldMk cId="1699489177" sldId="380"/>
            <ac:spMk id="4" creationId="{22C8CCF5-8165-411E-8823-094CA0516CB8}"/>
          </ac:spMkLst>
        </pc:spChg>
        <pc:spChg chg="mod">
          <ac:chgData name="Kang Wallter" userId="d5c269cbe9dbe8bc" providerId="LiveId" clId="{62597EBC-0AC9-4870-8A52-DA5CE2A458A2}" dt="2018-09-14T22:31:43.336" v="11" actId="1076"/>
          <ac:spMkLst>
            <pc:docMk/>
            <pc:sldMk cId="1699489177" sldId="380"/>
            <ac:spMk id="5" creationId="{B149AA04-D46E-4082-9F49-3E19BC76D16C}"/>
          </ac:spMkLst>
        </pc:spChg>
      </pc:sldChg>
      <pc:sldChg chg="addSp modSp">
        <pc:chgData name="Kang Wallter" userId="d5c269cbe9dbe8bc" providerId="LiveId" clId="{62597EBC-0AC9-4870-8A52-DA5CE2A458A2}" dt="2018-09-14T22:34:20.329" v="117" actId="14100"/>
        <pc:sldMkLst>
          <pc:docMk/>
          <pc:sldMk cId="3862861935" sldId="381"/>
        </pc:sldMkLst>
        <pc:spChg chg="mod">
          <ac:chgData name="Kang Wallter" userId="d5c269cbe9dbe8bc" providerId="LiveId" clId="{62597EBC-0AC9-4870-8A52-DA5CE2A458A2}" dt="2018-09-14T22:32:55.447" v="69" actId="20577"/>
          <ac:spMkLst>
            <pc:docMk/>
            <pc:sldMk cId="3862861935" sldId="381"/>
            <ac:spMk id="2" creationId="{03E01F2F-A9D6-42BD-AD65-DBB831BE9F77}"/>
          </ac:spMkLst>
        </pc:spChg>
        <pc:spChg chg="mod">
          <ac:chgData name="Kang Wallter" userId="d5c269cbe9dbe8bc" providerId="LiveId" clId="{62597EBC-0AC9-4870-8A52-DA5CE2A458A2}" dt="2018-09-14T22:33:14.695" v="73" actId="27636"/>
          <ac:spMkLst>
            <pc:docMk/>
            <pc:sldMk cId="3862861935" sldId="381"/>
            <ac:spMk id="3" creationId="{8D83EF1A-1AC0-405C-A4C6-3FED627C592B}"/>
          </ac:spMkLst>
        </pc:spChg>
        <pc:spChg chg="mod">
          <ac:chgData name="Kang Wallter" userId="d5c269cbe9dbe8bc" providerId="LiveId" clId="{62597EBC-0AC9-4870-8A52-DA5CE2A458A2}" dt="2018-09-14T22:32:21.190" v="40" actId="14100"/>
          <ac:spMkLst>
            <pc:docMk/>
            <pc:sldMk cId="3862861935" sldId="381"/>
            <ac:spMk id="4" creationId="{EC5006AB-AEAB-4D3E-82DF-2126358DEC24}"/>
          </ac:spMkLst>
        </pc:spChg>
        <pc:spChg chg="mod">
          <ac:chgData name="Kang Wallter" userId="d5c269cbe9dbe8bc" providerId="LiveId" clId="{62597EBC-0AC9-4870-8A52-DA5CE2A458A2}" dt="2018-09-14T22:32:23.648" v="41" actId="1076"/>
          <ac:spMkLst>
            <pc:docMk/>
            <pc:sldMk cId="3862861935" sldId="381"/>
            <ac:spMk id="5" creationId="{25FA2642-0DDC-489C-8272-FA3E089024BB}"/>
          </ac:spMkLst>
        </pc:spChg>
        <pc:spChg chg="add mod">
          <ac:chgData name="Kang Wallter" userId="d5c269cbe9dbe8bc" providerId="LiveId" clId="{62597EBC-0AC9-4870-8A52-DA5CE2A458A2}" dt="2018-09-14T22:33:59.072" v="112" actId="20577"/>
          <ac:spMkLst>
            <pc:docMk/>
            <pc:sldMk cId="3862861935" sldId="381"/>
            <ac:spMk id="6" creationId="{A797AA40-F0C1-4D83-9783-C91FB0D63F05}"/>
          </ac:spMkLst>
        </pc:spChg>
        <pc:spChg chg="add mod">
          <ac:chgData name="Kang Wallter" userId="d5c269cbe9dbe8bc" providerId="LiveId" clId="{62597EBC-0AC9-4870-8A52-DA5CE2A458A2}" dt="2018-09-14T22:33:33.328" v="105" actId="20577"/>
          <ac:spMkLst>
            <pc:docMk/>
            <pc:sldMk cId="3862861935" sldId="381"/>
            <ac:spMk id="7" creationId="{222BBE2B-D6ED-430E-8E94-29FBED048B98}"/>
          </ac:spMkLst>
        </pc:spChg>
        <pc:spChg chg="add mod">
          <ac:chgData name="Kang Wallter" userId="d5c269cbe9dbe8bc" providerId="LiveId" clId="{62597EBC-0AC9-4870-8A52-DA5CE2A458A2}" dt="2018-09-14T22:34:20.329" v="117" actId="14100"/>
          <ac:spMkLst>
            <pc:docMk/>
            <pc:sldMk cId="3862861935" sldId="381"/>
            <ac:spMk id="8" creationId="{7467ABC5-D37C-40A6-AE99-9EBCE11D5DE2}"/>
          </ac:spMkLst>
        </pc:spChg>
      </pc:sldChg>
      <pc:sldChg chg="addSp modSp">
        <pc:chgData name="Kang Wallter" userId="d5c269cbe9dbe8bc" providerId="LiveId" clId="{62597EBC-0AC9-4870-8A52-DA5CE2A458A2}" dt="2018-09-14T23:01:00.425" v="147" actId="1076"/>
        <pc:sldMkLst>
          <pc:docMk/>
          <pc:sldMk cId="2869546405" sldId="384"/>
        </pc:sldMkLst>
        <pc:spChg chg="mod">
          <ac:chgData name="Kang Wallter" userId="d5c269cbe9dbe8bc" providerId="LiveId" clId="{62597EBC-0AC9-4870-8A52-DA5CE2A458A2}" dt="2018-09-14T22:34:54.940" v="121" actId="14100"/>
          <ac:spMkLst>
            <pc:docMk/>
            <pc:sldMk cId="2869546405" sldId="384"/>
            <ac:spMk id="4" creationId="{CF2E2C2F-ECCF-49B2-9F11-E0F363DD62CC}"/>
          </ac:spMkLst>
        </pc:spChg>
        <pc:spChg chg="add mod">
          <ac:chgData name="Kang Wallter" userId="d5c269cbe9dbe8bc" providerId="LiveId" clId="{62597EBC-0AC9-4870-8A52-DA5CE2A458A2}" dt="2018-09-14T23:01:00.425" v="147" actId="1076"/>
          <ac:spMkLst>
            <pc:docMk/>
            <pc:sldMk cId="2869546405" sldId="384"/>
            <ac:spMk id="5" creationId="{FA7B52B6-D752-417E-8C83-8BA3050449EE}"/>
          </ac:spMkLst>
        </pc:spChg>
      </pc:sldChg>
      <pc:sldChg chg="modSp">
        <pc:chgData name="Kang Wallter" userId="d5c269cbe9dbe8bc" providerId="LiveId" clId="{62597EBC-0AC9-4870-8A52-DA5CE2A458A2}" dt="2018-09-14T23:01:23.927" v="152" actId="404"/>
        <pc:sldMkLst>
          <pc:docMk/>
          <pc:sldMk cId="2383273201" sldId="386"/>
        </pc:sldMkLst>
        <pc:spChg chg="mod">
          <ac:chgData name="Kang Wallter" userId="d5c269cbe9dbe8bc" providerId="LiveId" clId="{62597EBC-0AC9-4870-8A52-DA5CE2A458A2}" dt="2018-09-14T23:01:23.927" v="152" actId="404"/>
          <ac:spMkLst>
            <pc:docMk/>
            <pc:sldMk cId="2383273201" sldId="386"/>
            <ac:spMk id="5" creationId="{E60E1077-6CF8-45C8-8288-545A914CB164}"/>
          </ac:spMkLst>
        </pc:spChg>
      </pc:sldChg>
      <pc:sldChg chg="modSp">
        <pc:chgData name="Kang Wallter" userId="d5c269cbe9dbe8bc" providerId="LiveId" clId="{62597EBC-0AC9-4870-8A52-DA5CE2A458A2}" dt="2018-09-14T23:01:46.368" v="158" actId="14100"/>
        <pc:sldMkLst>
          <pc:docMk/>
          <pc:sldMk cId="2977167221" sldId="387"/>
        </pc:sldMkLst>
        <pc:spChg chg="mod">
          <ac:chgData name="Kang Wallter" userId="d5c269cbe9dbe8bc" providerId="LiveId" clId="{62597EBC-0AC9-4870-8A52-DA5CE2A458A2}" dt="2018-09-14T23:01:39.079" v="156" actId="404"/>
          <ac:spMkLst>
            <pc:docMk/>
            <pc:sldMk cId="2977167221" sldId="387"/>
            <ac:spMk id="3" creationId="{A00DAD59-FD4C-4606-9428-0C23D0D46130}"/>
          </ac:spMkLst>
        </pc:spChg>
        <pc:spChg chg="mod">
          <ac:chgData name="Kang Wallter" userId="d5c269cbe9dbe8bc" providerId="LiveId" clId="{62597EBC-0AC9-4870-8A52-DA5CE2A458A2}" dt="2018-09-14T23:01:46.368" v="158" actId="14100"/>
          <ac:spMkLst>
            <pc:docMk/>
            <pc:sldMk cId="2977167221" sldId="387"/>
            <ac:spMk id="4" creationId="{491E64BC-2695-487D-AAE0-B5F3EB531533}"/>
          </ac:spMkLst>
        </pc:spChg>
      </pc:sldChg>
      <pc:sldChg chg="addSp modSp">
        <pc:chgData name="Kang Wallter" userId="d5c269cbe9dbe8bc" providerId="LiveId" clId="{62597EBC-0AC9-4870-8A52-DA5CE2A458A2}" dt="2018-09-14T23:07:42.267" v="270" actId="14100"/>
        <pc:sldMkLst>
          <pc:docMk/>
          <pc:sldMk cId="1339872938" sldId="388"/>
        </pc:sldMkLst>
        <pc:spChg chg="add mod">
          <ac:chgData name="Kang Wallter" userId="d5c269cbe9dbe8bc" providerId="LiveId" clId="{62597EBC-0AC9-4870-8A52-DA5CE2A458A2}" dt="2018-09-14T23:06:22.387" v="222" actId="14100"/>
          <ac:spMkLst>
            <pc:docMk/>
            <pc:sldMk cId="1339872938" sldId="388"/>
            <ac:spMk id="2" creationId="{839B7683-C7F3-4EE8-A5DD-43362A579F6D}"/>
          </ac:spMkLst>
        </pc:spChg>
        <pc:spChg chg="add mod">
          <ac:chgData name="Kang Wallter" userId="d5c269cbe9dbe8bc" providerId="LiveId" clId="{62597EBC-0AC9-4870-8A52-DA5CE2A458A2}" dt="2018-09-14T23:07:42.267" v="270" actId="14100"/>
          <ac:spMkLst>
            <pc:docMk/>
            <pc:sldMk cId="1339872938" sldId="388"/>
            <ac:spMk id="3" creationId="{A4263CAF-6A50-4359-903A-78CDCDC8A574}"/>
          </ac:spMkLst>
        </pc:spChg>
        <pc:spChg chg="add mod">
          <ac:chgData name="Kang Wallter" userId="d5c269cbe9dbe8bc" providerId="LiveId" clId="{62597EBC-0AC9-4870-8A52-DA5CE2A458A2}" dt="2018-09-14T23:06:39.271" v="250"/>
          <ac:spMkLst>
            <pc:docMk/>
            <pc:sldMk cId="1339872938" sldId="388"/>
            <ac:spMk id="5" creationId="{847B7CC6-E86A-412E-9DE3-277BF2C861F9}"/>
          </ac:spMkLst>
        </pc:spChg>
        <pc:picChg chg="mod">
          <ac:chgData name="Kang Wallter" userId="d5c269cbe9dbe8bc" providerId="LiveId" clId="{62597EBC-0AC9-4870-8A52-DA5CE2A458A2}" dt="2018-09-14T23:05:02.693" v="159" actId="1076"/>
          <ac:picMkLst>
            <pc:docMk/>
            <pc:sldMk cId="1339872938" sldId="388"/>
            <ac:picMk id="4" creationId="{C9AF97DC-23C0-4E5E-AE69-DDCFA7A87F5E}"/>
          </ac:picMkLst>
        </pc:picChg>
      </pc:sldChg>
      <pc:sldChg chg="addSp modSp">
        <pc:chgData name="Kang Wallter" userId="d5c269cbe9dbe8bc" providerId="LiveId" clId="{62597EBC-0AC9-4870-8A52-DA5CE2A458A2}" dt="2018-09-14T23:08:31.953" v="335" actId="6549"/>
        <pc:sldMkLst>
          <pc:docMk/>
          <pc:sldMk cId="2670784092" sldId="389"/>
        </pc:sldMkLst>
        <pc:spChg chg="mod">
          <ac:chgData name="Kang Wallter" userId="d5c269cbe9dbe8bc" providerId="LiveId" clId="{62597EBC-0AC9-4870-8A52-DA5CE2A458A2}" dt="2018-09-14T23:08:31.953" v="335" actId="6549"/>
          <ac:spMkLst>
            <pc:docMk/>
            <pc:sldMk cId="2670784092" sldId="389"/>
            <ac:spMk id="4" creationId="{5AFE0D74-998C-4288-A521-4DCBFEB87C5A}"/>
          </ac:spMkLst>
        </pc:spChg>
        <pc:spChg chg="add mod">
          <ac:chgData name="Kang Wallter" userId="d5c269cbe9dbe8bc" providerId="LiveId" clId="{62597EBC-0AC9-4870-8A52-DA5CE2A458A2}" dt="2018-09-14T23:08:20.008" v="334" actId="20577"/>
          <ac:spMkLst>
            <pc:docMk/>
            <pc:sldMk cId="2670784092" sldId="389"/>
            <ac:spMk id="5" creationId="{ADB1014C-975D-4879-8CD8-24BACB889C5B}"/>
          </ac:spMkLst>
        </pc:spChg>
      </pc:sldChg>
      <pc:sldChg chg="modSp">
        <pc:chgData name="Kang Wallter" userId="d5c269cbe9dbe8bc" providerId="LiveId" clId="{62597EBC-0AC9-4870-8A52-DA5CE2A458A2}" dt="2018-09-14T23:08:47.363" v="337" actId="404"/>
        <pc:sldMkLst>
          <pc:docMk/>
          <pc:sldMk cId="3331839435" sldId="391"/>
        </pc:sldMkLst>
        <pc:spChg chg="mod">
          <ac:chgData name="Kang Wallter" userId="d5c269cbe9dbe8bc" providerId="LiveId" clId="{62597EBC-0AC9-4870-8A52-DA5CE2A458A2}" dt="2018-09-14T23:08:47.363" v="337" actId="404"/>
          <ac:spMkLst>
            <pc:docMk/>
            <pc:sldMk cId="3331839435" sldId="391"/>
            <ac:spMk id="4" creationId="{970AC3E3-3C7F-4765-AD91-CEB72F3B8A42}"/>
          </ac:spMkLst>
        </pc:spChg>
      </pc:sldChg>
      <pc:sldChg chg="modSp">
        <pc:chgData name="Kang Wallter" userId="d5c269cbe9dbe8bc" providerId="LiveId" clId="{62597EBC-0AC9-4870-8A52-DA5CE2A458A2}" dt="2018-09-14T23:09:13.102" v="339" actId="404"/>
        <pc:sldMkLst>
          <pc:docMk/>
          <pc:sldMk cId="2338952598" sldId="392"/>
        </pc:sldMkLst>
        <pc:spChg chg="mod">
          <ac:chgData name="Kang Wallter" userId="d5c269cbe9dbe8bc" providerId="LiveId" clId="{62597EBC-0AC9-4870-8A52-DA5CE2A458A2}" dt="2018-09-14T23:09:13.102" v="339" actId="404"/>
          <ac:spMkLst>
            <pc:docMk/>
            <pc:sldMk cId="2338952598" sldId="392"/>
            <ac:spMk id="4" creationId="{C9DB1753-98AD-417D-8564-0F20D05A6557}"/>
          </ac:spMkLst>
        </pc:spChg>
      </pc:sldChg>
      <pc:sldChg chg="addSp modSp">
        <pc:chgData name="Kang Wallter" userId="d5c269cbe9dbe8bc" providerId="LiveId" clId="{62597EBC-0AC9-4870-8A52-DA5CE2A458A2}" dt="2018-09-14T23:11:13.087" v="495" actId="20577"/>
        <pc:sldMkLst>
          <pc:docMk/>
          <pc:sldMk cId="1437852248" sldId="394"/>
        </pc:sldMkLst>
        <pc:spChg chg="add mod">
          <ac:chgData name="Kang Wallter" userId="d5c269cbe9dbe8bc" providerId="LiveId" clId="{62597EBC-0AC9-4870-8A52-DA5CE2A458A2}" dt="2018-09-14T23:09:55.741" v="345" actId="1076"/>
          <ac:spMkLst>
            <pc:docMk/>
            <pc:sldMk cId="1437852248" sldId="394"/>
            <ac:spMk id="3" creationId="{D5EA709C-F958-47DE-98D9-99311C941740}"/>
          </ac:spMkLst>
        </pc:spChg>
        <pc:spChg chg="mod">
          <ac:chgData name="Kang Wallter" userId="d5c269cbe9dbe8bc" providerId="LiveId" clId="{62597EBC-0AC9-4870-8A52-DA5CE2A458A2}" dt="2018-09-14T23:09:49.472" v="344" actId="1076"/>
          <ac:spMkLst>
            <pc:docMk/>
            <pc:sldMk cId="1437852248" sldId="394"/>
            <ac:spMk id="4" creationId="{7143888D-5883-42DE-9B19-94A34F08809F}"/>
          </ac:spMkLst>
        </pc:spChg>
        <pc:spChg chg="add mod">
          <ac:chgData name="Kang Wallter" userId="d5c269cbe9dbe8bc" providerId="LiveId" clId="{62597EBC-0AC9-4870-8A52-DA5CE2A458A2}" dt="2018-09-14T23:10:13.816" v="381" actId="20577"/>
          <ac:spMkLst>
            <pc:docMk/>
            <pc:sldMk cId="1437852248" sldId="394"/>
            <ac:spMk id="5" creationId="{91A39334-C882-4CA3-A7E3-DAD4EED1655E}"/>
          </ac:spMkLst>
        </pc:spChg>
        <pc:spChg chg="add mod">
          <ac:chgData name="Kang Wallter" userId="d5c269cbe9dbe8bc" providerId="LiveId" clId="{62597EBC-0AC9-4870-8A52-DA5CE2A458A2}" dt="2018-09-14T23:10:45.719" v="433" actId="20577"/>
          <ac:spMkLst>
            <pc:docMk/>
            <pc:sldMk cId="1437852248" sldId="394"/>
            <ac:spMk id="6" creationId="{E60FFEB2-4277-479C-9238-21937FB933E1}"/>
          </ac:spMkLst>
        </pc:spChg>
        <pc:spChg chg="add mod">
          <ac:chgData name="Kang Wallter" userId="d5c269cbe9dbe8bc" providerId="LiveId" clId="{62597EBC-0AC9-4870-8A52-DA5CE2A458A2}" dt="2018-09-14T23:11:13.087" v="495" actId="20577"/>
          <ac:spMkLst>
            <pc:docMk/>
            <pc:sldMk cId="1437852248" sldId="394"/>
            <ac:spMk id="7" creationId="{EA38030F-81F3-4D8C-98E2-72026C2DF7F6}"/>
          </ac:spMkLst>
        </pc:spChg>
      </pc:sldChg>
      <pc:sldChg chg="modSp">
        <pc:chgData name="Kang Wallter" userId="d5c269cbe9dbe8bc" providerId="LiveId" clId="{62597EBC-0AC9-4870-8A52-DA5CE2A458A2}" dt="2018-09-14T23:11:43.760" v="503" actId="6549"/>
        <pc:sldMkLst>
          <pc:docMk/>
          <pc:sldMk cId="1070808797" sldId="395"/>
        </pc:sldMkLst>
        <pc:spChg chg="mod">
          <ac:chgData name="Kang Wallter" userId="d5c269cbe9dbe8bc" providerId="LiveId" clId="{62597EBC-0AC9-4870-8A52-DA5CE2A458A2}" dt="2018-09-14T23:11:43.760" v="503" actId="6549"/>
          <ac:spMkLst>
            <pc:docMk/>
            <pc:sldMk cId="1070808797" sldId="395"/>
            <ac:spMk id="4" creationId="{664A04AE-E057-48B2-9C5B-3AD039787198}"/>
          </ac:spMkLst>
        </pc:spChg>
      </pc:sldChg>
      <pc:sldChg chg="addSp modSp">
        <pc:chgData name="Kang Wallter" userId="d5c269cbe9dbe8bc" providerId="LiveId" clId="{62597EBC-0AC9-4870-8A52-DA5CE2A458A2}" dt="2018-09-14T23:29:43.260" v="582" actId="1076"/>
        <pc:sldMkLst>
          <pc:docMk/>
          <pc:sldMk cId="3719765109" sldId="397"/>
        </pc:sldMkLst>
        <pc:spChg chg="add mod">
          <ac:chgData name="Kang Wallter" userId="d5c269cbe9dbe8bc" providerId="LiveId" clId="{62597EBC-0AC9-4870-8A52-DA5CE2A458A2}" dt="2018-09-14T23:29:43.260" v="582" actId="1076"/>
          <ac:spMkLst>
            <pc:docMk/>
            <pc:sldMk cId="3719765109" sldId="397"/>
            <ac:spMk id="3" creationId="{51FBAA39-E75E-4A4A-A582-666F8B33312F}"/>
          </ac:spMkLst>
        </pc:spChg>
        <pc:picChg chg="mod">
          <ac:chgData name="Kang Wallter" userId="d5c269cbe9dbe8bc" providerId="LiveId" clId="{62597EBC-0AC9-4870-8A52-DA5CE2A458A2}" dt="2018-09-14T23:12:08.682" v="504" actId="1076"/>
          <ac:picMkLst>
            <pc:docMk/>
            <pc:sldMk cId="3719765109" sldId="397"/>
            <ac:picMk id="4" creationId="{B9D4142C-E394-4305-893D-0CBFE0C1CE0C}"/>
          </ac:picMkLst>
        </pc:picChg>
      </pc:sldChg>
      <pc:sldChg chg="addSp modSp">
        <pc:chgData name="Kang Wallter" userId="d5c269cbe9dbe8bc" providerId="LiveId" clId="{62597EBC-0AC9-4870-8A52-DA5CE2A458A2}" dt="2018-09-14T23:30:23.034" v="591" actId="1076"/>
        <pc:sldMkLst>
          <pc:docMk/>
          <pc:sldMk cId="1708141819" sldId="398"/>
        </pc:sldMkLst>
        <pc:spChg chg="mod">
          <ac:chgData name="Kang Wallter" userId="d5c269cbe9dbe8bc" providerId="LiveId" clId="{62597EBC-0AC9-4870-8A52-DA5CE2A458A2}" dt="2018-09-14T23:29:52.410" v="585" actId="404"/>
          <ac:spMkLst>
            <pc:docMk/>
            <pc:sldMk cId="1708141819" sldId="398"/>
            <ac:spMk id="4" creationId="{C6FA92A2-C714-4D6A-AFF2-76DE588C6FE8}"/>
          </ac:spMkLst>
        </pc:spChg>
        <pc:spChg chg="add mod">
          <ac:chgData name="Kang Wallter" userId="d5c269cbe9dbe8bc" providerId="LiveId" clId="{62597EBC-0AC9-4870-8A52-DA5CE2A458A2}" dt="2018-09-14T23:30:13.926" v="588" actId="1076"/>
          <ac:spMkLst>
            <pc:docMk/>
            <pc:sldMk cId="1708141819" sldId="398"/>
            <ac:spMk id="5" creationId="{60D3B808-52D0-427F-BF17-DF5D80DAEDC5}"/>
          </ac:spMkLst>
        </pc:spChg>
        <pc:spChg chg="add mod">
          <ac:chgData name="Kang Wallter" userId="d5c269cbe9dbe8bc" providerId="LiveId" clId="{62597EBC-0AC9-4870-8A52-DA5CE2A458A2}" dt="2018-09-14T23:30:23.034" v="591" actId="1076"/>
          <ac:spMkLst>
            <pc:docMk/>
            <pc:sldMk cId="1708141819" sldId="398"/>
            <ac:spMk id="6" creationId="{10F09D2A-426F-462F-9836-154A660368EB}"/>
          </ac:spMkLst>
        </pc:spChg>
      </pc:sldChg>
      <pc:sldChg chg="modSp">
        <pc:chgData name="Kang Wallter" userId="d5c269cbe9dbe8bc" providerId="LiveId" clId="{62597EBC-0AC9-4870-8A52-DA5CE2A458A2}" dt="2018-09-14T23:30:40.168" v="601"/>
        <pc:sldMkLst>
          <pc:docMk/>
          <pc:sldMk cId="2269505892" sldId="399"/>
        </pc:sldMkLst>
        <pc:spChg chg="mod">
          <ac:chgData name="Kang Wallter" userId="d5c269cbe9dbe8bc" providerId="LiveId" clId="{62597EBC-0AC9-4870-8A52-DA5CE2A458A2}" dt="2018-09-14T23:30:40.168" v="601"/>
          <ac:spMkLst>
            <pc:docMk/>
            <pc:sldMk cId="2269505892" sldId="399"/>
            <ac:spMk id="5" creationId="{79E390E2-F521-4E20-A12A-E62C97179489}"/>
          </ac:spMkLst>
        </pc:spChg>
      </pc:sldChg>
      <pc:sldChg chg="addSp modSp">
        <pc:chgData name="Kang Wallter" userId="d5c269cbe9dbe8bc" providerId="LiveId" clId="{62597EBC-0AC9-4870-8A52-DA5CE2A458A2}" dt="2018-09-14T23:31:26.247" v="647" actId="20577"/>
        <pc:sldMkLst>
          <pc:docMk/>
          <pc:sldMk cId="2589835509" sldId="400"/>
        </pc:sldMkLst>
        <pc:spChg chg="add mod">
          <ac:chgData name="Kang Wallter" userId="d5c269cbe9dbe8bc" providerId="LiveId" clId="{62597EBC-0AC9-4870-8A52-DA5CE2A458A2}" dt="2018-09-14T23:31:26.247" v="647" actId="20577"/>
          <ac:spMkLst>
            <pc:docMk/>
            <pc:sldMk cId="2589835509" sldId="400"/>
            <ac:spMk id="6" creationId="{A36B8BBE-7D35-42F6-A68A-9B1BA9A66C90}"/>
          </ac:spMkLst>
        </pc:spChg>
      </pc:sldChg>
      <pc:sldChg chg="addSp modSp">
        <pc:chgData name="Kang Wallter" userId="d5c269cbe9dbe8bc" providerId="LiveId" clId="{62597EBC-0AC9-4870-8A52-DA5CE2A458A2}" dt="2018-09-14T23:37:49.824" v="775" actId="14100"/>
        <pc:sldMkLst>
          <pc:docMk/>
          <pc:sldMk cId="4137924228" sldId="402"/>
        </pc:sldMkLst>
        <pc:spChg chg="mod">
          <ac:chgData name="Kang Wallter" userId="d5c269cbe9dbe8bc" providerId="LiveId" clId="{62597EBC-0AC9-4870-8A52-DA5CE2A458A2}" dt="2018-09-14T23:37:36.054" v="770"/>
          <ac:spMkLst>
            <pc:docMk/>
            <pc:sldMk cId="4137924228" sldId="402"/>
            <ac:spMk id="2" creationId="{132897CF-102A-4BC6-904B-D3CAA9D258CB}"/>
          </ac:spMkLst>
        </pc:spChg>
        <pc:spChg chg="mod">
          <ac:chgData name="Kang Wallter" userId="d5c269cbe9dbe8bc" providerId="LiveId" clId="{62597EBC-0AC9-4870-8A52-DA5CE2A458A2}" dt="2018-09-14T23:32:43.944" v="736" actId="14100"/>
          <ac:spMkLst>
            <pc:docMk/>
            <pc:sldMk cId="4137924228" sldId="402"/>
            <ac:spMk id="4" creationId="{9BAF57F2-4225-4D3B-B272-259981ACA26F}"/>
          </ac:spMkLst>
        </pc:spChg>
        <pc:spChg chg="add mod">
          <ac:chgData name="Kang Wallter" userId="d5c269cbe9dbe8bc" providerId="LiveId" clId="{62597EBC-0AC9-4870-8A52-DA5CE2A458A2}" dt="2018-09-14T23:32:15.046" v="652" actId="1076"/>
          <ac:spMkLst>
            <pc:docMk/>
            <pc:sldMk cId="4137924228" sldId="402"/>
            <ac:spMk id="5" creationId="{6CCAC133-8E21-4E4E-999B-E436BD720401}"/>
          </ac:spMkLst>
        </pc:spChg>
        <pc:spChg chg="add mod">
          <ac:chgData name="Kang Wallter" userId="d5c269cbe9dbe8bc" providerId="LiveId" clId="{62597EBC-0AC9-4870-8A52-DA5CE2A458A2}" dt="2018-09-14T23:32:36.464" v="735" actId="20577"/>
          <ac:spMkLst>
            <pc:docMk/>
            <pc:sldMk cId="4137924228" sldId="402"/>
            <ac:spMk id="6" creationId="{151B7235-155A-4A7A-89B6-6DCFF91AD302}"/>
          </ac:spMkLst>
        </pc:spChg>
        <pc:spChg chg="add mod">
          <ac:chgData name="Kang Wallter" userId="d5c269cbe9dbe8bc" providerId="LiveId" clId="{62597EBC-0AC9-4870-8A52-DA5CE2A458A2}" dt="2018-09-14T23:37:49.824" v="775" actId="14100"/>
          <ac:spMkLst>
            <pc:docMk/>
            <pc:sldMk cId="4137924228" sldId="402"/>
            <ac:spMk id="7" creationId="{F7D3DE7D-C844-4303-B10E-C22F0B6A3AD9}"/>
          </ac:spMkLst>
        </pc:spChg>
      </pc:sldChg>
      <pc:sldChg chg="addSp modSp">
        <pc:chgData name="Kang Wallter" userId="d5c269cbe9dbe8bc" providerId="LiveId" clId="{62597EBC-0AC9-4870-8A52-DA5CE2A458A2}" dt="2018-09-14T23:38:19.198" v="796" actId="13822"/>
        <pc:sldMkLst>
          <pc:docMk/>
          <pc:sldMk cId="1405739978" sldId="404"/>
        </pc:sldMkLst>
        <pc:spChg chg="mod">
          <ac:chgData name="Kang Wallter" userId="d5c269cbe9dbe8bc" providerId="LiveId" clId="{62597EBC-0AC9-4870-8A52-DA5CE2A458A2}" dt="2018-09-14T23:38:01.367" v="787" actId="20577"/>
          <ac:spMkLst>
            <pc:docMk/>
            <pc:sldMk cId="1405739978" sldId="404"/>
            <ac:spMk id="2" creationId="{E3162911-152D-4A3F-8443-6415DB01229D}"/>
          </ac:spMkLst>
        </pc:spChg>
        <pc:spChg chg="mod">
          <ac:chgData name="Kang Wallter" userId="d5c269cbe9dbe8bc" providerId="LiveId" clId="{62597EBC-0AC9-4870-8A52-DA5CE2A458A2}" dt="2018-09-14T23:37:12.269" v="750" actId="404"/>
          <ac:spMkLst>
            <pc:docMk/>
            <pc:sldMk cId="1405739978" sldId="404"/>
            <ac:spMk id="4" creationId="{2F974015-5911-42F1-90B8-D55B956469C1}"/>
          </ac:spMkLst>
        </pc:spChg>
        <pc:spChg chg="add mod">
          <ac:chgData name="Kang Wallter" userId="d5c269cbe9dbe8bc" providerId="LiveId" clId="{62597EBC-0AC9-4870-8A52-DA5CE2A458A2}" dt="2018-09-14T23:38:19.198" v="796" actId="13822"/>
          <ac:spMkLst>
            <pc:docMk/>
            <pc:sldMk cId="1405739978" sldId="404"/>
            <ac:spMk id="5" creationId="{7B4D82D7-10E7-4A26-B9CF-9A9001E53BB2}"/>
          </ac:spMkLst>
        </pc:spChg>
      </pc:sldChg>
      <pc:sldChg chg="addSp modSp">
        <pc:chgData name="Kang Wallter" userId="d5c269cbe9dbe8bc" providerId="LiveId" clId="{62597EBC-0AC9-4870-8A52-DA5CE2A458A2}" dt="2018-09-14T23:40:00.687" v="908" actId="20577"/>
        <pc:sldMkLst>
          <pc:docMk/>
          <pc:sldMk cId="3487240185" sldId="405"/>
        </pc:sldMkLst>
        <pc:spChg chg="mod">
          <ac:chgData name="Kang Wallter" userId="d5c269cbe9dbe8bc" providerId="LiveId" clId="{62597EBC-0AC9-4870-8A52-DA5CE2A458A2}" dt="2018-09-14T23:38:37.302" v="832" actId="20577"/>
          <ac:spMkLst>
            <pc:docMk/>
            <pc:sldMk cId="3487240185" sldId="405"/>
            <ac:spMk id="2" creationId="{B93A0608-3EAD-4439-9247-103BCC130386}"/>
          </ac:spMkLst>
        </pc:spChg>
        <pc:spChg chg="mod">
          <ac:chgData name="Kang Wallter" userId="d5c269cbe9dbe8bc" providerId="LiveId" clId="{62597EBC-0AC9-4870-8A52-DA5CE2A458A2}" dt="2018-09-14T23:40:00.687" v="908" actId="20577"/>
          <ac:spMkLst>
            <pc:docMk/>
            <pc:sldMk cId="3487240185" sldId="405"/>
            <ac:spMk id="3" creationId="{1DC5CF29-AA80-4DDF-AD6B-5987D46813D6}"/>
          </ac:spMkLst>
        </pc:spChg>
        <pc:spChg chg="add mod">
          <ac:chgData name="Kang Wallter" userId="d5c269cbe9dbe8bc" providerId="LiveId" clId="{62597EBC-0AC9-4870-8A52-DA5CE2A458A2}" dt="2018-09-14T23:39:31.682" v="834" actId="1076"/>
          <ac:spMkLst>
            <pc:docMk/>
            <pc:sldMk cId="3487240185" sldId="405"/>
            <ac:spMk id="6" creationId="{BA0C5593-E6C0-482E-A753-A27D4CE74301}"/>
          </ac:spMkLst>
        </pc:spChg>
        <pc:spChg chg="add mod">
          <ac:chgData name="Kang Wallter" userId="d5c269cbe9dbe8bc" providerId="LiveId" clId="{62597EBC-0AC9-4870-8A52-DA5CE2A458A2}" dt="2018-09-14T23:39:31.682" v="834" actId="1076"/>
          <ac:spMkLst>
            <pc:docMk/>
            <pc:sldMk cId="3487240185" sldId="405"/>
            <ac:spMk id="7" creationId="{92AE0216-0FBA-48C0-9575-BC50E033AC63}"/>
          </ac:spMkLst>
        </pc:spChg>
        <pc:picChg chg="add mod">
          <ac:chgData name="Kang Wallter" userId="d5c269cbe9dbe8bc" providerId="LiveId" clId="{62597EBC-0AC9-4870-8A52-DA5CE2A458A2}" dt="2018-09-14T23:39:31.682" v="834" actId="1076"/>
          <ac:picMkLst>
            <pc:docMk/>
            <pc:sldMk cId="3487240185" sldId="405"/>
            <ac:picMk id="4" creationId="{E1E1FB9C-0816-40AE-B3F7-05DA0F7F3260}"/>
          </ac:picMkLst>
        </pc:picChg>
        <pc:picChg chg="add mod">
          <ac:chgData name="Kang Wallter" userId="d5c269cbe9dbe8bc" providerId="LiveId" clId="{62597EBC-0AC9-4870-8A52-DA5CE2A458A2}" dt="2018-09-14T23:39:31.682" v="834" actId="1076"/>
          <ac:picMkLst>
            <pc:docMk/>
            <pc:sldMk cId="3487240185" sldId="405"/>
            <ac:picMk id="5" creationId="{8EB7C5CC-FF32-442D-8C38-F101006B1006}"/>
          </ac:picMkLst>
        </pc:picChg>
      </pc:sldChg>
      <pc:sldChg chg="addSp modSp add">
        <pc:chgData name="Kang Wallter" userId="d5c269cbe9dbe8bc" providerId="LiveId" clId="{62597EBC-0AC9-4870-8A52-DA5CE2A458A2}" dt="2018-09-14T23:43:52.031" v="942" actId="1076"/>
        <pc:sldMkLst>
          <pc:docMk/>
          <pc:sldMk cId="4137505462" sldId="406"/>
        </pc:sldMkLst>
        <pc:spChg chg="mod">
          <ac:chgData name="Kang Wallter" userId="d5c269cbe9dbe8bc" providerId="LiveId" clId="{62597EBC-0AC9-4870-8A52-DA5CE2A458A2}" dt="2018-09-14T23:40:13.959" v="935" actId="20577"/>
          <ac:spMkLst>
            <pc:docMk/>
            <pc:sldMk cId="4137505462" sldId="406"/>
            <ac:spMk id="2" creationId="{B86CF4CA-1DB8-4FCA-87F2-043A8AF88DE5}"/>
          </ac:spMkLst>
        </pc:spChg>
        <pc:spChg chg="mod">
          <ac:chgData name="Kang Wallter" userId="d5c269cbe9dbe8bc" providerId="LiveId" clId="{62597EBC-0AC9-4870-8A52-DA5CE2A458A2}" dt="2018-09-14T23:42:24.949" v="940"/>
          <ac:spMkLst>
            <pc:docMk/>
            <pc:sldMk cId="4137505462" sldId="406"/>
            <ac:spMk id="3" creationId="{8344AE1E-9EA8-451A-B9B6-6F46F1541095}"/>
          </ac:spMkLst>
        </pc:spChg>
        <pc:picChg chg="add mod">
          <ac:chgData name="Kang Wallter" userId="d5c269cbe9dbe8bc" providerId="LiveId" clId="{62597EBC-0AC9-4870-8A52-DA5CE2A458A2}" dt="2018-09-14T23:43:52.031" v="942" actId="1076"/>
          <ac:picMkLst>
            <pc:docMk/>
            <pc:sldMk cId="4137505462" sldId="406"/>
            <ac:picMk id="4" creationId="{EB832607-4906-46CD-82EC-45BAE15E31C2}"/>
          </ac:picMkLst>
        </pc:picChg>
      </pc:sldChg>
      <pc:sldChg chg="addSp modSp add">
        <pc:chgData name="Kang Wallter" userId="d5c269cbe9dbe8bc" providerId="LiveId" clId="{62597EBC-0AC9-4870-8A52-DA5CE2A458A2}" dt="2018-09-14T23:47:58.808" v="1160" actId="14100"/>
        <pc:sldMkLst>
          <pc:docMk/>
          <pc:sldMk cId="2155651731" sldId="407"/>
        </pc:sldMkLst>
        <pc:spChg chg="add mod">
          <ac:chgData name="Kang Wallter" userId="d5c269cbe9dbe8bc" providerId="LiveId" clId="{62597EBC-0AC9-4870-8A52-DA5CE2A458A2}" dt="2018-09-14T23:45:42.380" v="947" actId="1076"/>
          <ac:spMkLst>
            <pc:docMk/>
            <pc:sldMk cId="2155651731" sldId="407"/>
            <ac:spMk id="4" creationId="{B67775D9-CBBE-44F8-B5F3-52D6CAF3F7AF}"/>
          </ac:spMkLst>
        </pc:spChg>
        <pc:spChg chg="add mod">
          <ac:chgData name="Kang Wallter" userId="d5c269cbe9dbe8bc" providerId="LiveId" clId="{62597EBC-0AC9-4870-8A52-DA5CE2A458A2}" dt="2018-09-14T23:46:51.063" v="1155" actId="13822"/>
          <ac:spMkLst>
            <pc:docMk/>
            <pc:sldMk cId="2155651731" sldId="407"/>
            <ac:spMk id="5" creationId="{B619BE8F-CDE3-4FD7-8CB3-FB4EC642ED55}"/>
          </ac:spMkLst>
        </pc:spChg>
        <pc:spChg chg="add mod">
          <ac:chgData name="Kang Wallter" userId="d5c269cbe9dbe8bc" providerId="LiveId" clId="{62597EBC-0AC9-4870-8A52-DA5CE2A458A2}" dt="2018-09-14T23:47:58.808" v="1160" actId="14100"/>
          <ac:spMkLst>
            <pc:docMk/>
            <pc:sldMk cId="2155651731" sldId="407"/>
            <ac:spMk id="8" creationId="{BAF2B1CF-C317-431A-B6BA-9FCB92E7DD31}"/>
          </ac:spMkLst>
        </pc:spChg>
        <pc:spChg chg="add mod">
          <ac:chgData name="Kang Wallter" userId="d5c269cbe9dbe8bc" providerId="LiveId" clId="{62597EBC-0AC9-4870-8A52-DA5CE2A458A2}" dt="2018-09-14T23:47:58.808" v="1160" actId="14100"/>
          <ac:spMkLst>
            <pc:docMk/>
            <pc:sldMk cId="2155651731" sldId="407"/>
            <ac:spMk id="9" creationId="{CFF1C1C1-D9FE-440A-BEED-BD6211B653F8}"/>
          </ac:spMkLst>
        </pc:spChg>
        <pc:picChg chg="add mod">
          <ac:chgData name="Kang Wallter" userId="d5c269cbe9dbe8bc" providerId="LiveId" clId="{62597EBC-0AC9-4870-8A52-DA5CE2A458A2}" dt="2018-09-14T23:47:58.808" v="1160" actId="14100"/>
          <ac:picMkLst>
            <pc:docMk/>
            <pc:sldMk cId="2155651731" sldId="407"/>
            <ac:picMk id="6" creationId="{AE1EED94-A9D1-45E8-BFEF-24E376FDE748}"/>
          </ac:picMkLst>
        </pc:picChg>
        <pc:cxnChg chg="add mod">
          <ac:chgData name="Kang Wallter" userId="d5c269cbe9dbe8bc" providerId="LiveId" clId="{62597EBC-0AC9-4870-8A52-DA5CE2A458A2}" dt="2018-09-14T23:47:58.808" v="1160" actId="14100"/>
          <ac:cxnSpMkLst>
            <pc:docMk/>
            <pc:sldMk cId="2155651731" sldId="407"/>
            <ac:cxnSpMk id="7" creationId="{33296FDE-4BDB-48D1-AACE-30B976F9DA9B}"/>
          </ac:cxnSpMkLst>
        </pc:cxnChg>
      </pc:sldChg>
      <pc:sldChg chg="addSp delSp modSp add">
        <pc:chgData name="Kang Wallter" userId="d5c269cbe9dbe8bc" providerId="LiveId" clId="{62597EBC-0AC9-4870-8A52-DA5CE2A458A2}" dt="2018-09-14T23:51:03.543" v="1272" actId="1076"/>
        <pc:sldMkLst>
          <pc:docMk/>
          <pc:sldMk cId="2157958891" sldId="408"/>
        </pc:sldMkLst>
        <pc:spChg chg="mod">
          <ac:chgData name="Kang Wallter" userId="d5c269cbe9dbe8bc" providerId="LiveId" clId="{62597EBC-0AC9-4870-8A52-DA5CE2A458A2}" dt="2018-09-14T23:48:34.791" v="1204" actId="20577"/>
          <ac:spMkLst>
            <pc:docMk/>
            <pc:sldMk cId="2157958891" sldId="408"/>
            <ac:spMk id="2" creationId="{104F797B-7C42-4349-B854-3A3E43792077}"/>
          </ac:spMkLst>
        </pc:spChg>
        <pc:spChg chg="mod">
          <ac:chgData name="Kang Wallter" userId="d5c269cbe9dbe8bc" providerId="LiveId" clId="{62597EBC-0AC9-4870-8A52-DA5CE2A458A2}" dt="2018-09-14T23:50:11.214" v="1265" actId="20577"/>
          <ac:spMkLst>
            <pc:docMk/>
            <pc:sldMk cId="2157958891" sldId="408"/>
            <ac:spMk id="3" creationId="{2D13402E-AD43-4D84-A4C9-C3F369B7BFD8}"/>
          </ac:spMkLst>
        </pc:spChg>
        <pc:spChg chg="add del mod">
          <ac:chgData name="Kang Wallter" userId="d5c269cbe9dbe8bc" providerId="LiveId" clId="{62597EBC-0AC9-4870-8A52-DA5CE2A458A2}" dt="2018-09-14T23:49:46.766" v="1215" actId="478"/>
          <ac:spMkLst>
            <pc:docMk/>
            <pc:sldMk cId="2157958891" sldId="408"/>
            <ac:spMk id="6" creationId="{E162CB4C-57E7-4143-A0EA-6E7AE0487F31}"/>
          </ac:spMkLst>
        </pc:spChg>
        <pc:spChg chg="add">
          <ac:chgData name="Kang Wallter" userId="d5c269cbe9dbe8bc" providerId="LiveId" clId="{62597EBC-0AC9-4870-8A52-DA5CE2A458A2}" dt="2018-09-14T23:50:43.079" v="1267"/>
          <ac:spMkLst>
            <pc:docMk/>
            <pc:sldMk cId="2157958891" sldId="408"/>
            <ac:spMk id="10" creationId="{A863BF8E-6541-4F34-ACD9-BCEBCAA9690E}"/>
          </ac:spMkLst>
        </pc:spChg>
        <pc:spChg chg="add mod">
          <ac:chgData name="Kang Wallter" userId="d5c269cbe9dbe8bc" providerId="LiveId" clId="{62597EBC-0AC9-4870-8A52-DA5CE2A458A2}" dt="2018-09-14T23:51:03.543" v="1272" actId="1076"/>
          <ac:spMkLst>
            <pc:docMk/>
            <pc:sldMk cId="2157958891" sldId="408"/>
            <ac:spMk id="11" creationId="{A0D05CE1-ADAE-4399-B967-678A57C8D83F}"/>
          </ac:spMkLst>
        </pc:spChg>
        <pc:picChg chg="add mod">
          <ac:chgData name="Kang Wallter" userId="d5c269cbe9dbe8bc" providerId="LiveId" clId="{62597EBC-0AC9-4870-8A52-DA5CE2A458A2}" dt="2018-09-14T23:49:03.992" v="1209" actId="14100"/>
          <ac:picMkLst>
            <pc:docMk/>
            <pc:sldMk cId="2157958891" sldId="408"/>
            <ac:picMk id="4" creationId="{AD22BBDC-DB13-47F9-94CF-EB6B0D64448F}"/>
          </ac:picMkLst>
        </pc:picChg>
        <pc:picChg chg="add del mod">
          <ac:chgData name="Kang Wallter" userId="d5c269cbe9dbe8bc" providerId="LiveId" clId="{62597EBC-0AC9-4870-8A52-DA5CE2A458A2}" dt="2018-09-14T23:49:51.621" v="1217" actId="478"/>
          <ac:picMkLst>
            <pc:docMk/>
            <pc:sldMk cId="2157958891" sldId="408"/>
            <ac:picMk id="5" creationId="{8301108F-223C-440E-97C1-367D4A3A2E07}"/>
          </ac:picMkLst>
        </pc:picChg>
        <pc:picChg chg="add del mod">
          <ac:chgData name="Kang Wallter" userId="d5c269cbe9dbe8bc" providerId="LiveId" clId="{62597EBC-0AC9-4870-8A52-DA5CE2A458A2}" dt="2018-09-14T23:50:42.558" v="1266" actId="478"/>
          <ac:picMkLst>
            <pc:docMk/>
            <pc:sldMk cId="2157958891" sldId="408"/>
            <ac:picMk id="7" creationId="{5CF7B204-FE75-48B6-98E4-33EC82355B63}"/>
          </ac:picMkLst>
        </pc:picChg>
        <pc:picChg chg="add mod">
          <ac:chgData name="Kang Wallter" userId="d5c269cbe9dbe8bc" providerId="LiveId" clId="{62597EBC-0AC9-4870-8A52-DA5CE2A458A2}" dt="2018-09-14T23:50:58.127" v="1270" actId="1076"/>
          <ac:picMkLst>
            <pc:docMk/>
            <pc:sldMk cId="2157958891" sldId="408"/>
            <ac:picMk id="8" creationId="{FC4D1978-65E9-4992-9926-26E8640C1027}"/>
          </ac:picMkLst>
        </pc:picChg>
        <pc:picChg chg="add mod">
          <ac:chgData name="Kang Wallter" userId="d5c269cbe9dbe8bc" providerId="LiveId" clId="{62597EBC-0AC9-4870-8A52-DA5CE2A458A2}" dt="2018-09-14T23:51:00.678" v="1271" actId="1076"/>
          <ac:picMkLst>
            <pc:docMk/>
            <pc:sldMk cId="2157958891" sldId="408"/>
            <ac:picMk id="9" creationId="{F7596838-FC6F-4C22-B25C-0E71150D3EB4}"/>
          </ac:picMkLst>
        </pc:picChg>
      </pc:sldChg>
      <pc:sldChg chg="addSp modSp add">
        <pc:chgData name="Kang Wallter" userId="d5c269cbe9dbe8bc" providerId="LiveId" clId="{62597EBC-0AC9-4870-8A52-DA5CE2A458A2}" dt="2018-09-15T00:12:44.075" v="1319" actId="13822"/>
        <pc:sldMkLst>
          <pc:docMk/>
          <pc:sldMk cId="317629211" sldId="409"/>
        </pc:sldMkLst>
        <pc:spChg chg="mod">
          <ac:chgData name="Kang Wallter" userId="d5c269cbe9dbe8bc" providerId="LiveId" clId="{62597EBC-0AC9-4870-8A52-DA5CE2A458A2}" dt="2018-09-15T00:11:44.605" v="1304" actId="20577"/>
          <ac:spMkLst>
            <pc:docMk/>
            <pc:sldMk cId="317629211" sldId="409"/>
            <ac:spMk id="2" creationId="{01A6CF2D-8303-43CE-A318-937F581B5BB8}"/>
          </ac:spMkLst>
        </pc:spChg>
        <pc:spChg chg="add mod">
          <ac:chgData name="Kang Wallter" userId="d5c269cbe9dbe8bc" providerId="LiveId" clId="{62597EBC-0AC9-4870-8A52-DA5CE2A458A2}" dt="2018-09-15T00:12:06.780" v="1314" actId="13822"/>
          <ac:spMkLst>
            <pc:docMk/>
            <pc:sldMk cId="317629211" sldId="409"/>
            <ac:spMk id="4" creationId="{1BD9DEC0-16B1-4B1E-AFE5-A0DEABE62FA6}"/>
          </ac:spMkLst>
        </pc:spChg>
        <pc:picChg chg="add mod">
          <ac:chgData name="Kang Wallter" userId="d5c269cbe9dbe8bc" providerId="LiveId" clId="{62597EBC-0AC9-4870-8A52-DA5CE2A458A2}" dt="2018-09-15T00:12:44.075" v="1319" actId="13822"/>
          <ac:picMkLst>
            <pc:docMk/>
            <pc:sldMk cId="317629211" sldId="409"/>
            <ac:picMk id="5" creationId="{057DDEFC-2457-4561-B577-0CF3DE7E702C}"/>
          </ac:picMkLst>
        </pc:picChg>
        <pc:picChg chg="add mod">
          <ac:chgData name="Kang Wallter" userId="d5c269cbe9dbe8bc" providerId="LiveId" clId="{62597EBC-0AC9-4870-8A52-DA5CE2A458A2}" dt="2018-09-15T00:12:44.075" v="1319" actId="13822"/>
          <ac:picMkLst>
            <pc:docMk/>
            <pc:sldMk cId="317629211" sldId="409"/>
            <ac:picMk id="6" creationId="{3FE98B5D-AADD-4D3D-A802-20A6E1383EEE}"/>
          </ac:picMkLst>
        </pc:picChg>
      </pc:sldChg>
      <pc:sldChg chg="addSp modSp add">
        <pc:chgData name="Kang Wallter" userId="d5c269cbe9dbe8bc" providerId="LiveId" clId="{62597EBC-0AC9-4870-8A52-DA5CE2A458A2}" dt="2018-09-18T06:03:01.153" v="1613" actId="1076"/>
        <pc:sldMkLst>
          <pc:docMk/>
          <pc:sldMk cId="2782940676" sldId="410"/>
        </pc:sldMkLst>
        <pc:spChg chg="mod">
          <ac:chgData name="Kang Wallter" userId="d5c269cbe9dbe8bc" providerId="LiveId" clId="{62597EBC-0AC9-4870-8A52-DA5CE2A458A2}" dt="2018-09-15T00:13:30.446" v="1409" actId="20577"/>
          <ac:spMkLst>
            <pc:docMk/>
            <pc:sldMk cId="2782940676" sldId="410"/>
            <ac:spMk id="2" creationId="{A32E6199-F251-46CC-BFFE-50D1A83CC767}"/>
          </ac:spMkLst>
        </pc:spChg>
        <pc:spChg chg="mod">
          <ac:chgData name="Kang Wallter" userId="d5c269cbe9dbe8bc" providerId="LiveId" clId="{62597EBC-0AC9-4870-8A52-DA5CE2A458A2}" dt="2018-09-18T06:02:52.422" v="1610" actId="1076"/>
          <ac:spMkLst>
            <pc:docMk/>
            <pc:sldMk cId="2782940676" sldId="410"/>
            <ac:spMk id="3" creationId="{ED297CAA-710B-4E30-9765-2B03E073EFF0}"/>
          </ac:spMkLst>
        </pc:spChg>
        <pc:spChg chg="add">
          <ac:chgData name="Kang Wallter" userId="d5c269cbe9dbe8bc" providerId="LiveId" clId="{62597EBC-0AC9-4870-8A52-DA5CE2A458A2}" dt="2018-09-18T06:02:49.719" v="1608"/>
          <ac:spMkLst>
            <pc:docMk/>
            <pc:sldMk cId="2782940676" sldId="410"/>
            <ac:spMk id="6" creationId="{6570C50C-82C7-4C6A-B0BA-3132C9623DAA}"/>
          </ac:spMkLst>
        </pc:spChg>
        <pc:spChg chg="add">
          <ac:chgData name="Kang Wallter" userId="d5c269cbe9dbe8bc" providerId="LiveId" clId="{62597EBC-0AC9-4870-8A52-DA5CE2A458A2}" dt="2018-09-18T06:02:49.719" v="1608"/>
          <ac:spMkLst>
            <pc:docMk/>
            <pc:sldMk cId="2782940676" sldId="410"/>
            <ac:spMk id="7" creationId="{3555FE34-4587-4A33-8A12-7754E0FDBBF1}"/>
          </ac:spMkLst>
        </pc:spChg>
        <pc:picChg chg="add mod">
          <ac:chgData name="Kang Wallter" userId="d5c269cbe9dbe8bc" providerId="LiveId" clId="{62597EBC-0AC9-4870-8A52-DA5CE2A458A2}" dt="2018-09-18T06:02:56.390" v="1611" actId="1076"/>
          <ac:picMkLst>
            <pc:docMk/>
            <pc:sldMk cId="2782940676" sldId="410"/>
            <ac:picMk id="4" creationId="{C675D6A7-6EFC-43D7-90A5-47790A87AE56}"/>
          </ac:picMkLst>
        </pc:picChg>
        <pc:picChg chg="add mod">
          <ac:chgData name="Kang Wallter" userId="d5c269cbe9dbe8bc" providerId="LiveId" clId="{62597EBC-0AC9-4870-8A52-DA5CE2A458A2}" dt="2018-09-18T06:03:01.153" v="1613" actId="1076"/>
          <ac:picMkLst>
            <pc:docMk/>
            <pc:sldMk cId="2782940676" sldId="410"/>
            <ac:picMk id="5" creationId="{10943400-8D02-4060-B5D8-1B127C6E52AA}"/>
          </ac:picMkLst>
        </pc:picChg>
      </pc:sldChg>
      <pc:sldChg chg="addSp delSp modSp add">
        <pc:chgData name="Kang Wallter" userId="d5c269cbe9dbe8bc" providerId="LiveId" clId="{62597EBC-0AC9-4870-8A52-DA5CE2A458A2}" dt="2018-09-18T06:05:15.195" v="1631" actId="1076"/>
        <pc:sldMkLst>
          <pc:docMk/>
          <pc:sldMk cId="4138164389" sldId="411"/>
        </pc:sldMkLst>
        <pc:spChg chg="del">
          <ac:chgData name="Kang Wallter" userId="d5c269cbe9dbe8bc" providerId="LiveId" clId="{62597EBC-0AC9-4870-8A52-DA5CE2A458A2}" dt="2018-09-18T06:04:22.618" v="1615" actId="478"/>
          <ac:spMkLst>
            <pc:docMk/>
            <pc:sldMk cId="4138164389" sldId="411"/>
            <ac:spMk id="2" creationId="{9D7A357B-2509-4464-AE35-C82FD02CBE98}"/>
          </ac:spMkLst>
        </pc:spChg>
        <pc:spChg chg="del">
          <ac:chgData name="Kang Wallter" userId="d5c269cbe9dbe8bc" providerId="LiveId" clId="{62597EBC-0AC9-4870-8A52-DA5CE2A458A2}" dt="2018-09-18T06:04:22.618" v="1615" actId="478"/>
          <ac:spMkLst>
            <pc:docMk/>
            <pc:sldMk cId="4138164389" sldId="411"/>
            <ac:spMk id="3" creationId="{0B39150D-9BAE-4974-8FD1-ABFB559CD3D1}"/>
          </ac:spMkLst>
        </pc:spChg>
        <pc:spChg chg="add mod">
          <ac:chgData name="Kang Wallter" userId="d5c269cbe9dbe8bc" providerId="LiveId" clId="{62597EBC-0AC9-4870-8A52-DA5CE2A458A2}" dt="2018-09-18T06:04:41.066" v="1628" actId="403"/>
          <ac:spMkLst>
            <pc:docMk/>
            <pc:sldMk cId="4138164389" sldId="411"/>
            <ac:spMk id="4" creationId="{5E3204BA-A6E4-4754-B5BB-42F44BED2582}"/>
          </ac:spMkLst>
        </pc:spChg>
        <pc:picChg chg="add mod">
          <ac:chgData name="Kang Wallter" userId="d5c269cbe9dbe8bc" providerId="LiveId" clId="{62597EBC-0AC9-4870-8A52-DA5CE2A458A2}" dt="2018-09-18T06:05:15.195" v="1631" actId="1076"/>
          <ac:picMkLst>
            <pc:docMk/>
            <pc:sldMk cId="4138164389" sldId="411"/>
            <ac:picMk id="5" creationId="{0C917AA1-746F-468F-8F42-5925B69E8392}"/>
          </ac:picMkLst>
        </pc:picChg>
      </pc:sldChg>
      <pc:sldChg chg="addSp modSp add">
        <pc:chgData name="Kang Wallter" userId="d5c269cbe9dbe8bc" providerId="LiveId" clId="{62597EBC-0AC9-4870-8A52-DA5CE2A458A2}" dt="2018-09-18T06:07:30.316" v="1864" actId="13822"/>
        <pc:sldMkLst>
          <pc:docMk/>
          <pc:sldMk cId="1871815401" sldId="412"/>
        </pc:sldMkLst>
        <pc:spChg chg="mod">
          <ac:chgData name="Kang Wallter" userId="d5c269cbe9dbe8bc" providerId="LiveId" clId="{62597EBC-0AC9-4870-8A52-DA5CE2A458A2}" dt="2018-09-18T06:05:34.361" v="1681"/>
          <ac:spMkLst>
            <pc:docMk/>
            <pc:sldMk cId="1871815401" sldId="412"/>
            <ac:spMk id="2" creationId="{550CCFBD-F0BD-4671-B57A-86C17C22759A}"/>
          </ac:spMkLst>
        </pc:spChg>
        <pc:spChg chg="mod">
          <ac:chgData name="Kang Wallter" userId="d5c269cbe9dbe8bc" providerId="LiveId" clId="{62597EBC-0AC9-4870-8A52-DA5CE2A458A2}" dt="2018-09-18T06:07:05.104" v="1854" actId="20577"/>
          <ac:spMkLst>
            <pc:docMk/>
            <pc:sldMk cId="1871815401" sldId="412"/>
            <ac:spMk id="3" creationId="{68925795-91FE-4CE8-80D2-A7997451CD12}"/>
          </ac:spMkLst>
        </pc:spChg>
        <pc:spChg chg="add mod">
          <ac:chgData name="Kang Wallter" userId="d5c269cbe9dbe8bc" providerId="LiveId" clId="{62597EBC-0AC9-4870-8A52-DA5CE2A458A2}" dt="2018-09-18T06:07:30.316" v="1864" actId="13822"/>
          <ac:spMkLst>
            <pc:docMk/>
            <pc:sldMk cId="1871815401" sldId="412"/>
            <ac:spMk id="4" creationId="{9F500BA4-9068-4542-BEFE-373D6C7026D0}"/>
          </ac:spMkLst>
        </pc:spChg>
      </pc:sldChg>
      <pc:sldChg chg="addSp modSp add">
        <pc:chgData name="Kang Wallter" userId="d5c269cbe9dbe8bc" providerId="LiveId" clId="{62597EBC-0AC9-4870-8A52-DA5CE2A458A2}" dt="2018-09-18T06:08:42.800" v="2105" actId="1076"/>
        <pc:sldMkLst>
          <pc:docMk/>
          <pc:sldMk cId="1375677707" sldId="413"/>
        </pc:sldMkLst>
        <pc:spChg chg="mod">
          <ac:chgData name="Kang Wallter" userId="d5c269cbe9dbe8bc" providerId="LiveId" clId="{62597EBC-0AC9-4870-8A52-DA5CE2A458A2}" dt="2018-09-18T06:07:41.080" v="1892" actId="20577"/>
          <ac:spMkLst>
            <pc:docMk/>
            <pc:sldMk cId="1375677707" sldId="413"/>
            <ac:spMk id="2" creationId="{EC2F78F8-6468-4F66-9C36-908E8B71BA46}"/>
          </ac:spMkLst>
        </pc:spChg>
        <pc:spChg chg="mod">
          <ac:chgData name="Kang Wallter" userId="d5c269cbe9dbe8bc" providerId="LiveId" clId="{62597EBC-0AC9-4870-8A52-DA5CE2A458A2}" dt="2018-09-18T06:08:22.320" v="2103" actId="20577"/>
          <ac:spMkLst>
            <pc:docMk/>
            <pc:sldMk cId="1375677707" sldId="413"/>
            <ac:spMk id="3" creationId="{5542F0BA-F2C3-4F67-AA2C-3B5DC1898AEA}"/>
          </ac:spMkLst>
        </pc:spChg>
        <pc:spChg chg="add mod">
          <ac:chgData name="Kang Wallter" userId="d5c269cbe9dbe8bc" providerId="LiveId" clId="{62597EBC-0AC9-4870-8A52-DA5CE2A458A2}" dt="2018-09-18T06:08:42.800" v="2105" actId="1076"/>
          <ac:spMkLst>
            <pc:docMk/>
            <pc:sldMk cId="1375677707" sldId="413"/>
            <ac:spMk id="4" creationId="{ED535968-F76F-48E5-8188-4D96E4F46010}"/>
          </ac:spMkLst>
        </pc:spChg>
        <pc:spChg chg="add mod">
          <ac:chgData name="Kang Wallter" userId="d5c269cbe9dbe8bc" providerId="LiveId" clId="{62597EBC-0AC9-4870-8A52-DA5CE2A458A2}" dt="2018-09-18T06:08:42.800" v="2105" actId="1076"/>
          <ac:spMkLst>
            <pc:docMk/>
            <pc:sldMk cId="1375677707" sldId="413"/>
            <ac:spMk id="5" creationId="{B98A14B3-E555-4EED-A4AB-CDC399A3B93C}"/>
          </ac:spMkLst>
        </pc:spChg>
        <pc:picChg chg="add mod">
          <ac:chgData name="Kang Wallter" userId="d5c269cbe9dbe8bc" providerId="LiveId" clId="{62597EBC-0AC9-4870-8A52-DA5CE2A458A2}" dt="2018-09-18T06:08:42.800" v="2105" actId="1076"/>
          <ac:picMkLst>
            <pc:docMk/>
            <pc:sldMk cId="1375677707" sldId="413"/>
            <ac:picMk id="6" creationId="{B562BD5D-6663-463B-9755-E4DD318D1473}"/>
          </ac:picMkLst>
        </pc:picChg>
        <pc:cxnChg chg="add mod">
          <ac:chgData name="Kang Wallter" userId="d5c269cbe9dbe8bc" providerId="LiveId" clId="{62597EBC-0AC9-4870-8A52-DA5CE2A458A2}" dt="2018-09-18T06:08:42.800" v="2105" actId="1076"/>
          <ac:cxnSpMkLst>
            <pc:docMk/>
            <pc:sldMk cId="1375677707" sldId="413"/>
            <ac:cxnSpMk id="7" creationId="{7700C76A-AA7B-44E4-8C3E-931723B2F0C9}"/>
          </ac:cxnSpMkLst>
        </pc:cxnChg>
        <pc:cxnChg chg="add mod">
          <ac:chgData name="Kang Wallter" userId="d5c269cbe9dbe8bc" providerId="LiveId" clId="{62597EBC-0AC9-4870-8A52-DA5CE2A458A2}" dt="2018-09-18T06:08:42.800" v="2105" actId="1076"/>
          <ac:cxnSpMkLst>
            <pc:docMk/>
            <pc:sldMk cId="1375677707" sldId="413"/>
            <ac:cxnSpMk id="8" creationId="{71D83115-7037-48C2-999C-9FB2CF1BE266}"/>
          </ac:cxnSpMkLst>
        </pc:cxnChg>
        <pc:cxnChg chg="add mod">
          <ac:chgData name="Kang Wallter" userId="d5c269cbe9dbe8bc" providerId="LiveId" clId="{62597EBC-0AC9-4870-8A52-DA5CE2A458A2}" dt="2018-09-18T06:08:42.800" v="2105" actId="1076"/>
          <ac:cxnSpMkLst>
            <pc:docMk/>
            <pc:sldMk cId="1375677707" sldId="413"/>
            <ac:cxnSpMk id="9" creationId="{8CB81DCE-970E-435D-8FAD-CC5B82C3E2FB}"/>
          </ac:cxnSpMkLst>
        </pc:cxnChg>
        <pc:cxnChg chg="add mod">
          <ac:chgData name="Kang Wallter" userId="d5c269cbe9dbe8bc" providerId="LiveId" clId="{62597EBC-0AC9-4870-8A52-DA5CE2A458A2}" dt="2018-09-18T06:08:42.800" v="2105" actId="1076"/>
          <ac:cxnSpMkLst>
            <pc:docMk/>
            <pc:sldMk cId="1375677707" sldId="413"/>
            <ac:cxnSpMk id="10" creationId="{962A7709-5D9E-4EBA-B9C5-3641BE318C2C}"/>
          </ac:cxnSpMkLst>
        </pc:cxnChg>
        <pc:cxnChg chg="add mod">
          <ac:chgData name="Kang Wallter" userId="d5c269cbe9dbe8bc" providerId="LiveId" clId="{62597EBC-0AC9-4870-8A52-DA5CE2A458A2}" dt="2018-09-18T06:08:42.800" v="2105" actId="1076"/>
          <ac:cxnSpMkLst>
            <pc:docMk/>
            <pc:sldMk cId="1375677707" sldId="413"/>
            <ac:cxnSpMk id="11" creationId="{A86EF021-C2F8-4A2F-918D-1E03FAC34079}"/>
          </ac:cxnSpMkLst>
        </pc:cxnChg>
        <pc:cxnChg chg="add mod">
          <ac:chgData name="Kang Wallter" userId="d5c269cbe9dbe8bc" providerId="LiveId" clId="{62597EBC-0AC9-4870-8A52-DA5CE2A458A2}" dt="2018-09-18T06:08:42.800" v="2105" actId="1076"/>
          <ac:cxnSpMkLst>
            <pc:docMk/>
            <pc:sldMk cId="1375677707" sldId="413"/>
            <ac:cxnSpMk id="12" creationId="{5E1FAD67-618D-41FC-9A37-342D1353BA6E}"/>
          </ac:cxnSpMkLst>
        </pc:cxnChg>
        <pc:cxnChg chg="add mod">
          <ac:chgData name="Kang Wallter" userId="d5c269cbe9dbe8bc" providerId="LiveId" clId="{62597EBC-0AC9-4870-8A52-DA5CE2A458A2}" dt="2018-09-18T06:08:42.800" v="2105" actId="1076"/>
          <ac:cxnSpMkLst>
            <pc:docMk/>
            <pc:sldMk cId="1375677707" sldId="413"/>
            <ac:cxnSpMk id="13" creationId="{6B82241B-ED41-4C33-8F7E-4E160B95B10C}"/>
          </ac:cxnSpMkLst>
        </pc:cxnChg>
        <pc:cxnChg chg="add mod">
          <ac:chgData name="Kang Wallter" userId="d5c269cbe9dbe8bc" providerId="LiveId" clId="{62597EBC-0AC9-4870-8A52-DA5CE2A458A2}" dt="2018-09-18T06:08:42.800" v="2105" actId="1076"/>
          <ac:cxnSpMkLst>
            <pc:docMk/>
            <pc:sldMk cId="1375677707" sldId="413"/>
            <ac:cxnSpMk id="14" creationId="{9293FA96-86D6-47C7-9ED2-FEFFB7B8644F}"/>
          </ac:cxnSpMkLst>
        </pc:cxnChg>
        <pc:cxnChg chg="add mod">
          <ac:chgData name="Kang Wallter" userId="d5c269cbe9dbe8bc" providerId="LiveId" clId="{62597EBC-0AC9-4870-8A52-DA5CE2A458A2}" dt="2018-09-18T06:08:42.800" v="2105" actId="1076"/>
          <ac:cxnSpMkLst>
            <pc:docMk/>
            <pc:sldMk cId="1375677707" sldId="413"/>
            <ac:cxnSpMk id="15" creationId="{348A882D-BBD6-4F81-8A31-ACFD2185B6E6}"/>
          </ac:cxnSpMkLst>
        </pc:cxnChg>
      </pc:sldChg>
      <pc:sldChg chg="addSp delSp modSp add">
        <pc:chgData name="Kang Wallter" userId="d5c269cbe9dbe8bc" providerId="LiveId" clId="{62597EBC-0AC9-4870-8A52-DA5CE2A458A2}" dt="2018-09-18T06:27:26.823" v="2195" actId="14100"/>
        <pc:sldMkLst>
          <pc:docMk/>
          <pc:sldMk cId="1439264217" sldId="414"/>
        </pc:sldMkLst>
        <pc:spChg chg="mod">
          <ac:chgData name="Kang Wallter" userId="d5c269cbe9dbe8bc" providerId="LiveId" clId="{62597EBC-0AC9-4870-8A52-DA5CE2A458A2}" dt="2018-09-18T06:26:56.883" v="2178" actId="20577"/>
          <ac:spMkLst>
            <pc:docMk/>
            <pc:sldMk cId="1439264217" sldId="414"/>
            <ac:spMk id="2" creationId="{7B8A3F33-9B5A-4A6F-A710-5543157CA0D0}"/>
          </ac:spMkLst>
        </pc:spChg>
        <pc:spChg chg="del">
          <ac:chgData name="Kang Wallter" userId="d5c269cbe9dbe8bc" providerId="LiveId" clId="{62597EBC-0AC9-4870-8A52-DA5CE2A458A2}" dt="2018-09-18T06:27:04.955" v="2179"/>
          <ac:spMkLst>
            <pc:docMk/>
            <pc:sldMk cId="1439264217" sldId="414"/>
            <ac:spMk id="3" creationId="{C85A9BE4-B210-40EE-A17E-DB366E875993}"/>
          </ac:spMkLst>
        </pc:spChg>
        <pc:graphicFrameChg chg="add mod modGraphic">
          <ac:chgData name="Kang Wallter" userId="d5c269cbe9dbe8bc" providerId="LiveId" clId="{62597EBC-0AC9-4870-8A52-DA5CE2A458A2}" dt="2018-09-18T06:27:15.739" v="2192" actId="14100"/>
          <ac:graphicFrameMkLst>
            <pc:docMk/>
            <pc:sldMk cId="1439264217" sldId="414"/>
            <ac:graphicFrameMk id="4" creationId="{0747F645-6357-4951-A634-0CB2DDC08CCE}"/>
          </ac:graphicFrameMkLst>
        </pc:graphicFrameChg>
        <pc:picChg chg="add mod">
          <ac:chgData name="Kang Wallter" userId="d5c269cbe9dbe8bc" providerId="LiveId" clId="{62597EBC-0AC9-4870-8A52-DA5CE2A458A2}" dt="2018-09-18T06:27:26.823" v="2195" actId="14100"/>
          <ac:picMkLst>
            <pc:docMk/>
            <pc:sldMk cId="1439264217" sldId="414"/>
            <ac:picMk id="5" creationId="{4F993937-DEB6-4314-9BB9-75D81769EA5A}"/>
          </ac:picMkLst>
        </pc:picChg>
      </pc:sldChg>
      <pc:sldChg chg="addSp modSp add">
        <pc:chgData name="Kang Wallter" userId="d5c269cbe9dbe8bc" providerId="LiveId" clId="{62597EBC-0AC9-4870-8A52-DA5CE2A458A2}" dt="2018-09-18T06:32:45.084" v="2315" actId="20577"/>
        <pc:sldMkLst>
          <pc:docMk/>
          <pc:sldMk cId="1391942142" sldId="415"/>
        </pc:sldMkLst>
        <pc:spChg chg="mod">
          <ac:chgData name="Kang Wallter" userId="d5c269cbe9dbe8bc" providerId="LiveId" clId="{62597EBC-0AC9-4870-8A52-DA5CE2A458A2}" dt="2018-09-18T06:31:57.072" v="2250" actId="20577"/>
          <ac:spMkLst>
            <pc:docMk/>
            <pc:sldMk cId="1391942142" sldId="415"/>
            <ac:spMk id="2" creationId="{3E8BE9F7-2A89-4FF3-95B0-99BE20BFF989}"/>
          </ac:spMkLst>
        </pc:spChg>
        <pc:spChg chg="mod">
          <ac:chgData name="Kang Wallter" userId="d5c269cbe9dbe8bc" providerId="LiveId" clId="{62597EBC-0AC9-4870-8A52-DA5CE2A458A2}" dt="2018-09-18T06:32:45.084" v="2315" actId="20577"/>
          <ac:spMkLst>
            <pc:docMk/>
            <pc:sldMk cId="1391942142" sldId="415"/>
            <ac:spMk id="3" creationId="{FBDBF224-E32A-42F7-9875-4621DEB543A9}"/>
          </ac:spMkLst>
        </pc:spChg>
        <pc:spChg chg="add mod">
          <ac:chgData name="Kang Wallter" userId="d5c269cbe9dbe8bc" providerId="LiveId" clId="{62597EBC-0AC9-4870-8A52-DA5CE2A458A2}" dt="2018-09-18T06:32:35.093" v="2259" actId="1076"/>
          <ac:spMkLst>
            <pc:docMk/>
            <pc:sldMk cId="1391942142" sldId="415"/>
            <ac:spMk id="4" creationId="{B794DF93-CEDC-4FEF-82A2-A6D1568F2666}"/>
          </ac:spMkLst>
        </pc:spChg>
      </pc:sldChg>
      <pc:sldChg chg="addSp delSp modSp add">
        <pc:chgData name="Kang Wallter" userId="d5c269cbe9dbe8bc" providerId="LiveId" clId="{62597EBC-0AC9-4870-8A52-DA5CE2A458A2}" dt="2018-09-18T06:34:29.244" v="2459" actId="1076"/>
        <pc:sldMkLst>
          <pc:docMk/>
          <pc:sldMk cId="3560004553" sldId="416"/>
        </pc:sldMkLst>
        <pc:spChg chg="mod">
          <ac:chgData name="Kang Wallter" userId="d5c269cbe9dbe8bc" providerId="LiveId" clId="{62597EBC-0AC9-4870-8A52-DA5CE2A458A2}" dt="2018-09-18T06:33:02.926" v="2347" actId="20577"/>
          <ac:spMkLst>
            <pc:docMk/>
            <pc:sldMk cId="3560004553" sldId="416"/>
            <ac:spMk id="2" creationId="{45618655-B915-4D17-BCFE-251A3A91942D}"/>
          </ac:spMkLst>
        </pc:spChg>
        <pc:spChg chg="mod">
          <ac:chgData name="Kang Wallter" userId="d5c269cbe9dbe8bc" providerId="LiveId" clId="{62597EBC-0AC9-4870-8A52-DA5CE2A458A2}" dt="2018-09-18T06:33:54.400" v="2455" actId="20577"/>
          <ac:spMkLst>
            <pc:docMk/>
            <pc:sldMk cId="3560004553" sldId="416"/>
            <ac:spMk id="3" creationId="{4A7F8CFD-864A-4406-B066-1DE584548BD9}"/>
          </ac:spMkLst>
        </pc:spChg>
        <pc:spChg chg="add mod">
          <ac:chgData name="Kang Wallter" userId="d5c269cbe9dbe8bc" providerId="LiveId" clId="{62597EBC-0AC9-4870-8A52-DA5CE2A458A2}" dt="2018-09-18T06:34:29.244" v="2459" actId="1076"/>
          <ac:spMkLst>
            <pc:docMk/>
            <pc:sldMk cId="3560004553" sldId="416"/>
            <ac:spMk id="4" creationId="{BD29E5AD-3032-45E0-BD72-8C4793BCA1AE}"/>
          </ac:spMkLst>
        </pc:spChg>
        <pc:spChg chg="add del">
          <ac:chgData name="Kang Wallter" userId="d5c269cbe9dbe8bc" providerId="LiveId" clId="{62597EBC-0AC9-4870-8A52-DA5CE2A458A2}" dt="2018-09-18T06:34:20.057" v="2457"/>
          <ac:spMkLst>
            <pc:docMk/>
            <pc:sldMk cId="3560004553" sldId="416"/>
            <ac:spMk id="5" creationId="{9A6D28E4-96F0-442C-8AE3-01CE8FBADB38}"/>
          </ac:spMkLst>
        </pc:spChg>
      </pc:sldChg>
      <pc:sldChg chg="addSp modSp add">
        <pc:chgData name="Kang Wallter" userId="d5c269cbe9dbe8bc" providerId="LiveId" clId="{62597EBC-0AC9-4870-8A52-DA5CE2A458A2}" dt="2018-09-18T06:55:17.716" v="2481" actId="20577"/>
        <pc:sldMkLst>
          <pc:docMk/>
          <pc:sldMk cId="2814650781" sldId="417"/>
        </pc:sldMkLst>
        <pc:spChg chg="add mod">
          <ac:chgData name="Kang Wallter" userId="d5c269cbe9dbe8bc" providerId="LiveId" clId="{62597EBC-0AC9-4870-8A52-DA5CE2A458A2}" dt="2018-09-18T06:35:24.054" v="2479" actId="1076"/>
          <ac:spMkLst>
            <pc:docMk/>
            <pc:sldMk cId="2814650781" sldId="417"/>
            <ac:spMk id="4" creationId="{02C3BA6B-C926-4E22-A2C0-561CDE422160}"/>
          </ac:spMkLst>
        </pc:spChg>
        <pc:spChg chg="add mod">
          <ac:chgData name="Kang Wallter" userId="d5c269cbe9dbe8bc" providerId="LiveId" clId="{62597EBC-0AC9-4870-8A52-DA5CE2A458A2}" dt="2018-09-18T06:55:17.716" v="2481" actId="20577"/>
          <ac:spMkLst>
            <pc:docMk/>
            <pc:sldMk cId="2814650781" sldId="417"/>
            <ac:spMk id="5" creationId="{B03602D0-54BE-4131-B0DC-E34834F36E37}"/>
          </ac:spMkLst>
        </pc:spChg>
      </pc:sldChg>
      <pc:sldChg chg="addSp modSp add">
        <pc:chgData name="Kang Wallter" userId="d5c269cbe9dbe8bc" providerId="LiveId" clId="{62597EBC-0AC9-4870-8A52-DA5CE2A458A2}" dt="2018-09-18T06:56:19.150" v="2524" actId="1076"/>
        <pc:sldMkLst>
          <pc:docMk/>
          <pc:sldMk cId="690456867" sldId="418"/>
        </pc:sldMkLst>
        <pc:spChg chg="mod">
          <ac:chgData name="Kang Wallter" userId="d5c269cbe9dbe8bc" providerId="LiveId" clId="{62597EBC-0AC9-4870-8A52-DA5CE2A458A2}" dt="2018-09-18T06:55:39.585" v="2510" actId="20577"/>
          <ac:spMkLst>
            <pc:docMk/>
            <pc:sldMk cId="690456867" sldId="418"/>
            <ac:spMk id="2" creationId="{3CF8172C-C941-4DA5-BDDB-BE65FB4EA548}"/>
          </ac:spMkLst>
        </pc:spChg>
        <pc:spChg chg="add mod">
          <ac:chgData name="Kang Wallter" userId="d5c269cbe9dbe8bc" providerId="LiveId" clId="{62597EBC-0AC9-4870-8A52-DA5CE2A458A2}" dt="2018-09-18T06:56:09.220" v="2522" actId="1076"/>
          <ac:spMkLst>
            <pc:docMk/>
            <pc:sldMk cId="690456867" sldId="418"/>
            <ac:spMk id="4" creationId="{486F1598-E3EC-4B6D-B8E8-4CC32F5B2FAC}"/>
          </ac:spMkLst>
        </pc:spChg>
        <pc:picChg chg="add mod">
          <ac:chgData name="Kang Wallter" userId="d5c269cbe9dbe8bc" providerId="LiveId" clId="{62597EBC-0AC9-4870-8A52-DA5CE2A458A2}" dt="2018-09-18T06:56:19.150" v="2524" actId="1076"/>
          <ac:picMkLst>
            <pc:docMk/>
            <pc:sldMk cId="690456867" sldId="418"/>
            <ac:picMk id="5" creationId="{F6B27B74-7724-4931-9656-DA6EA6B2B01C}"/>
          </ac:picMkLst>
        </pc:picChg>
      </pc:sldChg>
      <pc:sldChg chg="addSp modSp add">
        <pc:chgData name="Kang Wallter" userId="d5c269cbe9dbe8bc" providerId="LiveId" clId="{62597EBC-0AC9-4870-8A52-DA5CE2A458A2}" dt="2018-09-18T06:58:50.344" v="2560" actId="1076"/>
        <pc:sldMkLst>
          <pc:docMk/>
          <pc:sldMk cId="4041345092" sldId="419"/>
        </pc:sldMkLst>
        <pc:spChg chg="mod">
          <ac:chgData name="Kang Wallter" userId="d5c269cbe9dbe8bc" providerId="LiveId" clId="{62597EBC-0AC9-4870-8A52-DA5CE2A458A2}" dt="2018-09-18T06:58:07.021" v="2552" actId="20577"/>
          <ac:spMkLst>
            <pc:docMk/>
            <pc:sldMk cId="4041345092" sldId="419"/>
            <ac:spMk id="2" creationId="{842B3AC9-1F8F-4465-88F0-B7FB800C4208}"/>
          </ac:spMkLst>
        </pc:spChg>
        <pc:spChg chg="add mod">
          <ac:chgData name="Kang Wallter" userId="d5c269cbe9dbe8bc" providerId="LiveId" clId="{62597EBC-0AC9-4870-8A52-DA5CE2A458A2}" dt="2018-09-18T06:58:34.230" v="2554" actId="1076"/>
          <ac:spMkLst>
            <pc:docMk/>
            <pc:sldMk cId="4041345092" sldId="419"/>
            <ac:spMk id="8" creationId="{61C09911-3825-4C7C-8493-DE01404AFAAB}"/>
          </ac:spMkLst>
        </pc:spChg>
        <pc:spChg chg="add mod">
          <ac:chgData name="Kang Wallter" userId="d5c269cbe9dbe8bc" providerId="LiveId" clId="{62597EBC-0AC9-4870-8A52-DA5CE2A458A2}" dt="2018-09-18T06:58:50.344" v="2560" actId="1076"/>
          <ac:spMkLst>
            <pc:docMk/>
            <pc:sldMk cId="4041345092" sldId="419"/>
            <ac:spMk id="9" creationId="{EB6B554D-08B9-47E5-B7F1-BF5DCBC1E178}"/>
          </ac:spMkLst>
        </pc:spChg>
        <pc:spChg chg="add mod">
          <ac:chgData name="Kang Wallter" userId="d5c269cbe9dbe8bc" providerId="LiveId" clId="{62597EBC-0AC9-4870-8A52-DA5CE2A458A2}" dt="2018-09-18T06:58:50.344" v="2560" actId="1076"/>
          <ac:spMkLst>
            <pc:docMk/>
            <pc:sldMk cId="4041345092" sldId="419"/>
            <ac:spMk id="10" creationId="{F346D174-33D6-4D7C-B279-2B7F36652866}"/>
          </ac:spMkLst>
        </pc:spChg>
        <pc:picChg chg="add mod">
          <ac:chgData name="Kang Wallter" userId="d5c269cbe9dbe8bc" providerId="LiveId" clId="{62597EBC-0AC9-4870-8A52-DA5CE2A458A2}" dt="2018-09-18T06:58:34.230" v="2554" actId="1076"/>
          <ac:picMkLst>
            <pc:docMk/>
            <pc:sldMk cId="4041345092" sldId="419"/>
            <ac:picMk id="4" creationId="{2420CAB0-2FD5-4497-806A-4BE72CAA6024}"/>
          </ac:picMkLst>
        </pc:picChg>
        <pc:picChg chg="add mod ord">
          <ac:chgData name="Kang Wallter" userId="d5c269cbe9dbe8bc" providerId="LiveId" clId="{62597EBC-0AC9-4870-8A52-DA5CE2A458A2}" dt="2018-09-18T06:58:40.414" v="2557" actId="166"/>
          <ac:picMkLst>
            <pc:docMk/>
            <pc:sldMk cId="4041345092" sldId="419"/>
            <ac:picMk id="5" creationId="{1339C956-9CEC-4527-8E10-7171B6C35495}"/>
          </ac:picMkLst>
        </pc:picChg>
        <pc:picChg chg="add mod">
          <ac:chgData name="Kang Wallter" userId="d5c269cbe9dbe8bc" providerId="LiveId" clId="{62597EBC-0AC9-4870-8A52-DA5CE2A458A2}" dt="2018-09-18T06:58:50.344" v="2560" actId="1076"/>
          <ac:picMkLst>
            <pc:docMk/>
            <pc:sldMk cId="4041345092" sldId="419"/>
            <ac:picMk id="6" creationId="{004699DF-F797-411F-9360-ECD299D60166}"/>
          </ac:picMkLst>
        </pc:picChg>
        <pc:cxnChg chg="add mod">
          <ac:chgData name="Kang Wallter" userId="d5c269cbe9dbe8bc" providerId="LiveId" clId="{62597EBC-0AC9-4870-8A52-DA5CE2A458A2}" dt="2018-09-18T06:58:36.508" v="2555" actId="1076"/>
          <ac:cxnSpMkLst>
            <pc:docMk/>
            <pc:sldMk cId="4041345092" sldId="419"/>
            <ac:cxnSpMk id="7" creationId="{374B2E73-0339-4C2D-81FF-5B1C4C58116C}"/>
          </ac:cxnSpMkLst>
        </pc:cxnChg>
      </pc:sldChg>
      <pc:sldChg chg="addSp modSp add">
        <pc:chgData name="Kang Wallter" userId="d5c269cbe9dbe8bc" providerId="LiveId" clId="{62597EBC-0AC9-4870-8A52-DA5CE2A458A2}" dt="2018-09-18T07:19:47.520" v="2751" actId="20577"/>
        <pc:sldMkLst>
          <pc:docMk/>
          <pc:sldMk cId="1629450779" sldId="420"/>
        </pc:sldMkLst>
        <pc:spChg chg="mod">
          <ac:chgData name="Kang Wallter" userId="d5c269cbe9dbe8bc" providerId="LiveId" clId="{62597EBC-0AC9-4870-8A52-DA5CE2A458A2}" dt="2018-09-18T06:59:09.716" v="2601" actId="20577"/>
          <ac:spMkLst>
            <pc:docMk/>
            <pc:sldMk cId="1629450779" sldId="420"/>
            <ac:spMk id="2" creationId="{E1EA2A9E-7863-4D8E-B384-6CE13030389B}"/>
          </ac:spMkLst>
        </pc:spChg>
        <pc:spChg chg="mod">
          <ac:chgData name="Kang Wallter" userId="d5c269cbe9dbe8bc" providerId="LiveId" clId="{62597EBC-0AC9-4870-8A52-DA5CE2A458A2}" dt="2018-09-18T07:19:47.520" v="2751" actId="20577"/>
          <ac:spMkLst>
            <pc:docMk/>
            <pc:sldMk cId="1629450779" sldId="420"/>
            <ac:spMk id="3" creationId="{C197E90E-A18B-41D8-BD72-2EDD5F914BF5}"/>
          </ac:spMkLst>
        </pc:spChg>
        <pc:spChg chg="add mod">
          <ac:chgData name="Kang Wallter" userId="d5c269cbe9dbe8bc" providerId="LiveId" clId="{62597EBC-0AC9-4870-8A52-DA5CE2A458A2}" dt="2018-09-18T07:19:25.698" v="2673" actId="13822"/>
          <ac:spMkLst>
            <pc:docMk/>
            <pc:sldMk cId="1629450779" sldId="420"/>
            <ac:spMk id="4" creationId="{A816DC93-7094-4B26-916C-7DCDB216120F}"/>
          </ac:spMkLst>
        </pc:spChg>
      </pc:sldChg>
      <pc:sldChg chg="addSp modSp add">
        <pc:chgData name="Kang Wallter" userId="d5c269cbe9dbe8bc" providerId="LiveId" clId="{62597EBC-0AC9-4870-8A52-DA5CE2A458A2}" dt="2018-09-18T07:21:48.895" v="2995" actId="13822"/>
        <pc:sldMkLst>
          <pc:docMk/>
          <pc:sldMk cId="641182811" sldId="421"/>
        </pc:sldMkLst>
        <pc:spChg chg="mod">
          <ac:chgData name="Kang Wallter" userId="d5c269cbe9dbe8bc" providerId="LiveId" clId="{62597EBC-0AC9-4870-8A52-DA5CE2A458A2}" dt="2018-09-18T07:20:08.440" v="2778" actId="20577"/>
          <ac:spMkLst>
            <pc:docMk/>
            <pc:sldMk cId="641182811" sldId="421"/>
            <ac:spMk id="2" creationId="{2206BA61-557A-469D-885D-E02A0ABA594C}"/>
          </ac:spMkLst>
        </pc:spChg>
        <pc:spChg chg="mod">
          <ac:chgData name="Kang Wallter" userId="d5c269cbe9dbe8bc" providerId="LiveId" clId="{62597EBC-0AC9-4870-8A52-DA5CE2A458A2}" dt="2018-09-18T07:20:44.008" v="2926" actId="20577"/>
          <ac:spMkLst>
            <pc:docMk/>
            <pc:sldMk cId="641182811" sldId="421"/>
            <ac:spMk id="3" creationId="{A125F3CA-4F58-46A5-84D0-6FE8E80C1BF3}"/>
          </ac:spMkLst>
        </pc:spChg>
        <pc:spChg chg="add mod">
          <ac:chgData name="Kang Wallter" userId="d5c269cbe9dbe8bc" providerId="LiveId" clId="{62597EBC-0AC9-4870-8A52-DA5CE2A458A2}" dt="2018-09-18T07:21:48.895" v="2995" actId="13822"/>
          <ac:spMkLst>
            <pc:docMk/>
            <pc:sldMk cId="641182811" sldId="421"/>
            <ac:spMk id="4" creationId="{F2605B12-4D80-4982-9DE3-4BB91EC6D5C5}"/>
          </ac:spMkLst>
        </pc:spChg>
      </pc:sldChg>
      <pc:sldChg chg="addSp delSp modSp add">
        <pc:chgData name="Kang Wallter" userId="d5c269cbe9dbe8bc" providerId="LiveId" clId="{62597EBC-0AC9-4870-8A52-DA5CE2A458A2}" dt="2018-09-18T07:22:57.200" v="3003" actId="1076"/>
        <pc:sldMkLst>
          <pc:docMk/>
          <pc:sldMk cId="2567642094" sldId="422"/>
        </pc:sldMkLst>
        <pc:spChg chg="del">
          <ac:chgData name="Kang Wallter" userId="d5c269cbe9dbe8bc" providerId="LiveId" clId="{62597EBC-0AC9-4870-8A52-DA5CE2A458A2}" dt="2018-09-18T07:22:36.962" v="2997" actId="478"/>
          <ac:spMkLst>
            <pc:docMk/>
            <pc:sldMk cId="2567642094" sldId="422"/>
            <ac:spMk id="2" creationId="{101FDC8D-1EA3-4617-85BE-6C829D810091}"/>
          </ac:spMkLst>
        </pc:spChg>
        <pc:spChg chg="del">
          <ac:chgData name="Kang Wallter" userId="d5c269cbe9dbe8bc" providerId="LiveId" clId="{62597EBC-0AC9-4870-8A52-DA5CE2A458A2}" dt="2018-09-18T07:22:36.962" v="2997" actId="478"/>
          <ac:spMkLst>
            <pc:docMk/>
            <pc:sldMk cId="2567642094" sldId="422"/>
            <ac:spMk id="3" creationId="{29A9CC83-F821-4372-B8CD-92BCF0B4DA62}"/>
          </ac:spMkLst>
        </pc:spChg>
        <pc:spChg chg="add">
          <ac:chgData name="Kang Wallter" userId="d5c269cbe9dbe8bc" providerId="LiveId" clId="{62597EBC-0AC9-4870-8A52-DA5CE2A458A2}" dt="2018-09-18T07:22:51.551" v="3001"/>
          <ac:spMkLst>
            <pc:docMk/>
            <pc:sldMk cId="2567642094" sldId="422"/>
            <ac:spMk id="9" creationId="{D3083255-901C-40F3-B96F-7DD6BA69424F}"/>
          </ac:spMkLst>
        </pc:spChg>
        <pc:spChg chg="add">
          <ac:chgData name="Kang Wallter" userId="d5c269cbe9dbe8bc" providerId="LiveId" clId="{62597EBC-0AC9-4870-8A52-DA5CE2A458A2}" dt="2018-09-18T07:22:51.551" v="3001"/>
          <ac:spMkLst>
            <pc:docMk/>
            <pc:sldMk cId="2567642094" sldId="422"/>
            <ac:spMk id="10" creationId="{9E6B4205-7253-4A6B-8435-C7F0563DCC0D}"/>
          </ac:spMkLst>
        </pc:spChg>
        <pc:spChg chg="add">
          <ac:chgData name="Kang Wallter" userId="d5c269cbe9dbe8bc" providerId="LiveId" clId="{62597EBC-0AC9-4870-8A52-DA5CE2A458A2}" dt="2018-09-18T07:22:51.551" v="3001"/>
          <ac:spMkLst>
            <pc:docMk/>
            <pc:sldMk cId="2567642094" sldId="422"/>
            <ac:spMk id="11" creationId="{190D11EC-BF05-4EDE-A3D8-F09CCB2800BE}"/>
          </ac:spMkLst>
        </pc:spChg>
        <pc:picChg chg="add del mod">
          <ac:chgData name="Kang Wallter" userId="d5c269cbe9dbe8bc" providerId="LiveId" clId="{62597EBC-0AC9-4870-8A52-DA5CE2A458A2}" dt="2018-09-18T07:22:41.010" v="3000" actId="478"/>
          <ac:picMkLst>
            <pc:docMk/>
            <pc:sldMk cId="2567642094" sldId="422"/>
            <ac:picMk id="4" creationId="{5E11195A-C00C-43AE-A26A-E03381DE869C}"/>
          </ac:picMkLst>
        </pc:picChg>
        <pc:picChg chg="add">
          <ac:chgData name="Kang Wallter" userId="d5c269cbe9dbe8bc" providerId="LiveId" clId="{62597EBC-0AC9-4870-8A52-DA5CE2A458A2}" dt="2018-09-18T07:22:51.551" v="3001"/>
          <ac:picMkLst>
            <pc:docMk/>
            <pc:sldMk cId="2567642094" sldId="422"/>
            <ac:picMk id="5" creationId="{A62B5BE4-BD9C-428A-8887-F08DE0F40E8D}"/>
          </ac:picMkLst>
        </pc:picChg>
        <pc:picChg chg="add mod">
          <ac:chgData name="Kang Wallter" userId="d5c269cbe9dbe8bc" providerId="LiveId" clId="{62597EBC-0AC9-4870-8A52-DA5CE2A458A2}" dt="2018-09-18T07:22:57.200" v="3003" actId="1076"/>
          <ac:picMkLst>
            <pc:docMk/>
            <pc:sldMk cId="2567642094" sldId="422"/>
            <ac:picMk id="6" creationId="{B397AD50-83E5-4A29-B0A3-B3732C1DC443}"/>
          </ac:picMkLst>
        </pc:picChg>
        <pc:picChg chg="add">
          <ac:chgData name="Kang Wallter" userId="d5c269cbe9dbe8bc" providerId="LiveId" clId="{62597EBC-0AC9-4870-8A52-DA5CE2A458A2}" dt="2018-09-18T07:22:51.551" v="3001"/>
          <ac:picMkLst>
            <pc:docMk/>
            <pc:sldMk cId="2567642094" sldId="422"/>
            <ac:picMk id="7" creationId="{072D7B3B-E85A-4B89-8974-BF351EE87A2B}"/>
          </ac:picMkLst>
        </pc:picChg>
        <pc:cxnChg chg="add">
          <ac:chgData name="Kang Wallter" userId="d5c269cbe9dbe8bc" providerId="LiveId" clId="{62597EBC-0AC9-4870-8A52-DA5CE2A458A2}" dt="2018-09-18T07:22:51.551" v="3001"/>
          <ac:cxnSpMkLst>
            <pc:docMk/>
            <pc:sldMk cId="2567642094" sldId="422"/>
            <ac:cxnSpMk id="8" creationId="{1EB251B0-7970-4270-AC05-5C61F720AAA0}"/>
          </ac:cxnSpMkLst>
        </pc:cxnChg>
      </pc:sldChg>
      <pc:sldChg chg="addSp modSp add">
        <pc:chgData name="Kang Wallter" userId="d5c269cbe9dbe8bc" providerId="LiveId" clId="{62597EBC-0AC9-4870-8A52-DA5CE2A458A2}" dt="2018-09-18T07:25:21.523" v="3054" actId="1076"/>
        <pc:sldMkLst>
          <pc:docMk/>
          <pc:sldMk cId="796577848" sldId="423"/>
        </pc:sldMkLst>
        <pc:spChg chg="mod">
          <ac:chgData name="Kang Wallter" userId="d5c269cbe9dbe8bc" providerId="LiveId" clId="{62597EBC-0AC9-4870-8A52-DA5CE2A458A2}" dt="2018-09-18T07:23:29.429" v="3040" actId="20577"/>
          <ac:spMkLst>
            <pc:docMk/>
            <pc:sldMk cId="796577848" sldId="423"/>
            <ac:spMk id="2" creationId="{54AEE523-9DFC-41BE-8E00-5052FF09FC04}"/>
          </ac:spMkLst>
        </pc:spChg>
        <pc:spChg chg="add mod">
          <ac:chgData name="Kang Wallter" userId="d5c269cbe9dbe8bc" providerId="LiveId" clId="{62597EBC-0AC9-4870-8A52-DA5CE2A458A2}" dt="2018-09-18T07:25:18.977" v="3053" actId="1076"/>
          <ac:spMkLst>
            <pc:docMk/>
            <pc:sldMk cId="796577848" sldId="423"/>
            <ac:spMk id="5" creationId="{CD391CB0-940C-452E-BD37-168E48A33A02}"/>
          </ac:spMkLst>
        </pc:spChg>
        <pc:picChg chg="add mod ord">
          <ac:chgData name="Kang Wallter" userId="d5c269cbe9dbe8bc" providerId="LiveId" clId="{62597EBC-0AC9-4870-8A52-DA5CE2A458A2}" dt="2018-09-18T07:25:21.523" v="3054" actId="1076"/>
          <ac:picMkLst>
            <pc:docMk/>
            <pc:sldMk cId="796577848" sldId="423"/>
            <ac:picMk id="4" creationId="{F8E300FD-0F32-4B02-B594-37892D42E893}"/>
          </ac:picMkLst>
        </pc:picChg>
      </pc:sldChg>
    </pc:docChg>
  </pc:docChgLst>
  <pc:docChgLst>
    <pc:chgData name="Kang Wallter" userId="d5c269cbe9dbe8bc" providerId="LiveId" clId="{19B148AA-2DF6-41F3-B444-B60E5DBA990E}"/>
    <pc:docChg chg="undo custSel addSld delSld modSld sldOrd">
      <pc:chgData name="Kang Wallter" userId="d5c269cbe9dbe8bc" providerId="LiveId" clId="{19B148AA-2DF6-41F3-B444-B60E5DBA990E}" dt="2018-09-13T09:14:24.147" v="6845"/>
      <pc:docMkLst>
        <pc:docMk/>
      </pc:docMkLst>
      <pc:sldChg chg="modSp">
        <pc:chgData name="Kang Wallter" userId="d5c269cbe9dbe8bc" providerId="LiveId" clId="{19B148AA-2DF6-41F3-B444-B60E5DBA990E}" dt="2018-09-13T01:56:27.240" v="0" actId="20577"/>
        <pc:sldMkLst>
          <pc:docMk/>
          <pc:sldMk cId="3534609715" sldId="256"/>
        </pc:sldMkLst>
        <pc:spChg chg="mod">
          <ac:chgData name="Kang Wallter" userId="d5c269cbe9dbe8bc" providerId="LiveId" clId="{19B148AA-2DF6-41F3-B444-B60E5DBA990E}" dt="2018-09-13T01:56:27.240" v="0" actId="20577"/>
          <ac:spMkLst>
            <pc:docMk/>
            <pc:sldMk cId="3534609715" sldId="256"/>
            <ac:spMk id="3" creationId="{3E0E96B2-6C68-4BD9-BDE4-0C9908C5E3F0}"/>
          </ac:spMkLst>
        </pc:spChg>
      </pc:sldChg>
      <pc:sldChg chg="modSp">
        <pc:chgData name="Kang Wallter" userId="d5c269cbe9dbe8bc" providerId="LiveId" clId="{19B148AA-2DF6-41F3-B444-B60E5DBA990E}" dt="2018-09-13T01:58:23.424" v="367"/>
        <pc:sldMkLst>
          <pc:docMk/>
          <pc:sldMk cId="2101404846" sldId="257"/>
        </pc:sldMkLst>
        <pc:spChg chg="mod">
          <ac:chgData name="Kang Wallter" userId="d5c269cbe9dbe8bc" providerId="LiveId" clId="{19B148AA-2DF6-41F3-B444-B60E5DBA990E}" dt="2018-09-13T01:58:23.424" v="367"/>
          <ac:spMkLst>
            <pc:docMk/>
            <pc:sldMk cId="2101404846" sldId="257"/>
            <ac:spMk id="3" creationId="{AC44AB1D-3FF4-4D1A-B438-52C18F3D1261}"/>
          </ac:spMkLst>
        </pc:spChg>
      </pc:sldChg>
      <pc:sldChg chg="modSp">
        <pc:chgData name="Kang Wallter" userId="d5c269cbe9dbe8bc" providerId="LiveId" clId="{19B148AA-2DF6-41F3-B444-B60E5DBA990E}" dt="2018-09-13T01:59:03.105" v="406" actId="20577"/>
        <pc:sldMkLst>
          <pc:docMk/>
          <pc:sldMk cId="3322828700" sldId="357"/>
        </pc:sldMkLst>
        <pc:spChg chg="mod">
          <ac:chgData name="Kang Wallter" userId="d5c269cbe9dbe8bc" providerId="LiveId" clId="{19B148AA-2DF6-41F3-B444-B60E5DBA990E}" dt="2018-09-13T01:59:03.105" v="406" actId="20577"/>
          <ac:spMkLst>
            <pc:docMk/>
            <pc:sldMk cId="3322828700" sldId="357"/>
            <ac:spMk id="2" creationId="{2EEFBACF-BF3B-4C2B-A8AA-46E85265C58C}"/>
          </ac:spMkLst>
        </pc:spChg>
      </pc:sldChg>
      <pc:sldChg chg="addSp modSp add">
        <pc:chgData name="Kang Wallter" userId="d5c269cbe9dbe8bc" providerId="LiveId" clId="{19B148AA-2DF6-41F3-B444-B60E5DBA990E}" dt="2018-09-13T02:03:20.181" v="1095" actId="14100"/>
        <pc:sldMkLst>
          <pc:docMk/>
          <pc:sldMk cId="1087573849" sldId="358"/>
        </pc:sldMkLst>
        <pc:spChg chg="mod">
          <ac:chgData name="Kang Wallter" userId="d5c269cbe9dbe8bc" providerId="LiveId" clId="{19B148AA-2DF6-41F3-B444-B60E5DBA990E}" dt="2018-09-13T01:59:29.951" v="490" actId="20577"/>
          <ac:spMkLst>
            <pc:docMk/>
            <pc:sldMk cId="1087573849" sldId="358"/>
            <ac:spMk id="2" creationId="{F3C418A5-034D-4A29-B9B3-220F53ABDE31}"/>
          </ac:spMkLst>
        </pc:spChg>
        <pc:spChg chg="mod">
          <ac:chgData name="Kang Wallter" userId="d5c269cbe9dbe8bc" providerId="LiveId" clId="{19B148AA-2DF6-41F3-B444-B60E5DBA990E}" dt="2018-09-13T02:02:45.938" v="1092" actId="20577"/>
          <ac:spMkLst>
            <pc:docMk/>
            <pc:sldMk cId="1087573849" sldId="358"/>
            <ac:spMk id="3" creationId="{2D44A15D-D5BF-4B07-B1B4-3ADE1A931725}"/>
          </ac:spMkLst>
        </pc:spChg>
        <pc:picChg chg="add mod">
          <ac:chgData name="Kang Wallter" userId="d5c269cbe9dbe8bc" providerId="LiveId" clId="{19B148AA-2DF6-41F3-B444-B60E5DBA990E}" dt="2018-09-13T02:03:20.181" v="1095" actId="14100"/>
          <ac:picMkLst>
            <pc:docMk/>
            <pc:sldMk cId="1087573849" sldId="358"/>
            <ac:picMk id="4" creationId="{0CD36A82-A576-40A4-9792-E2EC389A0E17}"/>
          </ac:picMkLst>
        </pc:picChg>
      </pc:sldChg>
      <pc:sldChg chg="addSp modSp add">
        <pc:chgData name="Kang Wallter" userId="d5c269cbe9dbe8bc" providerId="LiveId" clId="{19B148AA-2DF6-41F3-B444-B60E5DBA990E}" dt="2018-09-13T02:09:38.878" v="1433" actId="404"/>
        <pc:sldMkLst>
          <pc:docMk/>
          <pc:sldMk cId="2158697462" sldId="359"/>
        </pc:sldMkLst>
        <pc:spChg chg="mod">
          <ac:chgData name="Kang Wallter" userId="d5c269cbe9dbe8bc" providerId="LiveId" clId="{19B148AA-2DF6-41F3-B444-B60E5DBA990E}" dt="2018-09-13T02:04:08.349" v="1108" actId="20577"/>
          <ac:spMkLst>
            <pc:docMk/>
            <pc:sldMk cId="2158697462" sldId="359"/>
            <ac:spMk id="2" creationId="{BB08384F-512F-4E6A-A692-C8728966C71F}"/>
          </ac:spMkLst>
        </pc:spChg>
        <pc:spChg chg="mod">
          <ac:chgData name="Kang Wallter" userId="d5c269cbe9dbe8bc" providerId="LiveId" clId="{19B148AA-2DF6-41F3-B444-B60E5DBA990E}" dt="2018-09-13T02:08:32.447" v="1423" actId="20577"/>
          <ac:spMkLst>
            <pc:docMk/>
            <pc:sldMk cId="2158697462" sldId="359"/>
            <ac:spMk id="3" creationId="{49E3E79A-76FC-482A-AE8C-9E8077AE7033}"/>
          </ac:spMkLst>
        </pc:spChg>
        <pc:graphicFrameChg chg="add mod modGraphic">
          <ac:chgData name="Kang Wallter" userId="d5c269cbe9dbe8bc" providerId="LiveId" clId="{19B148AA-2DF6-41F3-B444-B60E5DBA990E}" dt="2018-09-13T02:09:38.878" v="1433" actId="404"/>
          <ac:graphicFrameMkLst>
            <pc:docMk/>
            <pc:sldMk cId="2158697462" sldId="359"/>
            <ac:graphicFrameMk id="4" creationId="{23949BF3-8C7E-4500-836F-4C68370FDEB0}"/>
          </ac:graphicFrameMkLst>
        </pc:graphicFrameChg>
      </pc:sldChg>
      <pc:sldChg chg="modSp add">
        <pc:chgData name="Kang Wallter" userId="d5c269cbe9dbe8bc" providerId="LiveId" clId="{19B148AA-2DF6-41F3-B444-B60E5DBA990E}" dt="2018-09-13T02:10:24.024" v="1460" actId="20577"/>
        <pc:sldMkLst>
          <pc:docMk/>
          <pc:sldMk cId="1108931511" sldId="360"/>
        </pc:sldMkLst>
        <pc:spChg chg="mod">
          <ac:chgData name="Kang Wallter" userId="d5c269cbe9dbe8bc" providerId="LiveId" clId="{19B148AA-2DF6-41F3-B444-B60E5DBA990E}" dt="2018-09-13T02:09:48.185" v="1455" actId="20577"/>
          <ac:spMkLst>
            <pc:docMk/>
            <pc:sldMk cId="1108931511" sldId="360"/>
            <ac:spMk id="2" creationId="{6525AE69-5E94-431F-861D-1E2DAB1F79AF}"/>
          </ac:spMkLst>
        </pc:spChg>
        <pc:spChg chg="mod">
          <ac:chgData name="Kang Wallter" userId="d5c269cbe9dbe8bc" providerId="LiveId" clId="{19B148AA-2DF6-41F3-B444-B60E5DBA990E}" dt="2018-09-13T02:10:24.024" v="1460" actId="20577"/>
          <ac:spMkLst>
            <pc:docMk/>
            <pc:sldMk cId="1108931511" sldId="360"/>
            <ac:spMk id="3" creationId="{ABB89D28-4A42-47C8-877E-02C9C1BCD74C}"/>
          </ac:spMkLst>
        </pc:spChg>
      </pc:sldChg>
      <pc:sldChg chg="addSp modSp add">
        <pc:chgData name="Kang Wallter" userId="d5c269cbe9dbe8bc" providerId="LiveId" clId="{19B148AA-2DF6-41F3-B444-B60E5DBA990E}" dt="2018-09-13T02:13:54.075" v="1818" actId="20577"/>
        <pc:sldMkLst>
          <pc:docMk/>
          <pc:sldMk cId="3622257811" sldId="361"/>
        </pc:sldMkLst>
        <pc:spChg chg="mod">
          <ac:chgData name="Kang Wallter" userId="d5c269cbe9dbe8bc" providerId="LiveId" clId="{19B148AA-2DF6-41F3-B444-B60E5DBA990E}" dt="2018-09-13T02:11:32.827" v="1497" actId="20577"/>
          <ac:spMkLst>
            <pc:docMk/>
            <pc:sldMk cId="3622257811" sldId="361"/>
            <ac:spMk id="2" creationId="{7974DCC5-03A3-4224-9D4F-0753A66F52B5}"/>
          </ac:spMkLst>
        </pc:spChg>
        <pc:spChg chg="mod">
          <ac:chgData name="Kang Wallter" userId="d5c269cbe9dbe8bc" providerId="LiveId" clId="{19B148AA-2DF6-41F3-B444-B60E5DBA990E}" dt="2018-09-13T02:13:17.903" v="1804" actId="20577"/>
          <ac:spMkLst>
            <pc:docMk/>
            <pc:sldMk cId="3622257811" sldId="361"/>
            <ac:spMk id="3" creationId="{BCF327F8-6EBC-4C23-9A11-432E20C587D8}"/>
          </ac:spMkLst>
        </pc:spChg>
        <pc:spChg chg="add mod">
          <ac:chgData name="Kang Wallter" userId="d5c269cbe9dbe8bc" providerId="LiveId" clId="{19B148AA-2DF6-41F3-B444-B60E5DBA990E}" dt="2018-09-13T02:13:54.075" v="1818" actId="20577"/>
          <ac:spMkLst>
            <pc:docMk/>
            <pc:sldMk cId="3622257811" sldId="361"/>
            <ac:spMk id="4" creationId="{5F563CEF-C332-4A1C-A550-A94432D03A39}"/>
          </ac:spMkLst>
        </pc:spChg>
      </pc:sldChg>
      <pc:sldChg chg="modSp add">
        <pc:chgData name="Kang Wallter" userId="d5c269cbe9dbe8bc" providerId="LiveId" clId="{19B148AA-2DF6-41F3-B444-B60E5DBA990E}" dt="2018-09-13T02:16:52.231" v="2231" actId="20577"/>
        <pc:sldMkLst>
          <pc:docMk/>
          <pc:sldMk cId="1191527349" sldId="362"/>
        </pc:sldMkLst>
        <pc:spChg chg="mod">
          <ac:chgData name="Kang Wallter" userId="d5c269cbe9dbe8bc" providerId="LiveId" clId="{19B148AA-2DF6-41F3-B444-B60E5DBA990E}" dt="2018-09-13T02:14:37.871" v="1864"/>
          <ac:spMkLst>
            <pc:docMk/>
            <pc:sldMk cId="1191527349" sldId="362"/>
            <ac:spMk id="2" creationId="{2A69CD74-3FEC-4AC0-8BC8-6486ECB4840B}"/>
          </ac:spMkLst>
        </pc:spChg>
        <pc:spChg chg="mod">
          <ac:chgData name="Kang Wallter" userId="d5c269cbe9dbe8bc" providerId="LiveId" clId="{19B148AA-2DF6-41F3-B444-B60E5DBA990E}" dt="2018-09-13T02:16:52.231" v="2231" actId="20577"/>
          <ac:spMkLst>
            <pc:docMk/>
            <pc:sldMk cId="1191527349" sldId="362"/>
            <ac:spMk id="3" creationId="{F99C1A93-8619-433C-9A30-8A8BC1A04523}"/>
          </ac:spMkLst>
        </pc:spChg>
      </pc:sldChg>
      <pc:sldChg chg="addSp modSp add">
        <pc:chgData name="Kang Wallter" userId="d5c269cbe9dbe8bc" providerId="LiveId" clId="{19B148AA-2DF6-41F3-B444-B60E5DBA990E}" dt="2018-09-13T02:21:36.297" v="2454" actId="13822"/>
        <pc:sldMkLst>
          <pc:docMk/>
          <pc:sldMk cId="2252789693" sldId="363"/>
        </pc:sldMkLst>
        <pc:spChg chg="mod">
          <ac:chgData name="Kang Wallter" userId="d5c269cbe9dbe8bc" providerId="LiveId" clId="{19B148AA-2DF6-41F3-B444-B60E5DBA990E}" dt="2018-09-13T02:18:22.819" v="2388" actId="20577"/>
          <ac:spMkLst>
            <pc:docMk/>
            <pc:sldMk cId="2252789693" sldId="363"/>
            <ac:spMk id="2" creationId="{5D69DFC3-5025-454A-8586-B2582B822CFF}"/>
          </ac:spMkLst>
        </pc:spChg>
        <pc:spChg chg="mod">
          <ac:chgData name="Kang Wallter" userId="d5c269cbe9dbe8bc" providerId="LiveId" clId="{19B148AA-2DF6-41F3-B444-B60E5DBA990E}" dt="2018-09-13T02:18:28.694" v="2389" actId="14100"/>
          <ac:spMkLst>
            <pc:docMk/>
            <pc:sldMk cId="2252789693" sldId="363"/>
            <ac:spMk id="3" creationId="{E1D422DC-DB6C-4FAC-9A34-B59619C10124}"/>
          </ac:spMkLst>
        </pc:spChg>
        <pc:spChg chg="add mod">
          <ac:chgData name="Kang Wallter" userId="d5c269cbe9dbe8bc" providerId="LiveId" clId="{19B148AA-2DF6-41F3-B444-B60E5DBA990E}" dt="2018-09-13T02:20:26.266" v="2390" actId="1076"/>
          <ac:spMkLst>
            <pc:docMk/>
            <pc:sldMk cId="2252789693" sldId="363"/>
            <ac:spMk id="4" creationId="{166C7634-31E2-4B9F-B091-4DBAB8A63225}"/>
          </ac:spMkLst>
        </pc:spChg>
        <pc:spChg chg="add mod">
          <ac:chgData name="Kang Wallter" userId="d5c269cbe9dbe8bc" providerId="LiveId" clId="{19B148AA-2DF6-41F3-B444-B60E5DBA990E}" dt="2018-09-13T02:20:47.541" v="2442" actId="20577"/>
          <ac:spMkLst>
            <pc:docMk/>
            <pc:sldMk cId="2252789693" sldId="363"/>
            <ac:spMk id="5" creationId="{515E075D-6674-4163-9649-064E73C27EFD}"/>
          </ac:spMkLst>
        </pc:spChg>
        <pc:spChg chg="add mod">
          <ac:chgData name="Kang Wallter" userId="d5c269cbe9dbe8bc" providerId="LiveId" clId="{19B148AA-2DF6-41F3-B444-B60E5DBA990E}" dt="2018-09-13T02:21:36.297" v="2454" actId="13822"/>
          <ac:spMkLst>
            <pc:docMk/>
            <pc:sldMk cId="2252789693" sldId="363"/>
            <ac:spMk id="6" creationId="{9F2682A3-C76D-4E6F-B79E-EAEF10CD9CE2}"/>
          </ac:spMkLst>
        </pc:spChg>
      </pc:sldChg>
      <pc:sldChg chg="addSp delSp modSp add">
        <pc:chgData name="Kang Wallter" userId="d5c269cbe9dbe8bc" providerId="LiveId" clId="{19B148AA-2DF6-41F3-B444-B60E5DBA990E}" dt="2018-09-13T02:23:42.910" v="2575" actId="1076"/>
        <pc:sldMkLst>
          <pc:docMk/>
          <pc:sldMk cId="2345631317" sldId="364"/>
        </pc:sldMkLst>
        <pc:spChg chg="mod">
          <ac:chgData name="Kang Wallter" userId="d5c269cbe9dbe8bc" providerId="LiveId" clId="{19B148AA-2DF6-41F3-B444-B60E5DBA990E}" dt="2018-09-13T02:21:55.535" v="2484" actId="20577"/>
          <ac:spMkLst>
            <pc:docMk/>
            <pc:sldMk cId="2345631317" sldId="364"/>
            <ac:spMk id="2" creationId="{71CD39DB-C096-4886-8CED-E06155D8F90D}"/>
          </ac:spMkLst>
        </pc:spChg>
        <pc:spChg chg="del">
          <ac:chgData name="Kang Wallter" userId="d5c269cbe9dbe8bc" providerId="LiveId" clId="{19B148AA-2DF6-41F3-B444-B60E5DBA990E}" dt="2018-09-13T02:22:06.190" v="2485" actId="478"/>
          <ac:spMkLst>
            <pc:docMk/>
            <pc:sldMk cId="2345631317" sldId="364"/>
            <ac:spMk id="3" creationId="{B434189E-DFF8-4923-8706-FC84D222C600}"/>
          </ac:spMkLst>
        </pc:spChg>
        <pc:spChg chg="add mod">
          <ac:chgData name="Kang Wallter" userId="d5c269cbe9dbe8bc" providerId="LiveId" clId="{19B148AA-2DF6-41F3-B444-B60E5DBA990E}" dt="2018-09-13T02:22:28.274" v="2493" actId="1076"/>
          <ac:spMkLst>
            <pc:docMk/>
            <pc:sldMk cId="2345631317" sldId="364"/>
            <ac:spMk id="4" creationId="{612D7FC2-FB84-4383-B8A8-DFD28E397E55}"/>
          </ac:spMkLst>
        </pc:spChg>
        <pc:spChg chg="add mod">
          <ac:chgData name="Kang Wallter" userId="d5c269cbe9dbe8bc" providerId="LiveId" clId="{19B148AA-2DF6-41F3-B444-B60E5DBA990E}" dt="2018-09-13T02:23:42.910" v="2575" actId="1076"/>
          <ac:spMkLst>
            <pc:docMk/>
            <pc:sldMk cId="2345631317" sldId="364"/>
            <ac:spMk id="7" creationId="{DF56029F-45FF-4611-8A26-BF535F859ECB}"/>
          </ac:spMkLst>
        </pc:spChg>
        <pc:picChg chg="add mod">
          <ac:chgData name="Kang Wallter" userId="d5c269cbe9dbe8bc" providerId="LiveId" clId="{19B148AA-2DF6-41F3-B444-B60E5DBA990E}" dt="2018-09-13T02:23:02.315" v="2498" actId="1076"/>
          <ac:picMkLst>
            <pc:docMk/>
            <pc:sldMk cId="2345631317" sldId="364"/>
            <ac:picMk id="5" creationId="{20E912FC-3854-4C27-8578-3424BC6267C3}"/>
          </ac:picMkLst>
        </pc:picChg>
        <pc:picChg chg="add mod">
          <ac:chgData name="Kang Wallter" userId="d5c269cbe9dbe8bc" providerId="LiveId" clId="{19B148AA-2DF6-41F3-B444-B60E5DBA990E}" dt="2018-09-13T02:23:19.748" v="2503" actId="13822"/>
          <ac:picMkLst>
            <pc:docMk/>
            <pc:sldMk cId="2345631317" sldId="364"/>
            <ac:picMk id="6" creationId="{889E6798-5AAD-4CEC-9FAB-DA902144977E}"/>
          </ac:picMkLst>
        </pc:picChg>
      </pc:sldChg>
      <pc:sldChg chg="addSp delSp modSp add">
        <pc:chgData name="Kang Wallter" userId="d5c269cbe9dbe8bc" providerId="LiveId" clId="{19B148AA-2DF6-41F3-B444-B60E5DBA990E}" dt="2018-09-13T02:27:51.386" v="2705" actId="20577"/>
        <pc:sldMkLst>
          <pc:docMk/>
          <pc:sldMk cId="3543215973" sldId="365"/>
        </pc:sldMkLst>
        <pc:spChg chg="mod">
          <ac:chgData name="Kang Wallter" userId="d5c269cbe9dbe8bc" providerId="LiveId" clId="{19B148AA-2DF6-41F3-B444-B60E5DBA990E}" dt="2018-09-13T02:27:51.386" v="2705" actId="20577"/>
          <ac:spMkLst>
            <pc:docMk/>
            <pc:sldMk cId="3543215973" sldId="365"/>
            <ac:spMk id="2" creationId="{1363AF41-9742-4558-8DA9-E984BE83312E}"/>
          </ac:spMkLst>
        </pc:spChg>
        <pc:spChg chg="del mod">
          <ac:chgData name="Kang Wallter" userId="d5c269cbe9dbe8bc" providerId="LiveId" clId="{19B148AA-2DF6-41F3-B444-B60E5DBA990E}" dt="2018-09-13T02:27:13.951" v="2676" actId="478"/>
          <ac:spMkLst>
            <pc:docMk/>
            <pc:sldMk cId="3543215973" sldId="365"/>
            <ac:spMk id="3" creationId="{F16953BE-AFEC-4076-9AC9-01957AF15D4D}"/>
          </ac:spMkLst>
        </pc:spChg>
        <pc:spChg chg="add mod">
          <ac:chgData name="Kang Wallter" userId="d5c269cbe9dbe8bc" providerId="LiveId" clId="{19B148AA-2DF6-41F3-B444-B60E5DBA990E}" dt="2018-09-13T02:25:27.771" v="2675" actId="13822"/>
          <ac:spMkLst>
            <pc:docMk/>
            <pc:sldMk cId="3543215973" sldId="365"/>
            <ac:spMk id="4" creationId="{8F7F54C5-E4F3-4053-AAFD-7D3EC5015BBC}"/>
          </ac:spMkLst>
        </pc:spChg>
        <pc:spChg chg="add mod">
          <ac:chgData name="Kang Wallter" userId="d5c269cbe9dbe8bc" providerId="LiveId" clId="{19B148AA-2DF6-41F3-B444-B60E5DBA990E}" dt="2018-09-13T02:27:17.700" v="2678" actId="1076"/>
          <ac:spMkLst>
            <pc:docMk/>
            <pc:sldMk cId="3543215973" sldId="365"/>
            <ac:spMk id="7" creationId="{D94A5566-557B-4615-8109-B0A7449A8731}"/>
          </ac:spMkLst>
        </pc:spChg>
        <pc:spChg chg="add mod">
          <ac:chgData name="Kang Wallter" userId="d5c269cbe9dbe8bc" providerId="LiveId" clId="{19B148AA-2DF6-41F3-B444-B60E5DBA990E}" dt="2018-09-13T02:27:17.700" v="2678" actId="1076"/>
          <ac:spMkLst>
            <pc:docMk/>
            <pc:sldMk cId="3543215973" sldId="365"/>
            <ac:spMk id="8" creationId="{0BB851ED-79E0-4F72-A4D9-826F0076F3DC}"/>
          </ac:spMkLst>
        </pc:spChg>
        <pc:picChg chg="add mod">
          <ac:chgData name="Kang Wallter" userId="d5c269cbe9dbe8bc" providerId="LiveId" clId="{19B148AA-2DF6-41F3-B444-B60E5DBA990E}" dt="2018-09-13T02:27:17.700" v="2678" actId="1076"/>
          <ac:picMkLst>
            <pc:docMk/>
            <pc:sldMk cId="3543215973" sldId="365"/>
            <ac:picMk id="5" creationId="{25FF6B4D-D9CB-4C93-9F97-FB7950286285}"/>
          </ac:picMkLst>
        </pc:picChg>
        <pc:picChg chg="add mod">
          <ac:chgData name="Kang Wallter" userId="d5c269cbe9dbe8bc" providerId="LiveId" clId="{19B148AA-2DF6-41F3-B444-B60E5DBA990E}" dt="2018-09-13T02:27:17.700" v="2678" actId="1076"/>
          <ac:picMkLst>
            <pc:docMk/>
            <pc:sldMk cId="3543215973" sldId="365"/>
            <ac:picMk id="6" creationId="{974291DF-94BD-42FD-87CA-0E85237A7546}"/>
          </ac:picMkLst>
        </pc:picChg>
      </pc:sldChg>
      <pc:sldChg chg="addSp modSp add">
        <pc:chgData name="Kang Wallter" userId="d5c269cbe9dbe8bc" providerId="LiveId" clId="{19B148AA-2DF6-41F3-B444-B60E5DBA990E}" dt="2018-09-13T02:29:11.743" v="2729" actId="1076"/>
        <pc:sldMkLst>
          <pc:docMk/>
          <pc:sldMk cId="420720113" sldId="366"/>
        </pc:sldMkLst>
        <pc:spChg chg="mod">
          <ac:chgData name="Kang Wallter" userId="d5c269cbe9dbe8bc" providerId="LiveId" clId="{19B148AA-2DF6-41F3-B444-B60E5DBA990E}" dt="2018-09-13T02:28:07.779" v="2713" actId="20577"/>
          <ac:spMkLst>
            <pc:docMk/>
            <pc:sldMk cId="420720113" sldId="366"/>
            <ac:spMk id="2" creationId="{651B42F5-1101-45BE-98CB-324E0AD30A21}"/>
          </ac:spMkLst>
        </pc:spChg>
        <pc:spChg chg="mod">
          <ac:chgData name="Kang Wallter" userId="d5c269cbe9dbe8bc" providerId="LiveId" clId="{19B148AA-2DF6-41F3-B444-B60E5DBA990E}" dt="2018-09-13T02:28:44.794" v="2722" actId="14100"/>
          <ac:spMkLst>
            <pc:docMk/>
            <pc:sldMk cId="420720113" sldId="366"/>
            <ac:spMk id="3" creationId="{C2B5D562-24B9-4DBA-A8F1-024A9B6EDC6C}"/>
          </ac:spMkLst>
        </pc:spChg>
        <pc:spChg chg="add mod">
          <ac:chgData name="Kang Wallter" userId="d5c269cbe9dbe8bc" providerId="LiveId" clId="{19B148AA-2DF6-41F3-B444-B60E5DBA990E}" dt="2018-09-13T02:29:04.491" v="2727" actId="1076"/>
          <ac:spMkLst>
            <pc:docMk/>
            <pc:sldMk cId="420720113" sldId="366"/>
            <ac:spMk id="4" creationId="{922F7843-BE4E-4D5A-94ED-672F1D5FD6BE}"/>
          </ac:spMkLst>
        </pc:spChg>
        <pc:spChg chg="add mod">
          <ac:chgData name="Kang Wallter" userId="d5c269cbe9dbe8bc" providerId="LiveId" clId="{19B148AA-2DF6-41F3-B444-B60E5DBA990E}" dt="2018-09-13T02:29:07.499" v="2728" actId="1076"/>
          <ac:spMkLst>
            <pc:docMk/>
            <pc:sldMk cId="420720113" sldId="366"/>
            <ac:spMk id="6" creationId="{585FC023-EA1C-4505-BB4F-0D1AEBFF34B2}"/>
          </ac:spMkLst>
        </pc:spChg>
        <pc:spChg chg="add mod">
          <ac:chgData name="Kang Wallter" userId="d5c269cbe9dbe8bc" providerId="LiveId" clId="{19B148AA-2DF6-41F3-B444-B60E5DBA990E}" dt="2018-09-13T02:29:11.743" v="2729" actId="1076"/>
          <ac:spMkLst>
            <pc:docMk/>
            <pc:sldMk cId="420720113" sldId="366"/>
            <ac:spMk id="8" creationId="{48FC069C-491D-448B-9E4C-CC037EF25DA9}"/>
          </ac:spMkLst>
        </pc:spChg>
        <pc:picChg chg="add">
          <ac:chgData name="Kang Wallter" userId="d5c269cbe9dbe8bc" providerId="LiveId" clId="{19B148AA-2DF6-41F3-B444-B60E5DBA990E}" dt="2018-09-13T02:28:53.120" v="2723"/>
          <ac:picMkLst>
            <pc:docMk/>
            <pc:sldMk cId="420720113" sldId="366"/>
            <ac:picMk id="5" creationId="{3304FEEF-BD1A-4C77-9C63-B376FC6A6186}"/>
          </ac:picMkLst>
        </pc:picChg>
        <pc:picChg chg="add">
          <ac:chgData name="Kang Wallter" userId="d5c269cbe9dbe8bc" providerId="LiveId" clId="{19B148AA-2DF6-41F3-B444-B60E5DBA990E}" dt="2018-09-13T02:28:53.120" v="2723"/>
          <ac:picMkLst>
            <pc:docMk/>
            <pc:sldMk cId="420720113" sldId="366"/>
            <ac:picMk id="7" creationId="{A4222EE6-8CAE-491E-AFAB-8D79A0FD07D1}"/>
          </ac:picMkLst>
        </pc:picChg>
      </pc:sldChg>
      <pc:sldChg chg="addSp modSp add">
        <pc:chgData name="Kang Wallter" userId="d5c269cbe9dbe8bc" providerId="LiveId" clId="{19B148AA-2DF6-41F3-B444-B60E5DBA990E}" dt="2018-09-13T03:04:08.472" v="2975" actId="1076"/>
        <pc:sldMkLst>
          <pc:docMk/>
          <pc:sldMk cId="2072289564" sldId="367"/>
        </pc:sldMkLst>
        <pc:spChg chg="mod">
          <ac:chgData name="Kang Wallter" userId="d5c269cbe9dbe8bc" providerId="LiveId" clId="{19B148AA-2DF6-41F3-B444-B60E5DBA990E}" dt="2018-09-13T02:30:55.127" v="2752"/>
          <ac:spMkLst>
            <pc:docMk/>
            <pc:sldMk cId="2072289564" sldId="367"/>
            <ac:spMk id="2" creationId="{7BCF6718-942B-4549-8E90-4B13FCDCC013}"/>
          </ac:spMkLst>
        </pc:spChg>
        <pc:spChg chg="mod">
          <ac:chgData name="Kang Wallter" userId="d5c269cbe9dbe8bc" providerId="LiveId" clId="{19B148AA-2DF6-41F3-B444-B60E5DBA990E}" dt="2018-09-13T02:31:32.574" v="2964" actId="20577"/>
          <ac:spMkLst>
            <pc:docMk/>
            <pc:sldMk cId="2072289564" sldId="367"/>
            <ac:spMk id="3" creationId="{872B0BD7-73E1-426C-93CE-67A076AABD1F}"/>
          </ac:spMkLst>
        </pc:spChg>
        <pc:spChg chg="add mod">
          <ac:chgData name="Kang Wallter" userId="d5c269cbe9dbe8bc" providerId="LiveId" clId="{19B148AA-2DF6-41F3-B444-B60E5DBA990E}" dt="2018-09-13T03:04:08.472" v="2975" actId="1076"/>
          <ac:spMkLst>
            <pc:docMk/>
            <pc:sldMk cId="2072289564" sldId="367"/>
            <ac:spMk id="4" creationId="{5E963444-26D0-48AC-A833-0D6F4725F6C2}"/>
          </ac:spMkLst>
        </pc:spChg>
      </pc:sldChg>
      <pc:sldChg chg="addSp delSp modSp add">
        <pc:chgData name="Kang Wallter" userId="d5c269cbe9dbe8bc" providerId="LiveId" clId="{19B148AA-2DF6-41F3-B444-B60E5DBA990E}" dt="2018-09-13T03:06:45.196" v="2981" actId="1076"/>
        <pc:sldMkLst>
          <pc:docMk/>
          <pc:sldMk cId="4193264857" sldId="368"/>
        </pc:sldMkLst>
        <pc:spChg chg="del">
          <ac:chgData name="Kang Wallter" userId="d5c269cbe9dbe8bc" providerId="LiveId" clId="{19B148AA-2DF6-41F3-B444-B60E5DBA990E}" dt="2018-09-13T03:06:36.969" v="2977" actId="478"/>
          <ac:spMkLst>
            <pc:docMk/>
            <pc:sldMk cId="4193264857" sldId="368"/>
            <ac:spMk id="2" creationId="{76230156-975D-4039-A0A0-462CE34563B6}"/>
          </ac:spMkLst>
        </pc:spChg>
        <pc:spChg chg="del">
          <ac:chgData name="Kang Wallter" userId="d5c269cbe9dbe8bc" providerId="LiveId" clId="{19B148AA-2DF6-41F3-B444-B60E5DBA990E}" dt="2018-09-13T03:06:36.969" v="2977" actId="478"/>
          <ac:spMkLst>
            <pc:docMk/>
            <pc:sldMk cId="4193264857" sldId="368"/>
            <ac:spMk id="3" creationId="{A5296ED9-91B1-4F23-B59C-416D83C40B0B}"/>
          </ac:spMkLst>
        </pc:spChg>
        <pc:picChg chg="add mod">
          <ac:chgData name="Kang Wallter" userId="d5c269cbe9dbe8bc" providerId="LiveId" clId="{19B148AA-2DF6-41F3-B444-B60E5DBA990E}" dt="2018-09-13T03:06:45.196" v="2981" actId="1076"/>
          <ac:picMkLst>
            <pc:docMk/>
            <pc:sldMk cId="4193264857" sldId="368"/>
            <ac:picMk id="4" creationId="{1284774C-2E38-4787-92D2-333BD4C1AEA6}"/>
          </ac:picMkLst>
        </pc:picChg>
      </pc:sldChg>
      <pc:sldChg chg="modSp add">
        <pc:chgData name="Kang Wallter" userId="d5c269cbe9dbe8bc" providerId="LiveId" clId="{19B148AA-2DF6-41F3-B444-B60E5DBA990E}" dt="2018-09-13T03:08:01.935" v="3199" actId="20577"/>
        <pc:sldMkLst>
          <pc:docMk/>
          <pc:sldMk cId="1374668717" sldId="369"/>
        </pc:sldMkLst>
        <pc:spChg chg="mod">
          <ac:chgData name="Kang Wallter" userId="d5c269cbe9dbe8bc" providerId="LiveId" clId="{19B148AA-2DF6-41F3-B444-B60E5DBA990E}" dt="2018-09-13T03:07:07.791" v="3023"/>
          <ac:spMkLst>
            <pc:docMk/>
            <pc:sldMk cId="1374668717" sldId="369"/>
            <ac:spMk id="2" creationId="{CABF46C2-960B-49A1-8A81-3C8129974003}"/>
          </ac:spMkLst>
        </pc:spChg>
        <pc:spChg chg="mod">
          <ac:chgData name="Kang Wallter" userId="d5c269cbe9dbe8bc" providerId="LiveId" clId="{19B148AA-2DF6-41F3-B444-B60E5DBA990E}" dt="2018-09-13T03:08:01.935" v="3199" actId="20577"/>
          <ac:spMkLst>
            <pc:docMk/>
            <pc:sldMk cId="1374668717" sldId="369"/>
            <ac:spMk id="3" creationId="{8361BF6B-D189-4E4C-8DD6-A26A6110DFE0}"/>
          </ac:spMkLst>
        </pc:spChg>
      </pc:sldChg>
      <pc:sldChg chg="addSp modSp add">
        <pc:chgData name="Kang Wallter" userId="d5c269cbe9dbe8bc" providerId="LiveId" clId="{19B148AA-2DF6-41F3-B444-B60E5DBA990E}" dt="2018-09-13T03:10:29.803" v="3352" actId="1076"/>
        <pc:sldMkLst>
          <pc:docMk/>
          <pc:sldMk cId="803001831" sldId="370"/>
        </pc:sldMkLst>
        <pc:spChg chg="mod">
          <ac:chgData name="Kang Wallter" userId="d5c269cbe9dbe8bc" providerId="LiveId" clId="{19B148AA-2DF6-41F3-B444-B60E5DBA990E}" dt="2018-09-13T03:08:21.420" v="3217" actId="20577"/>
          <ac:spMkLst>
            <pc:docMk/>
            <pc:sldMk cId="803001831" sldId="370"/>
            <ac:spMk id="2" creationId="{1B8E760C-764F-4DB7-8FB6-DBDCA66F56F3}"/>
          </ac:spMkLst>
        </pc:spChg>
        <pc:spChg chg="mod">
          <ac:chgData name="Kang Wallter" userId="d5c269cbe9dbe8bc" providerId="LiveId" clId="{19B148AA-2DF6-41F3-B444-B60E5DBA990E}" dt="2018-09-13T03:08:43.935" v="3338" actId="20577"/>
          <ac:spMkLst>
            <pc:docMk/>
            <pc:sldMk cId="803001831" sldId="370"/>
            <ac:spMk id="3" creationId="{252621D0-56E6-4C74-85A4-066E86C40B68}"/>
          </ac:spMkLst>
        </pc:spChg>
        <pc:spChg chg="add mod">
          <ac:chgData name="Kang Wallter" userId="d5c269cbe9dbe8bc" providerId="LiveId" clId="{19B148AA-2DF6-41F3-B444-B60E5DBA990E}" dt="2018-09-13T03:08:57.170" v="3340" actId="1076"/>
          <ac:spMkLst>
            <pc:docMk/>
            <pc:sldMk cId="803001831" sldId="370"/>
            <ac:spMk id="4" creationId="{AC114626-DA27-4BE4-AFEC-5E6A4AA62312}"/>
          </ac:spMkLst>
        </pc:spChg>
        <pc:spChg chg="add mod">
          <ac:chgData name="Kang Wallter" userId="d5c269cbe9dbe8bc" providerId="LiveId" clId="{19B148AA-2DF6-41F3-B444-B60E5DBA990E}" dt="2018-09-13T03:08:57.170" v="3340" actId="1076"/>
          <ac:spMkLst>
            <pc:docMk/>
            <pc:sldMk cId="803001831" sldId="370"/>
            <ac:spMk id="5" creationId="{D904BA01-C129-4C9A-A1A5-84F4D0E77F37}"/>
          </ac:spMkLst>
        </pc:spChg>
        <pc:spChg chg="add mod">
          <ac:chgData name="Kang Wallter" userId="d5c269cbe9dbe8bc" providerId="LiveId" clId="{19B148AA-2DF6-41F3-B444-B60E5DBA990E}" dt="2018-09-13T03:09:21.745" v="3348" actId="404"/>
          <ac:spMkLst>
            <pc:docMk/>
            <pc:sldMk cId="803001831" sldId="370"/>
            <ac:spMk id="6" creationId="{70FC13B5-DE52-4000-99BB-AB28CB531860}"/>
          </ac:spMkLst>
        </pc:spChg>
        <pc:picChg chg="add mod">
          <ac:chgData name="Kang Wallter" userId="d5c269cbe9dbe8bc" providerId="LiveId" clId="{19B148AA-2DF6-41F3-B444-B60E5DBA990E}" dt="2018-09-13T03:10:29.803" v="3352" actId="1076"/>
          <ac:picMkLst>
            <pc:docMk/>
            <pc:sldMk cId="803001831" sldId="370"/>
            <ac:picMk id="7" creationId="{53C8E3C9-260D-487B-AA65-24265D15BA1D}"/>
          </ac:picMkLst>
        </pc:picChg>
      </pc:sldChg>
      <pc:sldChg chg="addSp modSp add">
        <pc:chgData name="Kang Wallter" userId="d5c269cbe9dbe8bc" providerId="LiveId" clId="{19B148AA-2DF6-41F3-B444-B60E5DBA990E}" dt="2018-09-13T03:13:47.879" v="3774" actId="20577"/>
        <pc:sldMkLst>
          <pc:docMk/>
          <pc:sldMk cId="3624860666" sldId="371"/>
        </pc:sldMkLst>
        <pc:spChg chg="mod">
          <ac:chgData name="Kang Wallter" userId="d5c269cbe9dbe8bc" providerId="LiveId" clId="{19B148AA-2DF6-41F3-B444-B60E5DBA990E}" dt="2018-09-13T03:10:49.363" v="3371" actId="20577"/>
          <ac:spMkLst>
            <pc:docMk/>
            <pc:sldMk cId="3624860666" sldId="371"/>
            <ac:spMk id="2" creationId="{36DD5E75-7A46-4477-9117-5FC31DEE9F4F}"/>
          </ac:spMkLst>
        </pc:spChg>
        <pc:spChg chg="mod">
          <ac:chgData name="Kang Wallter" userId="d5c269cbe9dbe8bc" providerId="LiveId" clId="{19B148AA-2DF6-41F3-B444-B60E5DBA990E}" dt="2018-09-13T03:12:52.484" v="3553" actId="1076"/>
          <ac:spMkLst>
            <pc:docMk/>
            <pc:sldMk cId="3624860666" sldId="371"/>
            <ac:spMk id="3" creationId="{DB8AEB92-D2AB-4063-853D-D2412DC35F44}"/>
          </ac:spMkLst>
        </pc:spChg>
        <pc:spChg chg="add mod">
          <ac:chgData name="Kang Wallter" userId="d5c269cbe9dbe8bc" providerId="LiveId" clId="{19B148AA-2DF6-41F3-B444-B60E5DBA990E}" dt="2018-09-13T03:12:10.067" v="3542" actId="13822"/>
          <ac:spMkLst>
            <pc:docMk/>
            <pc:sldMk cId="3624860666" sldId="371"/>
            <ac:spMk id="4" creationId="{4D683199-E13D-4008-BC96-0B2C58FF0060}"/>
          </ac:spMkLst>
        </pc:spChg>
        <pc:spChg chg="add mod">
          <ac:chgData name="Kang Wallter" userId="d5c269cbe9dbe8bc" providerId="LiveId" clId="{19B148AA-2DF6-41F3-B444-B60E5DBA990E}" dt="2018-09-13T03:12:51.909" v="3552" actId="1076"/>
          <ac:spMkLst>
            <pc:docMk/>
            <pc:sldMk cId="3624860666" sldId="371"/>
            <ac:spMk id="5" creationId="{B1D7783B-F391-4901-B3D9-39C665A40DBF}"/>
          </ac:spMkLst>
        </pc:spChg>
        <pc:spChg chg="add mod">
          <ac:chgData name="Kang Wallter" userId="d5c269cbe9dbe8bc" providerId="LiveId" clId="{19B148AA-2DF6-41F3-B444-B60E5DBA990E}" dt="2018-09-13T03:13:47.879" v="3774" actId="20577"/>
          <ac:spMkLst>
            <pc:docMk/>
            <pc:sldMk cId="3624860666" sldId="371"/>
            <ac:spMk id="6" creationId="{6E1A0D32-A4F1-49CB-827D-668B44D7B89D}"/>
          </ac:spMkLst>
        </pc:spChg>
      </pc:sldChg>
      <pc:sldChg chg="addSp modSp add">
        <pc:chgData name="Kang Wallter" userId="d5c269cbe9dbe8bc" providerId="LiveId" clId="{19B148AA-2DF6-41F3-B444-B60E5DBA990E}" dt="2018-09-13T03:15:18.077" v="4003" actId="20577"/>
        <pc:sldMkLst>
          <pc:docMk/>
          <pc:sldMk cId="1648900933" sldId="372"/>
        </pc:sldMkLst>
        <pc:spChg chg="mod">
          <ac:chgData name="Kang Wallter" userId="d5c269cbe9dbe8bc" providerId="LiveId" clId="{19B148AA-2DF6-41F3-B444-B60E5DBA990E}" dt="2018-09-13T03:14:00.329" v="3801" actId="20577"/>
          <ac:spMkLst>
            <pc:docMk/>
            <pc:sldMk cId="1648900933" sldId="372"/>
            <ac:spMk id="2" creationId="{48D7A29C-11AC-42B3-92E7-86E9CD640316}"/>
          </ac:spMkLst>
        </pc:spChg>
        <pc:spChg chg="mod">
          <ac:chgData name="Kang Wallter" userId="d5c269cbe9dbe8bc" providerId="LiveId" clId="{19B148AA-2DF6-41F3-B444-B60E5DBA990E}" dt="2018-09-13T03:14:32.370" v="3929" actId="20577"/>
          <ac:spMkLst>
            <pc:docMk/>
            <pc:sldMk cId="1648900933" sldId="372"/>
            <ac:spMk id="3" creationId="{74484B2D-9DE7-4294-80B0-C974C403327A}"/>
          </ac:spMkLst>
        </pc:spChg>
        <pc:spChg chg="add mod">
          <ac:chgData name="Kang Wallter" userId="d5c269cbe9dbe8bc" providerId="LiveId" clId="{19B148AA-2DF6-41F3-B444-B60E5DBA990E}" dt="2018-09-13T03:15:18.077" v="4003" actId="20577"/>
          <ac:spMkLst>
            <pc:docMk/>
            <pc:sldMk cId="1648900933" sldId="372"/>
            <ac:spMk id="4" creationId="{8DD9FEE5-5695-4DD6-8864-FD687EEC6DC1}"/>
          </ac:spMkLst>
        </pc:spChg>
      </pc:sldChg>
      <pc:sldChg chg="addSp modSp add">
        <pc:chgData name="Kang Wallter" userId="d5c269cbe9dbe8bc" providerId="LiveId" clId="{19B148AA-2DF6-41F3-B444-B60E5DBA990E}" dt="2018-09-13T03:17:24.424" v="4318" actId="14100"/>
        <pc:sldMkLst>
          <pc:docMk/>
          <pc:sldMk cId="3530595828" sldId="373"/>
        </pc:sldMkLst>
        <pc:spChg chg="mod">
          <ac:chgData name="Kang Wallter" userId="d5c269cbe9dbe8bc" providerId="LiveId" clId="{19B148AA-2DF6-41F3-B444-B60E5DBA990E}" dt="2018-09-13T03:15:49.969" v="4074" actId="20577"/>
          <ac:spMkLst>
            <pc:docMk/>
            <pc:sldMk cId="3530595828" sldId="373"/>
            <ac:spMk id="2" creationId="{DBC4590C-A436-40EE-8D19-BB8105A876DE}"/>
          </ac:spMkLst>
        </pc:spChg>
        <pc:spChg chg="mod">
          <ac:chgData name="Kang Wallter" userId="d5c269cbe9dbe8bc" providerId="LiveId" clId="{19B148AA-2DF6-41F3-B444-B60E5DBA990E}" dt="2018-09-13T03:17:11.337" v="4315" actId="20577"/>
          <ac:spMkLst>
            <pc:docMk/>
            <pc:sldMk cId="3530595828" sldId="373"/>
            <ac:spMk id="3" creationId="{2D8E64A7-D445-4E8B-950D-1D17FEE16E7C}"/>
          </ac:spMkLst>
        </pc:spChg>
        <pc:picChg chg="add mod">
          <ac:chgData name="Kang Wallter" userId="d5c269cbe9dbe8bc" providerId="LiveId" clId="{19B148AA-2DF6-41F3-B444-B60E5DBA990E}" dt="2018-09-13T03:17:24.424" v="4318" actId="14100"/>
          <ac:picMkLst>
            <pc:docMk/>
            <pc:sldMk cId="3530595828" sldId="373"/>
            <ac:picMk id="4" creationId="{488345E7-97C3-4CD9-8774-9C25B2E658E5}"/>
          </ac:picMkLst>
        </pc:picChg>
      </pc:sldChg>
      <pc:sldChg chg="addSp delSp modSp add">
        <pc:chgData name="Kang Wallter" userId="d5c269cbe9dbe8bc" providerId="LiveId" clId="{19B148AA-2DF6-41F3-B444-B60E5DBA990E}" dt="2018-09-13T03:18:14.220" v="4364" actId="1076"/>
        <pc:sldMkLst>
          <pc:docMk/>
          <pc:sldMk cId="788648227" sldId="374"/>
        </pc:sldMkLst>
        <pc:spChg chg="mod">
          <ac:chgData name="Kang Wallter" userId="d5c269cbe9dbe8bc" providerId="LiveId" clId="{19B148AA-2DF6-41F3-B444-B60E5DBA990E}" dt="2018-09-13T03:17:35.500" v="4358" actId="20577"/>
          <ac:spMkLst>
            <pc:docMk/>
            <pc:sldMk cId="788648227" sldId="374"/>
            <ac:spMk id="2" creationId="{7C9403E0-24A4-4BCD-A45D-7F300B85F109}"/>
          </ac:spMkLst>
        </pc:spChg>
        <pc:spChg chg="del">
          <ac:chgData name="Kang Wallter" userId="d5c269cbe9dbe8bc" providerId="LiveId" clId="{19B148AA-2DF6-41F3-B444-B60E5DBA990E}" dt="2018-09-13T03:18:03.912" v="4359" actId="478"/>
          <ac:spMkLst>
            <pc:docMk/>
            <pc:sldMk cId="788648227" sldId="374"/>
            <ac:spMk id="3" creationId="{DD7DC8EC-D7CF-409D-B998-328A0A1B58EA}"/>
          </ac:spMkLst>
        </pc:spChg>
        <pc:picChg chg="add mod">
          <ac:chgData name="Kang Wallter" userId="d5c269cbe9dbe8bc" providerId="LiveId" clId="{19B148AA-2DF6-41F3-B444-B60E5DBA990E}" dt="2018-09-13T03:18:14.220" v="4364" actId="1076"/>
          <ac:picMkLst>
            <pc:docMk/>
            <pc:sldMk cId="788648227" sldId="374"/>
            <ac:picMk id="4" creationId="{E9D3D542-907F-4708-A112-D82CE93E0A89}"/>
          </ac:picMkLst>
        </pc:picChg>
      </pc:sldChg>
      <pc:sldChg chg="addSp modSp add">
        <pc:chgData name="Kang Wallter" userId="d5c269cbe9dbe8bc" providerId="LiveId" clId="{19B148AA-2DF6-41F3-B444-B60E5DBA990E}" dt="2018-09-13T03:21:32.166" v="4427" actId="1076"/>
        <pc:sldMkLst>
          <pc:docMk/>
          <pc:sldMk cId="3632893667" sldId="375"/>
        </pc:sldMkLst>
        <pc:spChg chg="mod">
          <ac:chgData name="Kang Wallter" userId="d5c269cbe9dbe8bc" providerId="LiveId" clId="{19B148AA-2DF6-41F3-B444-B60E5DBA990E}" dt="2018-09-13T03:18:30.510" v="4408" actId="20577"/>
          <ac:spMkLst>
            <pc:docMk/>
            <pc:sldMk cId="3632893667" sldId="375"/>
            <ac:spMk id="2" creationId="{43DCD11F-849A-4425-90FC-60B587FD5DAA}"/>
          </ac:spMkLst>
        </pc:spChg>
        <pc:spChg chg="mod">
          <ac:chgData name="Kang Wallter" userId="d5c269cbe9dbe8bc" providerId="LiveId" clId="{19B148AA-2DF6-41F3-B444-B60E5DBA990E}" dt="2018-09-13T03:20:58.703" v="4409"/>
          <ac:spMkLst>
            <pc:docMk/>
            <pc:sldMk cId="3632893667" sldId="375"/>
            <ac:spMk id="3" creationId="{ED97B6C1-0262-44E3-92F7-9DAC05F30264}"/>
          </ac:spMkLst>
        </pc:spChg>
        <pc:graphicFrameChg chg="add mod modGraphic">
          <ac:chgData name="Kang Wallter" userId="d5c269cbe9dbe8bc" providerId="LiveId" clId="{19B148AA-2DF6-41F3-B444-B60E5DBA990E}" dt="2018-09-13T03:21:11.269" v="4419" actId="1076"/>
          <ac:graphicFrameMkLst>
            <pc:docMk/>
            <pc:sldMk cId="3632893667" sldId="375"/>
            <ac:graphicFrameMk id="4" creationId="{6D16AA2D-BE61-49BE-AA4E-B545C3493643}"/>
          </ac:graphicFrameMkLst>
        </pc:graphicFrameChg>
        <pc:graphicFrameChg chg="add mod modGraphic">
          <ac:chgData name="Kang Wallter" userId="d5c269cbe9dbe8bc" providerId="LiveId" clId="{19B148AA-2DF6-41F3-B444-B60E5DBA990E}" dt="2018-09-13T03:21:32.166" v="4427" actId="1076"/>
          <ac:graphicFrameMkLst>
            <pc:docMk/>
            <pc:sldMk cId="3632893667" sldId="375"/>
            <ac:graphicFrameMk id="5" creationId="{25868FA7-138B-4C88-BE4E-C95C1BC52E7E}"/>
          </ac:graphicFrameMkLst>
        </pc:graphicFrameChg>
      </pc:sldChg>
      <pc:sldChg chg="addSp delSp modSp add">
        <pc:chgData name="Kang Wallter" userId="d5c269cbe9dbe8bc" providerId="LiveId" clId="{19B148AA-2DF6-41F3-B444-B60E5DBA990E}" dt="2018-09-13T03:26:36.685" v="4654" actId="13822"/>
        <pc:sldMkLst>
          <pc:docMk/>
          <pc:sldMk cId="2491158986" sldId="376"/>
        </pc:sldMkLst>
        <pc:spChg chg="mod">
          <ac:chgData name="Kang Wallter" userId="d5c269cbe9dbe8bc" providerId="LiveId" clId="{19B148AA-2DF6-41F3-B444-B60E5DBA990E}" dt="2018-09-13T03:22:33.933" v="4532" actId="20577"/>
          <ac:spMkLst>
            <pc:docMk/>
            <pc:sldMk cId="2491158986" sldId="376"/>
            <ac:spMk id="2" creationId="{4FEDB6F9-9BA0-4C9F-BF18-9C84657FC920}"/>
          </ac:spMkLst>
        </pc:spChg>
        <pc:spChg chg="del">
          <ac:chgData name="Kang Wallter" userId="d5c269cbe9dbe8bc" providerId="LiveId" clId="{19B148AA-2DF6-41F3-B444-B60E5DBA990E}" dt="2018-09-13T03:22:38.062" v="4533" actId="478"/>
          <ac:spMkLst>
            <pc:docMk/>
            <pc:sldMk cId="2491158986" sldId="376"/>
            <ac:spMk id="3" creationId="{643574FF-F87E-4569-AB35-200E2E0EBCD6}"/>
          </ac:spMkLst>
        </pc:spChg>
        <pc:spChg chg="add mod">
          <ac:chgData name="Kang Wallter" userId="d5c269cbe9dbe8bc" providerId="LiveId" clId="{19B148AA-2DF6-41F3-B444-B60E5DBA990E}" dt="2018-09-13T03:23:23.687" v="4541" actId="1076"/>
          <ac:spMkLst>
            <pc:docMk/>
            <pc:sldMk cId="2491158986" sldId="376"/>
            <ac:spMk id="4" creationId="{5C2F67E8-686D-42FA-8307-A2FCD98C5ADD}"/>
          </ac:spMkLst>
        </pc:spChg>
        <pc:spChg chg="add mod">
          <ac:chgData name="Kang Wallter" userId="d5c269cbe9dbe8bc" providerId="LiveId" clId="{19B148AA-2DF6-41F3-B444-B60E5DBA990E}" dt="2018-09-13T03:23:47.523" v="4571" actId="1076"/>
          <ac:spMkLst>
            <pc:docMk/>
            <pc:sldMk cId="2491158986" sldId="376"/>
            <ac:spMk id="5" creationId="{29674F53-5926-45AF-8E69-0E7124B1940A}"/>
          </ac:spMkLst>
        </pc:spChg>
        <pc:spChg chg="add mod">
          <ac:chgData name="Kang Wallter" userId="d5c269cbe9dbe8bc" providerId="LiveId" clId="{19B148AA-2DF6-41F3-B444-B60E5DBA990E}" dt="2018-09-13T03:23:58.512" v="4581" actId="20577"/>
          <ac:spMkLst>
            <pc:docMk/>
            <pc:sldMk cId="2491158986" sldId="376"/>
            <ac:spMk id="6" creationId="{BA9C88EB-EFA9-4B18-B6E0-5F10BDC4C5C5}"/>
          </ac:spMkLst>
        </pc:spChg>
        <pc:picChg chg="add mod">
          <ac:chgData name="Kang Wallter" userId="d5c269cbe9dbe8bc" providerId="LiveId" clId="{19B148AA-2DF6-41F3-B444-B60E5DBA990E}" dt="2018-09-13T03:26:36.685" v="4654" actId="13822"/>
          <ac:picMkLst>
            <pc:docMk/>
            <pc:sldMk cId="2491158986" sldId="376"/>
            <ac:picMk id="7" creationId="{7A8817D2-C78D-4071-8C6A-98F7FAC0C127}"/>
          </ac:picMkLst>
        </pc:picChg>
      </pc:sldChg>
      <pc:sldChg chg="modSp add ord">
        <pc:chgData name="Kang Wallter" userId="d5c269cbe9dbe8bc" providerId="LiveId" clId="{19B148AA-2DF6-41F3-B444-B60E5DBA990E}" dt="2018-09-13T03:22:09.726" v="4471" actId="404"/>
        <pc:sldMkLst>
          <pc:docMk/>
          <pc:sldMk cId="3910034650" sldId="377"/>
        </pc:sldMkLst>
        <pc:spChg chg="mod">
          <ac:chgData name="Kang Wallter" userId="d5c269cbe9dbe8bc" providerId="LiveId" clId="{19B148AA-2DF6-41F3-B444-B60E5DBA990E}" dt="2018-09-13T03:22:09.726" v="4471" actId="404"/>
          <ac:spMkLst>
            <pc:docMk/>
            <pc:sldMk cId="3910034650" sldId="377"/>
            <ac:spMk id="2" creationId="{2EEFBACF-BF3B-4C2B-A8AA-46E85265C58C}"/>
          </ac:spMkLst>
        </pc:spChg>
      </pc:sldChg>
      <pc:sldChg chg="addSp delSp modSp add">
        <pc:chgData name="Kang Wallter" userId="d5c269cbe9dbe8bc" providerId="LiveId" clId="{19B148AA-2DF6-41F3-B444-B60E5DBA990E}" dt="2018-09-13T03:28:41.321" v="4697" actId="1076"/>
        <pc:sldMkLst>
          <pc:docMk/>
          <pc:sldMk cId="2560876494" sldId="378"/>
        </pc:sldMkLst>
        <pc:spChg chg="mod">
          <ac:chgData name="Kang Wallter" userId="d5c269cbe9dbe8bc" providerId="LiveId" clId="{19B148AA-2DF6-41F3-B444-B60E5DBA990E}" dt="2018-09-13T03:26:54.650" v="4682" actId="20577"/>
          <ac:spMkLst>
            <pc:docMk/>
            <pc:sldMk cId="2560876494" sldId="378"/>
            <ac:spMk id="2" creationId="{EB2704A9-1994-4D92-AE20-C48F37200E99}"/>
          </ac:spMkLst>
        </pc:spChg>
        <pc:spChg chg="del">
          <ac:chgData name="Kang Wallter" userId="d5c269cbe9dbe8bc" providerId="LiveId" clId="{19B148AA-2DF6-41F3-B444-B60E5DBA990E}" dt="2018-09-13T03:25:53.688" v="4625" actId="478"/>
          <ac:spMkLst>
            <pc:docMk/>
            <pc:sldMk cId="2560876494" sldId="378"/>
            <ac:spMk id="3" creationId="{B988E8F6-0A64-4740-8F4D-46BDB4214BCE}"/>
          </ac:spMkLst>
        </pc:spChg>
        <pc:spChg chg="add mod">
          <ac:chgData name="Kang Wallter" userId="d5c269cbe9dbe8bc" providerId="LiveId" clId="{19B148AA-2DF6-41F3-B444-B60E5DBA990E}" dt="2018-09-13T03:25:44.628" v="4624" actId="1076"/>
          <ac:spMkLst>
            <pc:docMk/>
            <pc:sldMk cId="2560876494" sldId="378"/>
            <ac:spMk id="4" creationId="{3EE4AECE-10AD-4A7F-B22F-4DA60397CAC7}"/>
          </ac:spMkLst>
        </pc:spChg>
        <pc:spChg chg="add mod">
          <ac:chgData name="Kang Wallter" userId="d5c269cbe9dbe8bc" providerId="LiveId" clId="{19B148AA-2DF6-41F3-B444-B60E5DBA990E}" dt="2018-09-13T03:27:14.675" v="4689" actId="13822"/>
          <ac:spMkLst>
            <pc:docMk/>
            <pc:sldMk cId="2560876494" sldId="378"/>
            <ac:spMk id="5" creationId="{3FB8CCF9-13EC-45C9-AD0B-D29D1079B7AB}"/>
          </ac:spMkLst>
        </pc:spChg>
        <pc:spChg chg="add mod">
          <ac:chgData name="Kang Wallter" userId="d5c269cbe9dbe8bc" providerId="LiveId" clId="{19B148AA-2DF6-41F3-B444-B60E5DBA990E}" dt="2018-09-13T03:28:41.321" v="4697" actId="1076"/>
          <ac:spMkLst>
            <pc:docMk/>
            <pc:sldMk cId="2560876494" sldId="378"/>
            <ac:spMk id="6" creationId="{CEDD4AEC-2C09-496A-81BC-FB67F0FF9118}"/>
          </ac:spMkLst>
        </pc:spChg>
      </pc:sldChg>
      <pc:sldChg chg="addSp modSp add">
        <pc:chgData name="Kang Wallter" userId="d5c269cbe9dbe8bc" providerId="LiveId" clId="{19B148AA-2DF6-41F3-B444-B60E5DBA990E}" dt="2018-09-13T03:32:30.245" v="4926" actId="20577"/>
        <pc:sldMkLst>
          <pc:docMk/>
          <pc:sldMk cId="274493074" sldId="379"/>
        </pc:sldMkLst>
        <pc:spChg chg="mod">
          <ac:chgData name="Kang Wallter" userId="d5c269cbe9dbe8bc" providerId="LiveId" clId="{19B148AA-2DF6-41F3-B444-B60E5DBA990E}" dt="2018-09-13T03:29:16.768" v="4748" actId="20577"/>
          <ac:spMkLst>
            <pc:docMk/>
            <pc:sldMk cId="274493074" sldId="379"/>
            <ac:spMk id="2" creationId="{816B5A98-3266-4D9F-B503-21FFEA1E0494}"/>
          </ac:spMkLst>
        </pc:spChg>
        <pc:spChg chg="mod">
          <ac:chgData name="Kang Wallter" userId="d5c269cbe9dbe8bc" providerId="LiveId" clId="{19B148AA-2DF6-41F3-B444-B60E5DBA990E}" dt="2018-09-13T03:32:30.245" v="4926" actId="20577"/>
          <ac:spMkLst>
            <pc:docMk/>
            <pc:sldMk cId="274493074" sldId="379"/>
            <ac:spMk id="3" creationId="{580078E1-5DCF-4573-BDE4-1547A1673B21}"/>
          </ac:spMkLst>
        </pc:spChg>
        <pc:spChg chg="add mod">
          <ac:chgData name="Kang Wallter" userId="d5c269cbe9dbe8bc" providerId="LiveId" clId="{19B148AA-2DF6-41F3-B444-B60E5DBA990E}" dt="2018-09-13T03:31:06.050" v="4768" actId="1076"/>
          <ac:spMkLst>
            <pc:docMk/>
            <pc:sldMk cId="274493074" sldId="379"/>
            <ac:spMk id="4" creationId="{8705AFEA-7905-4F79-90D9-47F478BBBCCD}"/>
          </ac:spMkLst>
        </pc:spChg>
        <pc:spChg chg="add mod">
          <ac:chgData name="Kang Wallter" userId="d5c269cbe9dbe8bc" providerId="LiveId" clId="{19B148AA-2DF6-41F3-B444-B60E5DBA990E}" dt="2018-09-13T03:31:03.450" v="4767" actId="1076"/>
          <ac:spMkLst>
            <pc:docMk/>
            <pc:sldMk cId="274493074" sldId="379"/>
            <ac:spMk id="5" creationId="{D94E767B-8538-4581-8C8F-5ED85D85C8FA}"/>
          </ac:spMkLst>
        </pc:spChg>
      </pc:sldChg>
      <pc:sldChg chg="addSp modSp add">
        <pc:chgData name="Kang Wallter" userId="d5c269cbe9dbe8bc" providerId="LiveId" clId="{19B148AA-2DF6-41F3-B444-B60E5DBA990E}" dt="2018-09-13T05:31:04.442" v="5107" actId="1076"/>
        <pc:sldMkLst>
          <pc:docMk/>
          <pc:sldMk cId="1699489177" sldId="380"/>
        </pc:sldMkLst>
        <pc:spChg chg="mod">
          <ac:chgData name="Kang Wallter" userId="d5c269cbe9dbe8bc" providerId="LiveId" clId="{19B148AA-2DF6-41F3-B444-B60E5DBA990E}" dt="2018-09-13T03:34:32.422" v="5028" actId="20577"/>
          <ac:spMkLst>
            <pc:docMk/>
            <pc:sldMk cId="1699489177" sldId="380"/>
            <ac:spMk id="2" creationId="{A4F3C2FB-6ADD-4DD2-95B7-9EF44997E08D}"/>
          </ac:spMkLst>
        </pc:spChg>
        <pc:spChg chg="mod">
          <ac:chgData name="Kang Wallter" userId="d5c269cbe9dbe8bc" providerId="LiveId" clId="{19B148AA-2DF6-41F3-B444-B60E5DBA990E}" dt="2018-09-13T03:34:45.249" v="5088" actId="20577"/>
          <ac:spMkLst>
            <pc:docMk/>
            <pc:sldMk cId="1699489177" sldId="380"/>
            <ac:spMk id="3" creationId="{05D4803A-FBD4-48DC-A62C-7B7BAACCDD37}"/>
          </ac:spMkLst>
        </pc:spChg>
        <pc:spChg chg="add mod">
          <ac:chgData name="Kang Wallter" userId="d5c269cbe9dbe8bc" providerId="LiveId" clId="{19B148AA-2DF6-41F3-B444-B60E5DBA990E}" dt="2018-09-13T05:30:46.594" v="5100" actId="1076"/>
          <ac:spMkLst>
            <pc:docMk/>
            <pc:sldMk cId="1699489177" sldId="380"/>
            <ac:spMk id="4" creationId="{22C8CCF5-8165-411E-8823-094CA0516CB8}"/>
          </ac:spMkLst>
        </pc:spChg>
        <pc:spChg chg="add mod">
          <ac:chgData name="Kang Wallter" userId="d5c269cbe9dbe8bc" providerId="LiveId" clId="{19B148AA-2DF6-41F3-B444-B60E5DBA990E}" dt="2018-09-13T05:31:04.442" v="5107" actId="1076"/>
          <ac:spMkLst>
            <pc:docMk/>
            <pc:sldMk cId="1699489177" sldId="380"/>
            <ac:spMk id="5" creationId="{B149AA04-D46E-4082-9F49-3E19BC76D16C}"/>
          </ac:spMkLst>
        </pc:spChg>
      </pc:sldChg>
      <pc:sldChg chg="addSp modSp add">
        <pc:chgData name="Kang Wallter" userId="d5c269cbe9dbe8bc" providerId="LiveId" clId="{19B148AA-2DF6-41F3-B444-B60E5DBA990E}" dt="2018-09-13T05:32:15.944" v="5191" actId="20577"/>
        <pc:sldMkLst>
          <pc:docMk/>
          <pc:sldMk cId="3862861935" sldId="381"/>
        </pc:sldMkLst>
        <pc:spChg chg="mod">
          <ac:chgData name="Kang Wallter" userId="d5c269cbe9dbe8bc" providerId="LiveId" clId="{19B148AA-2DF6-41F3-B444-B60E5DBA990E}" dt="2018-09-13T05:31:22.481" v="5135" actId="20577"/>
          <ac:spMkLst>
            <pc:docMk/>
            <pc:sldMk cId="3862861935" sldId="381"/>
            <ac:spMk id="2" creationId="{03E01F2F-A9D6-42BD-AD65-DBB831BE9F77}"/>
          </ac:spMkLst>
        </pc:spChg>
        <pc:spChg chg="mod">
          <ac:chgData name="Kang Wallter" userId="d5c269cbe9dbe8bc" providerId="LiveId" clId="{19B148AA-2DF6-41F3-B444-B60E5DBA990E}" dt="2018-09-13T05:32:15.944" v="5191" actId="20577"/>
          <ac:spMkLst>
            <pc:docMk/>
            <pc:sldMk cId="3862861935" sldId="381"/>
            <ac:spMk id="3" creationId="{8D83EF1A-1AC0-405C-A4C6-3FED627C592B}"/>
          </ac:spMkLst>
        </pc:spChg>
        <pc:spChg chg="add mod">
          <ac:chgData name="Kang Wallter" userId="d5c269cbe9dbe8bc" providerId="LiveId" clId="{19B148AA-2DF6-41F3-B444-B60E5DBA990E}" dt="2018-09-13T05:31:46.589" v="5142" actId="13822"/>
          <ac:spMkLst>
            <pc:docMk/>
            <pc:sldMk cId="3862861935" sldId="381"/>
            <ac:spMk id="4" creationId="{EC5006AB-AEAB-4D3E-82DF-2126358DEC24}"/>
          </ac:spMkLst>
        </pc:spChg>
        <pc:spChg chg="add mod">
          <ac:chgData name="Kang Wallter" userId="d5c269cbe9dbe8bc" providerId="LiveId" clId="{19B148AA-2DF6-41F3-B444-B60E5DBA990E}" dt="2018-09-13T05:32:04.565" v="5150" actId="404"/>
          <ac:spMkLst>
            <pc:docMk/>
            <pc:sldMk cId="3862861935" sldId="381"/>
            <ac:spMk id="5" creationId="{25FA2642-0DDC-489C-8272-FA3E089024BB}"/>
          </ac:spMkLst>
        </pc:spChg>
      </pc:sldChg>
      <pc:sldChg chg="addSp modSp add">
        <pc:chgData name="Kang Wallter" userId="d5c269cbe9dbe8bc" providerId="LiveId" clId="{19B148AA-2DF6-41F3-B444-B60E5DBA990E}" dt="2018-09-13T06:06:04.280" v="5593" actId="13822"/>
        <pc:sldMkLst>
          <pc:docMk/>
          <pc:sldMk cId="1375073094" sldId="383"/>
        </pc:sldMkLst>
        <pc:spChg chg="mod">
          <ac:chgData name="Kang Wallter" userId="d5c269cbe9dbe8bc" providerId="LiveId" clId="{19B148AA-2DF6-41F3-B444-B60E5DBA990E}" dt="2018-09-13T05:39:38.472" v="5279"/>
          <ac:spMkLst>
            <pc:docMk/>
            <pc:sldMk cId="1375073094" sldId="383"/>
            <ac:spMk id="2" creationId="{7B75D3D6-05F9-4474-81D2-63F9FA60F35B}"/>
          </ac:spMkLst>
        </pc:spChg>
        <pc:spChg chg="mod">
          <ac:chgData name="Kang Wallter" userId="d5c269cbe9dbe8bc" providerId="LiveId" clId="{19B148AA-2DF6-41F3-B444-B60E5DBA990E}" dt="2018-09-13T06:04:55.029" v="5573" actId="20577"/>
          <ac:spMkLst>
            <pc:docMk/>
            <pc:sldMk cId="1375073094" sldId="383"/>
            <ac:spMk id="3" creationId="{A2F69A44-DD8A-4BC5-8FE3-B88A5AC66BFE}"/>
          </ac:spMkLst>
        </pc:spChg>
        <pc:spChg chg="add mod">
          <ac:chgData name="Kang Wallter" userId="d5c269cbe9dbe8bc" providerId="LiveId" clId="{19B148AA-2DF6-41F3-B444-B60E5DBA990E}" dt="2018-09-13T06:05:37.946" v="5582" actId="14100"/>
          <ac:spMkLst>
            <pc:docMk/>
            <pc:sldMk cId="1375073094" sldId="383"/>
            <ac:spMk id="4" creationId="{2414C1EA-03A5-4C3B-B46B-8C251AB773DE}"/>
          </ac:spMkLst>
        </pc:spChg>
        <pc:spChg chg="add mod">
          <ac:chgData name="Kang Wallter" userId="d5c269cbe9dbe8bc" providerId="LiveId" clId="{19B148AA-2DF6-41F3-B444-B60E5DBA990E}" dt="2018-09-13T06:06:04.280" v="5593" actId="13822"/>
          <ac:spMkLst>
            <pc:docMk/>
            <pc:sldMk cId="1375073094" sldId="383"/>
            <ac:spMk id="5" creationId="{76AEA216-6883-4439-88FA-DAABD5EEC91D}"/>
          </ac:spMkLst>
        </pc:spChg>
      </pc:sldChg>
      <pc:sldChg chg="addSp delSp modSp add">
        <pc:chgData name="Kang Wallter" userId="d5c269cbe9dbe8bc" providerId="LiveId" clId="{19B148AA-2DF6-41F3-B444-B60E5DBA990E}" dt="2018-09-13T06:40:47.474" v="5739"/>
        <pc:sldMkLst>
          <pc:docMk/>
          <pc:sldMk cId="2869546405" sldId="384"/>
        </pc:sldMkLst>
        <pc:spChg chg="mod">
          <ac:chgData name="Kang Wallter" userId="d5c269cbe9dbe8bc" providerId="LiveId" clId="{19B148AA-2DF6-41F3-B444-B60E5DBA990E}" dt="2018-09-13T06:37:40.164" v="5633"/>
          <ac:spMkLst>
            <pc:docMk/>
            <pc:sldMk cId="2869546405" sldId="384"/>
            <ac:spMk id="2" creationId="{0C126469-C16E-45E1-9E5E-72839E3EC326}"/>
          </ac:spMkLst>
        </pc:spChg>
        <pc:spChg chg="mod">
          <ac:chgData name="Kang Wallter" userId="d5c269cbe9dbe8bc" providerId="LiveId" clId="{19B148AA-2DF6-41F3-B444-B60E5DBA990E}" dt="2018-09-13T06:38:11.156" v="5704"/>
          <ac:spMkLst>
            <pc:docMk/>
            <pc:sldMk cId="2869546405" sldId="384"/>
            <ac:spMk id="3" creationId="{1476E60F-E07A-4A0D-89AA-F2C5641DCF55}"/>
          </ac:spMkLst>
        </pc:spChg>
        <pc:spChg chg="add mod">
          <ac:chgData name="Kang Wallter" userId="d5c269cbe9dbe8bc" providerId="LiveId" clId="{19B148AA-2DF6-41F3-B444-B60E5DBA990E}" dt="2018-09-13T06:40:13.668" v="5736" actId="1076"/>
          <ac:spMkLst>
            <pc:docMk/>
            <pc:sldMk cId="2869546405" sldId="384"/>
            <ac:spMk id="4" creationId="{CF2E2C2F-ECCF-49B2-9F11-E0F363DD62CC}"/>
          </ac:spMkLst>
        </pc:spChg>
        <pc:spChg chg="add del mod">
          <ac:chgData name="Kang Wallter" userId="d5c269cbe9dbe8bc" providerId="LiveId" clId="{19B148AA-2DF6-41F3-B444-B60E5DBA990E}" dt="2018-09-13T06:40:05.604" v="5735" actId="478"/>
          <ac:spMkLst>
            <pc:docMk/>
            <pc:sldMk cId="2869546405" sldId="384"/>
            <ac:spMk id="5" creationId="{6354EF62-A3AF-419D-A9BE-0FF9D573C9F8}"/>
          </ac:spMkLst>
        </pc:spChg>
        <pc:picChg chg="add del mod">
          <ac:chgData name="Kang Wallter" userId="d5c269cbe9dbe8bc" providerId="LiveId" clId="{19B148AA-2DF6-41F3-B444-B60E5DBA990E}" dt="2018-09-13T06:40:47.474" v="5739"/>
          <ac:picMkLst>
            <pc:docMk/>
            <pc:sldMk cId="2869546405" sldId="384"/>
            <ac:picMk id="6" creationId="{618F4CC2-3C38-4EBA-B2D1-14752649422B}"/>
          </ac:picMkLst>
        </pc:picChg>
      </pc:sldChg>
      <pc:sldChg chg="addSp delSp modSp add">
        <pc:chgData name="Kang Wallter" userId="d5c269cbe9dbe8bc" providerId="LiveId" clId="{19B148AA-2DF6-41F3-B444-B60E5DBA990E}" dt="2018-09-13T06:51:21.517" v="5793" actId="13822"/>
        <pc:sldMkLst>
          <pc:docMk/>
          <pc:sldMk cId="2383273201" sldId="386"/>
        </pc:sldMkLst>
        <pc:spChg chg="mod">
          <ac:chgData name="Kang Wallter" userId="d5c269cbe9dbe8bc" providerId="LiveId" clId="{19B148AA-2DF6-41F3-B444-B60E5DBA990E}" dt="2018-09-13T06:41:28.427" v="5770" actId="20577"/>
          <ac:spMkLst>
            <pc:docMk/>
            <pc:sldMk cId="2383273201" sldId="386"/>
            <ac:spMk id="2" creationId="{92B85ACA-E806-4246-AF26-88D2E90F5558}"/>
          </ac:spMkLst>
        </pc:spChg>
        <pc:spChg chg="del">
          <ac:chgData name="Kang Wallter" userId="d5c269cbe9dbe8bc" providerId="LiveId" clId="{19B148AA-2DF6-41F3-B444-B60E5DBA990E}" dt="2018-09-13T06:50:39.865" v="5771"/>
          <ac:spMkLst>
            <pc:docMk/>
            <pc:sldMk cId="2383273201" sldId="386"/>
            <ac:spMk id="3" creationId="{380418C0-3E8A-478A-BD89-ECB82213DCB2}"/>
          </ac:spMkLst>
        </pc:spChg>
        <pc:spChg chg="add mod">
          <ac:chgData name="Kang Wallter" userId="d5c269cbe9dbe8bc" providerId="LiveId" clId="{19B148AA-2DF6-41F3-B444-B60E5DBA990E}" dt="2018-09-13T06:51:21.517" v="5793" actId="13822"/>
          <ac:spMkLst>
            <pc:docMk/>
            <pc:sldMk cId="2383273201" sldId="386"/>
            <ac:spMk id="5" creationId="{E60E1077-6CF8-45C8-8288-545A914CB164}"/>
          </ac:spMkLst>
        </pc:spChg>
        <pc:graphicFrameChg chg="add mod modGraphic">
          <ac:chgData name="Kang Wallter" userId="d5c269cbe9dbe8bc" providerId="LiveId" clId="{19B148AA-2DF6-41F3-B444-B60E5DBA990E}" dt="2018-09-13T06:50:54.273" v="5784" actId="1076"/>
          <ac:graphicFrameMkLst>
            <pc:docMk/>
            <pc:sldMk cId="2383273201" sldId="386"/>
            <ac:graphicFrameMk id="4" creationId="{2EC58FF2-B861-47D9-A362-E6F97EB72A04}"/>
          </ac:graphicFrameMkLst>
        </pc:graphicFrameChg>
      </pc:sldChg>
      <pc:sldChg chg="addSp modSp add">
        <pc:chgData name="Kang Wallter" userId="d5c269cbe9dbe8bc" providerId="LiveId" clId="{19B148AA-2DF6-41F3-B444-B60E5DBA990E}" dt="2018-09-13T07:39:16.217" v="5870" actId="1076"/>
        <pc:sldMkLst>
          <pc:docMk/>
          <pc:sldMk cId="2977167221" sldId="387"/>
        </pc:sldMkLst>
        <pc:spChg chg="mod">
          <ac:chgData name="Kang Wallter" userId="d5c269cbe9dbe8bc" providerId="LiveId" clId="{19B148AA-2DF6-41F3-B444-B60E5DBA990E}" dt="2018-09-13T06:53:24.954" v="5829" actId="20577"/>
          <ac:spMkLst>
            <pc:docMk/>
            <pc:sldMk cId="2977167221" sldId="387"/>
            <ac:spMk id="2" creationId="{BBC57EFD-06AD-4FA5-BE61-F3DF6134DA28}"/>
          </ac:spMkLst>
        </pc:spChg>
        <pc:spChg chg="mod">
          <ac:chgData name="Kang Wallter" userId="d5c269cbe9dbe8bc" providerId="LiveId" clId="{19B148AA-2DF6-41F3-B444-B60E5DBA990E}" dt="2018-09-13T07:38:54.450" v="5860" actId="20577"/>
          <ac:spMkLst>
            <pc:docMk/>
            <pc:sldMk cId="2977167221" sldId="387"/>
            <ac:spMk id="3" creationId="{A00DAD59-FD4C-4606-9428-0C23D0D46130}"/>
          </ac:spMkLst>
        </pc:spChg>
        <pc:spChg chg="add mod">
          <ac:chgData name="Kang Wallter" userId="d5c269cbe9dbe8bc" providerId="LiveId" clId="{19B148AA-2DF6-41F3-B444-B60E5DBA990E}" dt="2018-09-13T07:39:16.217" v="5870" actId="1076"/>
          <ac:spMkLst>
            <pc:docMk/>
            <pc:sldMk cId="2977167221" sldId="387"/>
            <ac:spMk id="4" creationId="{491E64BC-2695-487D-AAE0-B5F3EB531533}"/>
          </ac:spMkLst>
        </pc:spChg>
      </pc:sldChg>
      <pc:sldChg chg="addSp delSp modSp add">
        <pc:chgData name="Kang Wallter" userId="d5c269cbe9dbe8bc" providerId="LiveId" clId="{19B148AA-2DF6-41F3-B444-B60E5DBA990E}" dt="2018-09-13T07:40:27.482" v="5874" actId="14100"/>
        <pc:sldMkLst>
          <pc:docMk/>
          <pc:sldMk cId="1339872938" sldId="388"/>
        </pc:sldMkLst>
        <pc:spChg chg="del">
          <ac:chgData name="Kang Wallter" userId="d5c269cbe9dbe8bc" providerId="LiveId" clId="{19B148AA-2DF6-41F3-B444-B60E5DBA990E}" dt="2018-09-13T07:40:20.637" v="5871" actId="478"/>
          <ac:spMkLst>
            <pc:docMk/>
            <pc:sldMk cId="1339872938" sldId="388"/>
            <ac:spMk id="2" creationId="{12DE40B5-F740-40D3-B41B-7CFAB082A86A}"/>
          </ac:spMkLst>
        </pc:spChg>
        <pc:spChg chg="del">
          <ac:chgData name="Kang Wallter" userId="d5c269cbe9dbe8bc" providerId="LiveId" clId="{19B148AA-2DF6-41F3-B444-B60E5DBA990E}" dt="2018-09-13T07:40:20.637" v="5871" actId="478"/>
          <ac:spMkLst>
            <pc:docMk/>
            <pc:sldMk cId="1339872938" sldId="388"/>
            <ac:spMk id="3" creationId="{2FB2249F-ED48-4163-9966-8AD18E69060C}"/>
          </ac:spMkLst>
        </pc:spChg>
        <pc:picChg chg="add mod">
          <ac:chgData name="Kang Wallter" userId="d5c269cbe9dbe8bc" providerId="LiveId" clId="{19B148AA-2DF6-41F3-B444-B60E5DBA990E}" dt="2018-09-13T07:40:27.482" v="5874" actId="14100"/>
          <ac:picMkLst>
            <pc:docMk/>
            <pc:sldMk cId="1339872938" sldId="388"/>
            <ac:picMk id="4" creationId="{C9AF97DC-23C0-4E5E-AE69-DDCFA7A87F5E}"/>
          </ac:picMkLst>
        </pc:picChg>
      </pc:sldChg>
      <pc:sldChg chg="addSp modSp add">
        <pc:chgData name="Kang Wallter" userId="d5c269cbe9dbe8bc" providerId="LiveId" clId="{19B148AA-2DF6-41F3-B444-B60E5DBA990E}" dt="2018-09-13T07:41:08.920" v="5924" actId="1076"/>
        <pc:sldMkLst>
          <pc:docMk/>
          <pc:sldMk cId="2670784092" sldId="389"/>
        </pc:sldMkLst>
        <pc:spChg chg="mod">
          <ac:chgData name="Kang Wallter" userId="d5c269cbe9dbe8bc" providerId="LiveId" clId="{19B148AA-2DF6-41F3-B444-B60E5DBA990E}" dt="2018-09-13T07:40:44.090" v="5915" actId="20577"/>
          <ac:spMkLst>
            <pc:docMk/>
            <pc:sldMk cId="2670784092" sldId="389"/>
            <ac:spMk id="2" creationId="{9403478D-3C5B-4901-94D3-3DF644FCA318}"/>
          </ac:spMkLst>
        </pc:spChg>
        <pc:spChg chg="add mod">
          <ac:chgData name="Kang Wallter" userId="d5c269cbe9dbe8bc" providerId="LiveId" clId="{19B148AA-2DF6-41F3-B444-B60E5DBA990E}" dt="2018-09-13T07:41:08.920" v="5924" actId="1076"/>
          <ac:spMkLst>
            <pc:docMk/>
            <pc:sldMk cId="2670784092" sldId="389"/>
            <ac:spMk id="4" creationId="{5AFE0D74-998C-4288-A521-4DCBFEB87C5A}"/>
          </ac:spMkLst>
        </pc:spChg>
      </pc:sldChg>
      <pc:sldChg chg="addSp delSp modSp add">
        <pc:chgData name="Kang Wallter" userId="d5c269cbe9dbe8bc" providerId="LiveId" clId="{19B148AA-2DF6-41F3-B444-B60E5DBA990E}" dt="2018-09-13T07:41:31.633" v="5928" actId="1076"/>
        <pc:sldMkLst>
          <pc:docMk/>
          <pc:sldMk cId="1481222284" sldId="390"/>
        </pc:sldMkLst>
        <pc:spChg chg="del">
          <ac:chgData name="Kang Wallter" userId="d5c269cbe9dbe8bc" providerId="LiveId" clId="{19B148AA-2DF6-41F3-B444-B60E5DBA990E}" dt="2018-09-13T07:41:27.986" v="5926" actId="478"/>
          <ac:spMkLst>
            <pc:docMk/>
            <pc:sldMk cId="1481222284" sldId="390"/>
            <ac:spMk id="2" creationId="{6C9ED4C8-2C61-41C4-848D-A3AFE9B2A84E}"/>
          </ac:spMkLst>
        </pc:spChg>
        <pc:spChg chg="del">
          <ac:chgData name="Kang Wallter" userId="d5c269cbe9dbe8bc" providerId="LiveId" clId="{19B148AA-2DF6-41F3-B444-B60E5DBA990E}" dt="2018-09-13T07:41:27.986" v="5926" actId="478"/>
          <ac:spMkLst>
            <pc:docMk/>
            <pc:sldMk cId="1481222284" sldId="390"/>
            <ac:spMk id="3" creationId="{1DD02C28-3B2B-4058-A20E-329EDEBBED9D}"/>
          </ac:spMkLst>
        </pc:spChg>
        <pc:picChg chg="add mod">
          <ac:chgData name="Kang Wallter" userId="d5c269cbe9dbe8bc" providerId="LiveId" clId="{19B148AA-2DF6-41F3-B444-B60E5DBA990E}" dt="2018-09-13T07:41:31.633" v="5928" actId="1076"/>
          <ac:picMkLst>
            <pc:docMk/>
            <pc:sldMk cId="1481222284" sldId="390"/>
            <ac:picMk id="4" creationId="{A5982532-713A-4A77-A77C-858D4298AD32}"/>
          </ac:picMkLst>
        </pc:picChg>
      </pc:sldChg>
      <pc:sldChg chg="addSp modSp add">
        <pc:chgData name="Kang Wallter" userId="d5c269cbe9dbe8bc" providerId="LiveId" clId="{19B148AA-2DF6-41F3-B444-B60E5DBA990E}" dt="2018-09-13T07:44:56.725" v="5960" actId="1076"/>
        <pc:sldMkLst>
          <pc:docMk/>
          <pc:sldMk cId="3331839435" sldId="391"/>
        </pc:sldMkLst>
        <pc:spChg chg="mod">
          <ac:chgData name="Kang Wallter" userId="d5c269cbe9dbe8bc" providerId="LiveId" clId="{19B148AA-2DF6-41F3-B444-B60E5DBA990E}" dt="2018-09-13T07:44:27.178" v="5954"/>
          <ac:spMkLst>
            <pc:docMk/>
            <pc:sldMk cId="3331839435" sldId="391"/>
            <ac:spMk id="2" creationId="{01D806B7-3574-4409-B15E-A73870F14AF4}"/>
          </ac:spMkLst>
        </pc:spChg>
        <pc:spChg chg="add mod">
          <ac:chgData name="Kang Wallter" userId="d5c269cbe9dbe8bc" providerId="LiveId" clId="{19B148AA-2DF6-41F3-B444-B60E5DBA990E}" dt="2018-09-13T07:44:56.725" v="5960" actId="1076"/>
          <ac:spMkLst>
            <pc:docMk/>
            <pc:sldMk cId="3331839435" sldId="391"/>
            <ac:spMk id="4" creationId="{970AC3E3-3C7F-4765-AD91-CEB72F3B8A42}"/>
          </ac:spMkLst>
        </pc:spChg>
      </pc:sldChg>
      <pc:sldChg chg="addSp modSp add">
        <pc:chgData name="Kang Wallter" userId="d5c269cbe9dbe8bc" providerId="LiveId" clId="{19B148AA-2DF6-41F3-B444-B60E5DBA990E}" dt="2018-09-13T07:46:16.537" v="5996" actId="1076"/>
        <pc:sldMkLst>
          <pc:docMk/>
          <pc:sldMk cId="2338952598" sldId="392"/>
        </pc:sldMkLst>
        <pc:spChg chg="mod">
          <ac:chgData name="Kang Wallter" userId="d5c269cbe9dbe8bc" providerId="LiveId" clId="{19B148AA-2DF6-41F3-B444-B60E5DBA990E}" dt="2018-09-13T07:45:05.409" v="5980" actId="20577"/>
          <ac:spMkLst>
            <pc:docMk/>
            <pc:sldMk cId="2338952598" sldId="392"/>
            <ac:spMk id="2" creationId="{1119A5F3-BA75-48DC-8E1E-3117A06C2A2D}"/>
          </ac:spMkLst>
        </pc:spChg>
        <pc:spChg chg="add mod">
          <ac:chgData name="Kang Wallter" userId="d5c269cbe9dbe8bc" providerId="LiveId" clId="{19B148AA-2DF6-41F3-B444-B60E5DBA990E}" dt="2018-09-13T07:45:31.557" v="5989" actId="13822"/>
          <ac:spMkLst>
            <pc:docMk/>
            <pc:sldMk cId="2338952598" sldId="392"/>
            <ac:spMk id="4" creationId="{C9DB1753-98AD-417D-8564-0F20D05A6557}"/>
          </ac:spMkLst>
        </pc:spChg>
        <pc:picChg chg="add mod">
          <ac:chgData name="Kang Wallter" userId="d5c269cbe9dbe8bc" providerId="LiveId" clId="{19B148AA-2DF6-41F3-B444-B60E5DBA990E}" dt="2018-09-13T07:46:16.537" v="5996" actId="1076"/>
          <ac:picMkLst>
            <pc:docMk/>
            <pc:sldMk cId="2338952598" sldId="392"/>
            <ac:picMk id="5" creationId="{CC79A153-729B-4D08-819B-1B2019B06649}"/>
          </ac:picMkLst>
        </pc:picChg>
      </pc:sldChg>
      <pc:sldChg chg="addSp modSp add">
        <pc:chgData name="Kang Wallter" userId="d5c269cbe9dbe8bc" providerId="LiveId" clId="{19B148AA-2DF6-41F3-B444-B60E5DBA990E}" dt="2018-09-13T08:22:02.878" v="6268" actId="1076"/>
        <pc:sldMkLst>
          <pc:docMk/>
          <pc:sldMk cId="459199631" sldId="393"/>
        </pc:sldMkLst>
        <pc:spChg chg="mod">
          <ac:chgData name="Kang Wallter" userId="d5c269cbe9dbe8bc" providerId="LiveId" clId="{19B148AA-2DF6-41F3-B444-B60E5DBA990E}" dt="2018-09-13T08:19:39.389" v="6031"/>
          <ac:spMkLst>
            <pc:docMk/>
            <pc:sldMk cId="459199631" sldId="393"/>
            <ac:spMk id="2" creationId="{9E21EEE1-E712-4788-B36A-B2C8F2919A04}"/>
          </ac:spMkLst>
        </pc:spChg>
        <pc:spChg chg="mod">
          <ac:chgData name="Kang Wallter" userId="d5c269cbe9dbe8bc" providerId="LiveId" clId="{19B148AA-2DF6-41F3-B444-B60E5DBA990E}" dt="2018-09-13T08:21:05.343" v="6261" actId="20577"/>
          <ac:spMkLst>
            <pc:docMk/>
            <pc:sldMk cId="459199631" sldId="393"/>
            <ac:spMk id="3" creationId="{66B08FC0-0C9F-43C9-BFEA-DE9FF31C023B}"/>
          </ac:spMkLst>
        </pc:spChg>
        <pc:graphicFrameChg chg="add mod modGraphic">
          <ac:chgData name="Kang Wallter" userId="d5c269cbe9dbe8bc" providerId="LiveId" clId="{19B148AA-2DF6-41F3-B444-B60E5DBA990E}" dt="2018-09-13T08:22:02.878" v="6268" actId="1076"/>
          <ac:graphicFrameMkLst>
            <pc:docMk/>
            <pc:sldMk cId="459199631" sldId="393"/>
            <ac:graphicFrameMk id="4" creationId="{E191200B-A7F0-427C-B596-5D018B12481B}"/>
          </ac:graphicFrameMkLst>
        </pc:graphicFrameChg>
      </pc:sldChg>
      <pc:sldChg chg="addSp delSp modSp add">
        <pc:chgData name="Kang Wallter" userId="d5c269cbe9dbe8bc" providerId="LiveId" clId="{19B148AA-2DF6-41F3-B444-B60E5DBA990E}" dt="2018-09-13T08:24:28.193" v="6349" actId="6549"/>
        <pc:sldMkLst>
          <pc:docMk/>
          <pc:sldMk cId="1437852248" sldId="394"/>
        </pc:sldMkLst>
        <pc:spChg chg="mod">
          <ac:chgData name="Kang Wallter" userId="d5c269cbe9dbe8bc" providerId="LiveId" clId="{19B148AA-2DF6-41F3-B444-B60E5DBA990E}" dt="2018-09-13T08:22:31.394" v="6320" actId="20577"/>
          <ac:spMkLst>
            <pc:docMk/>
            <pc:sldMk cId="1437852248" sldId="394"/>
            <ac:spMk id="2" creationId="{AB96151A-9748-4945-B424-24CD86DC0692}"/>
          </ac:spMkLst>
        </pc:spChg>
        <pc:spChg chg="del">
          <ac:chgData name="Kang Wallter" userId="d5c269cbe9dbe8bc" providerId="LiveId" clId="{19B148AA-2DF6-41F3-B444-B60E5DBA990E}" dt="2018-09-13T08:23:01.112" v="6330" actId="478"/>
          <ac:spMkLst>
            <pc:docMk/>
            <pc:sldMk cId="1437852248" sldId="394"/>
            <ac:spMk id="3" creationId="{A77023A1-4063-451F-964F-C80E0BDCF351}"/>
          </ac:spMkLst>
        </pc:spChg>
        <pc:spChg chg="add mod">
          <ac:chgData name="Kang Wallter" userId="d5c269cbe9dbe8bc" providerId="LiveId" clId="{19B148AA-2DF6-41F3-B444-B60E5DBA990E}" dt="2018-09-13T08:24:28.193" v="6349" actId="6549"/>
          <ac:spMkLst>
            <pc:docMk/>
            <pc:sldMk cId="1437852248" sldId="394"/>
            <ac:spMk id="4" creationId="{7143888D-5883-42DE-9B19-94A34F08809F}"/>
          </ac:spMkLst>
        </pc:spChg>
      </pc:sldChg>
      <pc:sldChg chg="addSp modSp add">
        <pc:chgData name="Kang Wallter" userId="d5c269cbe9dbe8bc" providerId="LiveId" clId="{19B148AA-2DF6-41F3-B444-B60E5DBA990E}" dt="2018-09-13T08:25:13.606" v="6391" actId="13822"/>
        <pc:sldMkLst>
          <pc:docMk/>
          <pc:sldMk cId="1070808797" sldId="395"/>
        </pc:sldMkLst>
        <pc:spChg chg="mod">
          <ac:chgData name="Kang Wallter" userId="d5c269cbe9dbe8bc" providerId="LiveId" clId="{19B148AA-2DF6-41F3-B444-B60E5DBA990E}" dt="2018-09-13T08:24:46.275" v="6382" actId="20577"/>
          <ac:spMkLst>
            <pc:docMk/>
            <pc:sldMk cId="1070808797" sldId="395"/>
            <ac:spMk id="2" creationId="{2DA057DA-F282-4AE3-AB25-1FDF6048FFEC}"/>
          </ac:spMkLst>
        </pc:spChg>
        <pc:spChg chg="add mod">
          <ac:chgData name="Kang Wallter" userId="d5c269cbe9dbe8bc" providerId="LiveId" clId="{19B148AA-2DF6-41F3-B444-B60E5DBA990E}" dt="2018-09-13T08:25:13.606" v="6391" actId="13822"/>
          <ac:spMkLst>
            <pc:docMk/>
            <pc:sldMk cId="1070808797" sldId="395"/>
            <ac:spMk id="4" creationId="{664A04AE-E057-48B2-9C5B-3AD039787198}"/>
          </ac:spMkLst>
        </pc:spChg>
      </pc:sldChg>
      <pc:sldChg chg="addSp delSp modSp add">
        <pc:chgData name="Kang Wallter" userId="d5c269cbe9dbe8bc" providerId="LiveId" clId="{19B148AA-2DF6-41F3-B444-B60E5DBA990E}" dt="2018-09-13T08:28:19.026" v="6435" actId="1076"/>
        <pc:sldMkLst>
          <pc:docMk/>
          <pc:sldMk cId="4209817039" sldId="396"/>
        </pc:sldMkLst>
        <pc:spChg chg="del">
          <ac:chgData name="Kang Wallter" userId="d5c269cbe9dbe8bc" providerId="LiveId" clId="{19B148AA-2DF6-41F3-B444-B60E5DBA990E}" dt="2018-09-13T08:28:00.012" v="6393" actId="478"/>
          <ac:spMkLst>
            <pc:docMk/>
            <pc:sldMk cId="4209817039" sldId="396"/>
            <ac:spMk id="2" creationId="{18962A74-D1E8-4FFA-9064-935AF5F2D6F1}"/>
          </ac:spMkLst>
        </pc:spChg>
        <pc:spChg chg="del">
          <ac:chgData name="Kang Wallter" userId="d5c269cbe9dbe8bc" providerId="LiveId" clId="{19B148AA-2DF6-41F3-B444-B60E5DBA990E}" dt="2018-09-13T08:28:00.012" v="6393" actId="478"/>
          <ac:spMkLst>
            <pc:docMk/>
            <pc:sldMk cId="4209817039" sldId="396"/>
            <ac:spMk id="3" creationId="{871E8BFB-0DB2-4397-B6E3-F14CC3603233}"/>
          </ac:spMkLst>
        </pc:spChg>
        <pc:spChg chg="add mod">
          <ac:chgData name="Kang Wallter" userId="d5c269cbe9dbe8bc" providerId="LiveId" clId="{19B148AA-2DF6-41F3-B444-B60E5DBA990E}" dt="2018-09-13T08:28:19.026" v="6435" actId="1076"/>
          <ac:spMkLst>
            <pc:docMk/>
            <pc:sldMk cId="4209817039" sldId="396"/>
            <ac:spMk id="6" creationId="{CF35FA52-D27A-44C6-87AC-AED5C2FAB387}"/>
          </ac:spMkLst>
        </pc:spChg>
        <pc:picChg chg="add">
          <ac:chgData name="Kang Wallter" userId="d5c269cbe9dbe8bc" providerId="LiveId" clId="{19B148AA-2DF6-41F3-B444-B60E5DBA990E}" dt="2018-09-13T08:28:00.403" v="6394"/>
          <ac:picMkLst>
            <pc:docMk/>
            <pc:sldMk cId="4209817039" sldId="396"/>
            <ac:picMk id="4" creationId="{F0385634-E349-4B11-BBE1-BF0BD6A3C85B}"/>
          </ac:picMkLst>
        </pc:picChg>
        <pc:picChg chg="add mod">
          <ac:chgData name="Kang Wallter" userId="d5c269cbe9dbe8bc" providerId="LiveId" clId="{19B148AA-2DF6-41F3-B444-B60E5DBA990E}" dt="2018-09-13T08:28:04.243" v="6395" actId="1076"/>
          <ac:picMkLst>
            <pc:docMk/>
            <pc:sldMk cId="4209817039" sldId="396"/>
            <ac:picMk id="5" creationId="{40DBABE7-E8C1-4C4A-9EAE-5994F0C47638}"/>
          </ac:picMkLst>
        </pc:picChg>
      </pc:sldChg>
      <pc:sldChg chg="addSp delSp modSp add">
        <pc:chgData name="Kang Wallter" userId="d5c269cbe9dbe8bc" providerId="LiveId" clId="{19B148AA-2DF6-41F3-B444-B60E5DBA990E}" dt="2018-09-13T08:29:18.102" v="6498" actId="478"/>
        <pc:sldMkLst>
          <pc:docMk/>
          <pc:sldMk cId="3719765109" sldId="397"/>
        </pc:sldMkLst>
        <pc:spChg chg="mod">
          <ac:chgData name="Kang Wallter" userId="d5c269cbe9dbe8bc" providerId="LiveId" clId="{19B148AA-2DF6-41F3-B444-B60E5DBA990E}" dt="2018-09-13T08:28:42.252" v="6492" actId="20577"/>
          <ac:spMkLst>
            <pc:docMk/>
            <pc:sldMk cId="3719765109" sldId="397"/>
            <ac:spMk id="2" creationId="{EE10BA9F-7D49-4F9C-8D72-8B0CCF2CBD29}"/>
          </ac:spMkLst>
        </pc:spChg>
        <pc:spChg chg="del">
          <ac:chgData name="Kang Wallter" userId="d5c269cbe9dbe8bc" providerId="LiveId" clId="{19B148AA-2DF6-41F3-B444-B60E5DBA990E}" dt="2018-09-13T08:29:18.102" v="6498" actId="478"/>
          <ac:spMkLst>
            <pc:docMk/>
            <pc:sldMk cId="3719765109" sldId="397"/>
            <ac:spMk id="3" creationId="{6F3C60DE-3048-48B0-AEE5-6101B63EA205}"/>
          </ac:spMkLst>
        </pc:spChg>
        <pc:picChg chg="add mod">
          <ac:chgData name="Kang Wallter" userId="d5c269cbe9dbe8bc" providerId="LiveId" clId="{19B148AA-2DF6-41F3-B444-B60E5DBA990E}" dt="2018-09-13T08:29:14.817" v="6497" actId="1076"/>
          <ac:picMkLst>
            <pc:docMk/>
            <pc:sldMk cId="3719765109" sldId="397"/>
            <ac:picMk id="4" creationId="{B9D4142C-E394-4305-893D-0CBFE0C1CE0C}"/>
          </ac:picMkLst>
        </pc:picChg>
      </pc:sldChg>
      <pc:sldChg chg="addSp modSp add">
        <pc:chgData name="Kang Wallter" userId="d5c269cbe9dbe8bc" providerId="LiveId" clId="{19B148AA-2DF6-41F3-B444-B60E5DBA990E}" dt="2018-09-13T08:40:16.988" v="6540" actId="13822"/>
        <pc:sldMkLst>
          <pc:docMk/>
          <pc:sldMk cId="1708141819" sldId="398"/>
        </pc:sldMkLst>
        <pc:spChg chg="mod">
          <ac:chgData name="Kang Wallter" userId="d5c269cbe9dbe8bc" providerId="LiveId" clId="{19B148AA-2DF6-41F3-B444-B60E5DBA990E}" dt="2018-09-13T08:29:46.625" v="6532" actId="20577"/>
          <ac:spMkLst>
            <pc:docMk/>
            <pc:sldMk cId="1708141819" sldId="398"/>
            <ac:spMk id="2" creationId="{5F0E7D03-8F3E-4E2C-A8CB-35BD0FCC49F0}"/>
          </ac:spMkLst>
        </pc:spChg>
        <pc:spChg chg="add mod">
          <ac:chgData name="Kang Wallter" userId="d5c269cbe9dbe8bc" providerId="LiveId" clId="{19B148AA-2DF6-41F3-B444-B60E5DBA990E}" dt="2018-09-13T08:40:16.988" v="6540" actId="13822"/>
          <ac:spMkLst>
            <pc:docMk/>
            <pc:sldMk cId="1708141819" sldId="398"/>
            <ac:spMk id="4" creationId="{C6FA92A2-C714-4D6A-AFF2-76DE588C6FE8}"/>
          </ac:spMkLst>
        </pc:spChg>
      </pc:sldChg>
      <pc:sldChg chg="addSp delSp modSp add">
        <pc:chgData name="Kang Wallter" userId="d5c269cbe9dbe8bc" providerId="LiveId" clId="{19B148AA-2DF6-41F3-B444-B60E5DBA990E}" dt="2018-09-13T08:41:34.475" v="6586" actId="1076"/>
        <pc:sldMkLst>
          <pc:docMk/>
          <pc:sldMk cId="2269505892" sldId="399"/>
        </pc:sldMkLst>
        <pc:spChg chg="del">
          <ac:chgData name="Kang Wallter" userId="d5c269cbe9dbe8bc" providerId="LiveId" clId="{19B148AA-2DF6-41F3-B444-B60E5DBA990E}" dt="2018-09-13T08:40:42.603" v="6542" actId="478"/>
          <ac:spMkLst>
            <pc:docMk/>
            <pc:sldMk cId="2269505892" sldId="399"/>
            <ac:spMk id="2" creationId="{3AD1F6CB-D43A-43E2-9ADB-BAAB39375C2C}"/>
          </ac:spMkLst>
        </pc:spChg>
        <pc:spChg chg="del">
          <ac:chgData name="Kang Wallter" userId="d5c269cbe9dbe8bc" providerId="LiveId" clId="{19B148AA-2DF6-41F3-B444-B60E5DBA990E}" dt="2018-09-13T08:40:42.603" v="6542" actId="478"/>
          <ac:spMkLst>
            <pc:docMk/>
            <pc:sldMk cId="2269505892" sldId="399"/>
            <ac:spMk id="3" creationId="{E8964B4D-7EC1-432C-BF17-2F5EDF7752CE}"/>
          </ac:spMkLst>
        </pc:spChg>
        <pc:spChg chg="add mod">
          <ac:chgData name="Kang Wallter" userId="d5c269cbe9dbe8bc" providerId="LiveId" clId="{19B148AA-2DF6-41F3-B444-B60E5DBA990E}" dt="2018-09-13T08:40:57.449" v="6548" actId="1076"/>
          <ac:spMkLst>
            <pc:docMk/>
            <pc:sldMk cId="2269505892" sldId="399"/>
            <ac:spMk id="4" creationId="{3A301A36-52D0-49D8-8D02-17E9043383DD}"/>
          </ac:spMkLst>
        </pc:spChg>
        <pc:spChg chg="add mod">
          <ac:chgData name="Kang Wallter" userId="d5c269cbe9dbe8bc" providerId="LiveId" clId="{19B148AA-2DF6-41F3-B444-B60E5DBA990E}" dt="2018-09-13T08:41:14.641" v="6584" actId="1076"/>
          <ac:spMkLst>
            <pc:docMk/>
            <pc:sldMk cId="2269505892" sldId="399"/>
            <ac:spMk id="5" creationId="{79E390E2-F521-4E20-A12A-E62C97179489}"/>
          </ac:spMkLst>
        </pc:spChg>
        <pc:picChg chg="add mod">
          <ac:chgData name="Kang Wallter" userId="d5c269cbe9dbe8bc" providerId="LiveId" clId="{19B148AA-2DF6-41F3-B444-B60E5DBA990E}" dt="2018-09-13T08:41:34.475" v="6586" actId="1076"/>
          <ac:picMkLst>
            <pc:docMk/>
            <pc:sldMk cId="2269505892" sldId="399"/>
            <ac:picMk id="6" creationId="{3BEF9B8F-BEF8-4EF0-ABF1-A64876761630}"/>
          </ac:picMkLst>
        </pc:picChg>
      </pc:sldChg>
      <pc:sldChg chg="addSp delSp modSp add">
        <pc:chgData name="Kang Wallter" userId="d5c269cbe9dbe8bc" providerId="LiveId" clId="{19B148AA-2DF6-41F3-B444-B60E5DBA990E}" dt="2018-09-13T08:44:54.018" v="6664"/>
        <pc:sldMkLst>
          <pc:docMk/>
          <pc:sldMk cId="2589835509" sldId="400"/>
        </pc:sldMkLst>
        <pc:spChg chg="mod">
          <ac:chgData name="Kang Wallter" userId="d5c269cbe9dbe8bc" providerId="LiveId" clId="{19B148AA-2DF6-41F3-B444-B60E5DBA990E}" dt="2018-09-13T08:44:11.065" v="6625" actId="20577"/>
          <ac:spMkLst>
            <pc:docMk/>
            <pc:sldMk cId="2589835509" sldId="400"/>
            <ac:spMk id="2" creationId="{874F3C7B-8505-41A0-B6DF-8A4B7F228676}"/>
          </ac:spMkLst>
        </pc:spChg>
        <pc:spChg chg="del">
          <ac:chgData name="Kang Wallter" userId="d5c269cbe9dbe8bc" providerId="LiveId" clId="{19B148AA-2DF6-41F3-B444-B60E5DBA990E}" dt="2018-09-13T08:44:37.411" v="6636" actId="478"/>
          <ac:spMkLst>
            <pc:docMk/>
            <pc:sldMk cId="2589835509" sldId="400"/>
            <ac:spMk id="3" creationId="{1AF07829-6430-45DF-BA16-05615C80BC78}"/>
          </ac:spMkLst>
        </pc:spChg>
        <pc:spChg chg="add mod">
          <ac:chgData name="Kang Wallter" userId="d5c269cbe9dbe8bc" providerId="LiveId" clId="{19B148AA-2DF6-41F3-B444-B60E5DBA990E}" dt="2018-09-13T08:44:35.368" v="6635" actId="13822"/>
          <ac:spMkLst>
            <pc:docMk/>
            <pc:sldMk cId="2589835509" sldId="400"/>
            <ac:spMk id="4" creationId="{404C59D9-FE3F-4CAA-8106-101A6E7BE9E0}"/>
          </ac:spMkLst>
        </pc:spChg>
        <pc:spChg chg="add mod">
          <ac:chgData name="Kang Wallter" userId="d5c269cbe9dbe8bc" providerId="LiveId" clId="{19B148AA-2DF6-41F3-B444-B60E5DBA990E}" dt="2018-09-13T08:44:54.018" v="6664"/>
          <ac:spMkLst>
            <pc:docMk/>
            <pc:sldMk cId="2589835509" sldId="400"/>
            <ac:spMk id="5" creationId="{089F6E52-392D-4B99-94E2-0CAB2C578BB8}"/>
          </ac:spMkLst>
        </pc:spChg>
      </pc:sldChg>
      <pc:sldChg chg="addSp modSp add">
        <pc:chgData name="Kang Wallter" userId="d5c269cbe9dbe8bc" providerId="LiveId" clId="{19B148AA-2DF6-41F3-B444-B60E5DBA990E}" dt="2018-09-13T08:45:57.242" v="6763" actId="14100"/>
        <pc:sldMkLst>
          <pc:docMk/>
          <pc:sldMk cId="1257913421" sldId="401"/>
        </pc:sldMkLst>
        <pc:spChg chg="mod">
          <ac:chgData name="Kang Wallter" userId="d5c269cbe9dbe8bc" providerId="LiveId" clId="{19B148AA-2DF6-41F3-B444-B60E5DBA990E}" dt="2018-09-13T08:45:17.016" v="6689"/>
          <ac:spMkLst>
            <pc:docMk/>
            <pc:sldMk cId="1257913421" sldId="401"/>
            <ac:spMk id="2" creationId="{E80C605F-4E80-40F1-BF89-04D998DE879B}"/>
          </ac:spMkLst>
        </pc:spChg>
        <pc:spChg chg="mod">
          <ac:chgData name="Kang Wallter" userId="d5c269cbe9dbe8bc" providerId="LiveId" clId="{19B148AA-2DF6-41F3-B444-B60E5DBA990E}" dt="2018-09-13T08:45:24.458" v="6751" actId="20577"/>
          <ac:spMkLst>
            <pc:docMk/>
            <pc:sldMk cId="1257913421" sldId="401"/>
            <ac:spMk id="3" creationId="{BC30EBDB-F936-487C-B5D3-2E61ACB20B26}"/>
          </ac:spMkLst>
        </pc:spChg>
        <pc:spChg chg="add mod">
          <ac:chgData name="Kang Wallter" userId="d5c269cbe9dbe8bc" providerId="LiveId" clId="{19B148AA-2DF6-41F3-B444-B60E5DBA990E}" dt="2018-09-13T08:45:43.329" v="6760" actId="1076"/>
          <ac:spMkLst>
            <pc:docMk/>
            <pc:sldMk cId="1257913421" sldId="401"/>
            <ac:spMk id="4" creationId="{0C47AD3F-9A32-4C37-AEAE-495EAAFD26CE}"/>
          </ac:spMkLst>
        </pc:spChg>
        <pc:picChg chg="add mod">
          <ac:chgData name="Kang Wallter" userId="d5c269cbe9dbe8bc" providerId="LiveId" clId="{19B148AA-2DF6-41F3-B444-B60E5DBA990E}" dt="2018-09-13T08:45:57.242" v="6763" actId="14100"/>
          <ac:picMkLst>
            <pc:docMk/>
            <pc:sldMk cId="1257913421" sldId="401"/>
            <ac:picMk id="5" creationId="{9001E354-0C30-44EC-94D1-55A13C4A393F}"/>
          </ac:picMkLst>
        </pc:picChg>
      </pc:sldChg>
      <pc:sldChg chg="addSp modSp add">
        <pc:chgData name="Kang Wallter" userId="d5c269cbe9dbe8bc" providerId="LiveId" clId="{19B148AA-2DF6-41F3-B444-B60E5DBA990E}" dt="2018-09-13T08:52:54.851" v="6790" actId="13822"/>
        <pc:sldMkLst>
          <pc:docMk/>
          <pc:sldMk cId="4137924228" sldId="402"/>
        </pc:sldMkLst>
        <pc:spChg chg="mod">
          <ac:chgData name="Kang Wallter" userId="d5c269cbe9dbe8bc" providerId="LiveId" clId="{19B148AA-2DF6-41F3-B444-B60E5DBA990E}" dt="2018-09-13T08:52:32.130" v="6780" actId="20577"/>
          <ac:spMkLst>
            <pc:docMk/>
            <pc:sldMk cId="4137924228" sldId="402"/>
            <ac:spMk id="2" creationId="{132897CF-102A-4BC6-904B-D3CAA9D258CB}"/>
          </ac:spMkLst>
        </pc:spChg>
        <pc:spChg chg="add mod">
          <ac:chgData name="Kang Wallter" userId="d5c269cbe9dbe8bc" providerId="LiveId" clId="{19B148AA-2DF6-41F3-B444-B60E5DBA990E}" dt="2018-09-13T08:52:54.851" v="6790" actId="13822"/>
          <ac:spMkLst>
            <pc:docMk/>
            <pc:sldMk cId="4137924228" sldId="402"/>
            <ac:spMk id="4" creationId="{9BAF57F2-4225-4D3B-B272-259981ACA26F}"/>
          </ac:spMkLst>
        </pc:spChg>
      </pc:sldChg>
      <pc:sldChg chg="addSp modSp add">
        <pc:chgData name="Kang Wallter" userId="d5c269cbe9dbe8bc" providerId="LiveId" clId="{19B148AA-2DF6-41F3-B444-B60E5DBA990E}" dt="2018-09-13T09:13:31.732" v="6844" actId="20577"/>
        <pc:sldMkLst>
          <pc:docMk/>
          <pc:sldMk cId="1405739978" sldId="404"/>
        </pc:sldMkLst>
        <pc:spChg chg="mod">
          <ac:chgData name="Kang Wallter" userId="d5c269cbe9dbe8bc" providerId="LiveId" clId="{19B148AA-2DF6-41F3-B444-B60E5DBA990E}" dt="2018-09-13T08:53:44.080" v="6834" actId="20577"/>
          <ac:spMkLst>
            <pc:docMk/>
            <pc:sldMk cId="1405739978" sldId="404"/>
            <ac:spMk id="2" creationId="{E3162911-152D-4A3F-8443-6415DB01229D}"/>
          </ac:spMkLst>
        </pc:spChg>
        <pc:spChg chg="add mod">
          <ac:chgData name="Kang Wallter" userId="d5c269cbe9dbe8bc" providerId="LiveId" clId="{19B148AA-2DF6-41F3-B444-B60E5DBA990E}" dt="2018-09-13T09:13:31.732" v="6844" actId="20577"/>
          <ac:spMkLst>
            <pc:docMk/>
            <pc:sldMk cId="1405739978" sldId="404"/>
            <ac:spMk id="4" creationId="{2F974015-5911-42F1-90B8-D55B956469C1}"/>
          </ac:spMkLst>
        </pc:spChg>
      </pc:sldChg>
      <pc:sldChg chg="add">
        <pc:chgData name="Kang Wallter" userId="d5c269cbe9dbe8bc" providerId="LiveId" clId="{19B148AA-2DF6-41F3-B444-B60E5DBA990E}" dt="2018-09-13T09:14:24.147" v="6845"/>
        <pc:sldMkLst>
          <pc:docMk/>
          <pc:sldMk cId="3487240185" sldId="40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06B4E9-E1EB-4072-AE16-9B910CABEE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F690052-237C-4377-9898-44113A2CAC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872ED0-F4EC-48DB-AB10-62AA9349C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042F8C-E1C9-4F8F-A278-EAF60053F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CB307F-9A4E-4614-B6CD-9EE51F0F5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287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4B0EE6-4133-4B66-8C25-87B5D4623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EB4F5A2-BD71-46AA-B391-07F0357046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0A84A0-0E70-4306-9E34-AF0B36850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A2B27C-CDDC-4635-BE30-30A8B7BAE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D0AC32-D504-445F-B551-A5727FE68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446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9087F8-3DAA-4FA0-824E-F732088D44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EB8120B-3ABB-45BB-9E5F-B6A9E2CAF7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8DE9C4-3531-4611-BE92-1C0617D70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B5B8CE-BF20-494C-B13D-B865768A3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09F765-C89F-4B25-906F-A21A200BA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001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48E77-011F-4FF5-89FE-D6884114F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77874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B401F1-83C7-4D14-9C61-A6EF0CB20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68730"/>
            <a:ext cx="7886700" cy="490823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5B7B0C-B827-4E8A-B1D0-3E4B61014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47E59E-1081-482A-97BF-DD3A183AE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3727A5-92F7-48E0-A8B0-53C98A8A3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663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F6FBCB-624D-4FC1-8E4F-A14E6BCD2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36A310-CA06-4A7D-94AB-EDCDF1A3E6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FEBAE4-DBCE-4715-AAAE-3E4BC8C8D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425B6D-140B-419C-998F-923878F2B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C195F6-F4BD-4706-AB09-1E1AD6FB6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724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7081D3-FA10-4C19-AC0C-F1BA98744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E87D5F-7899-42AE-9ABD-7F9A3D3E73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BC651D1-04E8-45EC-B0FE-7893E1A447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C159105-7176-40C9-A375-CC37B1522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5/1/2023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034702C-D041-46EB-AA18-B09B7A57A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31B1DB8-DAF7-419D-9FBA-080385C28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517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5AB1FC-2C5F-4C99-B84B-5E4BBF107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3D3ADDD-AABA-42A8-B978-962DBA338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836338F-8435-46A5-B7FC-6BBEE57BF9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DF04FAD-6AC3-46F0-A872-7E131A5A56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6DF50D0-11FA-4CCB-A946-9AE93E9E78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0748B70-832A-4259-8B6A-FD0F5ABB7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9951C94-A2C2-437C-94C0-BC5AC4DE2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5040CC7-CA24-456C-89A9-644B87BA6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032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17D855-9778-4025-8472-B7FD483F3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0922085-73FF-492D-972A-71C034607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0235222-00C4-4F22-8E5E-3D7DCA30B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F3C7B66-4352-43AB-B9C8-1296B6AAD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659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A115778-1272-4602-9D61-4AB6D7B90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60D0BFA-FECB-4641-86B0-E227C1183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C97A137-EA4F-4F5D-9F7C-0024D5225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559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348AB7-550D-46C3-B511-B7D2970DF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E68EC4-BEAB-43B4-A111-7CD7733AF9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3CF358C-9AD4-484E-8F7C-1596138FC8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2E11705-1E3C-4A9E-859E-C8604E842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3B337A6-2DB5-4E7D-8DE3-4FEE64548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8ABD2B-4CDE-4DB4-A2CD-D2D86CF8B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069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F133A0-BCC7-4C46-B92B-861BD8CF2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FC435E8-BFEC-406E-8379-11A9AFB54D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C2EE4D1-D0BD-4571-957E-011558A80C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F80EE1-365B-418D-9B1C-DF020D511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5/1/2023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A6DC5A-9B00-43F4-B430-D58CF6A07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6C18BA-1B19-4FBB-8DAE-711F09A20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206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37B9374-E4A8-46E5-A36E-E4E8DD578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DAD62B-FF23-45D9-8416-FC3DDE18FB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EAF4D8-B170-45D2-8896-CE2077FF89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5/1/2023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A2E67A-5C6F-45C8-9001-2CBAE6CFC5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1FF92D-F90F-4D90-BF82-B21568F457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247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181/sample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localhost:8080/sample/%7bsno%7d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&#54252;&#54632;&#54624;&#44163;/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EFBACF-BF3B-4C2B-A8AA-46E85265C5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/>
              <a:t>코드로 배우는 </a:t>
            </a:r>
            <a:r>
              <a:rPr lang="en-US" altLang="ko-KR"/>
              <a:t/>
            </a:r>
            <a:br>
              <a:rPr lang="en-US" altLang="ko-KR"/>
            </a:br>
            <a:r>
              <a:rPr lang="ko-KR" altLang="en-US"/>
              <a:t>스프링 웹 프로젝트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E0E96B2-6C68-4BD9-BDE4-0C9908C5E3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/>
              <a:t>PART 4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927780" y="4626452"/>
            <a:ext cx="62358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/>
              <a:t>https://bin-repository.tistory.com/80?category=879445</a:t>
            </a:r>
          </a:p>
        </p:txBody>
      </p:sp>
    </p:spTree>
    <p:extLst>
      <p:ext uri="{BB962C8B-B14F-4D97-AF65-F5344CB8AC3E}">
        <p14:creationId xmlns:p14="http://schemas.microsoft.com/office/powerpoint/2010/main" val="35346097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객체 반환</a:t>
            </a:r>
            <a:r>
              <a:rPr lang="en-US" altLang="ko-KR" smtClean="0"/>
              <a:t>(p360)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객체의 반환은 객체를</a:t>
            </a:r>
            <a:r>
              <a:rPr lang="en-US" altLang="ko-KR" dirty="0" smtClean="0"/>
              <a:t> JSON</a:t>
            </a:r>
            <a:r>
              <a:rPr lang="ko-KR" altLang="en-US" dirty="0" smtClean="0"/>
              <a:t>이나 </a:t>
            </a:r>
            <a:r>
              <a:rPr lang="en-US" altLang="ko-KR" dirty="0" smtClean="0"/>
              <a:t>XML</a:t>
            </a:r>
            <a:r>
              <a:rPr lang="ko-KR" altLang="en-US" dirty="0" smtClean="0"/>
              <a:t>로 변환하여 </a:t>
            </a:r>
            <a:r>
              <a:rPr lang="ko-KR" altLang="en-US" dirty="0" smtClean="0"/>
              <a:t>반환</a:t>
            </a:r>
            <a:endParaRPr lang="en-US" altLang="ko-KR" dirty="0" smtClean="0"/>
          </a:p>
          <a:p>
            <a:r>
              <a:rPr lang="en-US" altLang="ko-KR" dirty="0" smtClean="0"/>
              <a:t>Domain </a:t>
            </a:r>
            <a:r>
              <a:rPr lang="ko-KR" altLang="en-US" dirty="0" smtClean="0"/>
              <a:t>패키지에 </a:t>
            </a:r>
            <a:r>
              <a:rPr lang="en-US" altLang="ko-KR" dirty="0" err="1" smtClean="0"/>
              <a:t>SampleVO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클래스를 생성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Produces</a:t>
            </a:r>
            <a:r>
              <a:rPr lang="ko-KR" altLang="en-US" dirty="0" smtClean="0"/>
              <a:t>속성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@</a:t>
            </a:r>
            <a:r>
              <a:rPr lang="en-US" altLang="ko-KR" dirty="0" err="1"/>
              <a:t>GetMapping</a:t>
            </a:r>
            <a:r>
              <a:rPr lang="en-US" altLang="ko-KR" dirty="0"/>
              <a:t>(value = "/</a:t>
            </a:r>
            <a:r>
              <a:rPr lang="en-US" altLang="ko-KR" dirty="0" err="1"/>
              <a:t>getSample</a:t>
            </a:r>
            <a:r>
              <a:rPr lang="en-US" altLang="ko-KR" dirty="0"/>
              <a:t>", </a:t>
            </a:r>
          </a:p>
          <a:p>
            <a:pPr marL="0" indent="0">
              <a:buNone/>
            </a:pPr>
            <a:r>
              <a:rPr lang="en-US" altLang="ko-KR" dirty="0"/>
              <a:t>			produces = { MediaType.APPLICATION_JSON_UTF8_VALUE,</a:t>
            </a:r>
          </a:p>
          <a:p>
            <a:pPr marL="0" indent="0">
              <a:buNone/>
            </a:pPr>
            <a:r>
              <a:rPr lang="en-US" altLang="ko-KR" dirty="0"/>
              <a:t>			</a:t>
            </a:r>
            <a:r>
              <a:rPr lang="en-US" altLang="ko-KR" dirty="0" err="1"/>
              <a:t>MediaType.APPLICATION_XML_VALUE</a:t>
            </a:r>
            <a:r>
              <a:rPr lang="en-US" altLang="ko-KR" dirty="0"/>
              <a:t> </a:t>
            </a:r>
            <a:r>
              <a:rPr lang="en-US" altLang="ko-KR" dirty="0" smtClean="0"/>
              <a:t>})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Spring 5.2</a:t>
            </a:r>
            <a:r>
              <a:rPr lang="ko-KR" altLang="en-US" dirty="0" smtClean="0"/>
              <a:t>부터는</a:t>
            </a:r>
            <a:r>
              <a:rPr lang="en-US" altLang="ko-KR" dirty="0" smtClean="0"/>
              <a:t> </a:t>
            </a:r>
            <a:br>
              <a:rPr lang="en-US" altLang="ko-KR" dirty="0" smtClean="0"/>
            </a:br>
            <a:r>
              <a:rPr lang="en-US" altLang="ko-KR" dirty="0" smtClean="0"/>
              <a:t>APPLICATION_JSON_UTF8_VALUE</a:t>
            </a:r>
            <a:r>
              <a:rPr lang="ko-KR" altLang="en-US" dirty="0" smtClean="0"/>
              <a:t>을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APPLICATION_JSON_VALUE</a:t>
            </a:r>
            <a:r>
              <a:rPr lang="ko-KR" altLang="en-US" dirty="0" smtClean="0"/>
              <a:t>로 사용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@</a:t>
            </a:r>
            <a:r>
              <a:rPr lang="en-US" altLang="ko-KR" dirty="0" err="1" smtClean="0"/>
              <a:t>GetMapping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@</a:t>
            </a:r>
            <a:r>
              <a:rPr lang="en-US" altLang="ko-KR" dirty="0" err="1" smtClean="0"/>
              <a:t>RequestMapping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produces</a:t>
            </a:r>
            <a:r>
              <a:rPr lang="ko-KR" altLang="en-US" dirty="0" smtClean="0"/>
              <a:t>속성은 생략이 가능함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기본은 </a:t>
            </a:r>
            <a:r>
              <a:rPr lang="en-US" altLang="ko-KR" dirty="0" smtClean="0"/>
              <a:t>xml</a:t>
            </a:r>
            <a:r>
              <a:rPr lang="ko-KR" altLang="en-US" dirty="0" smtClean="0"/>
              <a:t>이 적용되고 </a:t>
            </a:r>
            <a:r>
              <a:rPr lang="en-US" altLang="ko-KR" dirty="0" err="1" smtClean="0"/>
              <a:t>json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URI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.</a:t>
            </a:r>
            <a:r>
              <a:rPr lang="en-US" altLang="ko-KR" dirty="0" err="1" smtClean="0"/>
              <a:t>json</a:t>
            </a:r>
            <a:r>
              <a:rPr lang="ko-KR" altLang="en-US" dirty="0" smtClean="0"/>
              <a:t>첨부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99782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69DFC3-5025-454A-8586-B2582B822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SampleVO</a:t>
            </a:r>
            <a:r>
              <a:rPr lang="ko-KR" altLang="en-US"/>
              <a:t>클래스와 </a:t>
            </a:r>
            <a:r>
              <a:rPr lang="en-US" altLang="ko-KR" smtClean="0"/>
              <a:t>Controller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D422DC-DB6C-4FAC-9A34-B59619C10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68731"/>
            <a:ext cx="7886700" cy="485828"/>
          </a:xfrm>
        </p:spPr>
        <p:txBody>
          <a:bodyPr/>
          <a:lstStyle/>
          <a:p>
            <a:r>
              <a:rPr lang="en-US" altLang="ko-KR"/>
              <a:t>JSON </a:t>
            </a:r>
            <a:r>
              <a:rPr lang="ko-KR" altLang="en-US"/>
              <a:t>혹은 </a:t>
            </a:r>
            <a:r>
              <a:rPr lang="en-US" altLang="ko-KR"/>
              <a:t>XML</a:t>
            </a:r>
            <a:r>
              <a:rPr lang="ko-KR" altLang="en-US"/>
              <a:t>로 변환될 데이터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66C7634-31E2-4B9F-B091-4DBAB8A63225}"/>
              </a:ext>
            </a:extLst>
          </p:cNvPr>
          <p:cNvSpPr/>
          <p:nvPr/>
        </p:nvSpPr>
        <p:spPr>
          <a:xfrm>
            <a:off x="3208790" y="1754559"/>
            <a:ext cx="4572000" cy="17851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altLang="ko-KR" sz="1100">
                <a:solidFill>
                  <a:srgbClr val="6A3E3E"/>
                </a:solidFill>
                <a:latin typeface="Consolas" panose="020B0609020204030204" pitchFamily="49" charset="0"/>
              </a:rPr>
              <a:t>@Data</a:t>
            </a:r>
          </a:p>
          <a:p>
            <a:r>
              <a:rPr lang="en-US" altLang="ko-KR" sz="1100">
                <a:solidFill>
                  <a:srgbClr val="0000C0"/>
                </a:solidFill>
                <a:latin typeface="Consolas" panose="020B0609020204030204" pitchFamily="49" charset="0"/>
              </a:rPr>
              <a:t>@AllArgsConstructor</a:t>
            </a:r>
          </a:p>
          <a:p>
            <a:r>
              <a:rPr lang="en-US" altLang="ko-KR" sz="1100">
                <a:solidFill>
                  <a:srgbClr val="646464"/>
                </a:solidFill>
                <a:latin typeface="Consolas" panose="020B0609020204030204" pitchFamily="49" charset="0"/>
              </a:rPr>
              <a:t>@NoArgsConstructor</a:t>
            </a:r>
          </a:p>
          <a:p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1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100" b="1">
                <a:solidFill>
                  <a:srgbClr val="000000"/>
                </a:solidFill>
                <a:latin typeface="Consolas" panose="020B0609020204030204" pitchFamily="49" charset="0"/>
              </a:rPr>
              <a:t> SampleVO {</a:t>
            </a:r>
          </a:p>
          <a:p>
            <a:endParaRPr lang="ko-KR" altLang="en-US" sz="1100">
              <a:latin typeface="Consolas" panose="020B0609020204030204" pitchFamily="49" charset="0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sz="1100" b="1">
                <a:solidFill>
                  <a:srgbClr val="000000"/>
                </a:solidFill>
                <a:latin typeface="Consolas" panose="020B0609020204030204" pitchFamily="49" charset="0"/>
              </a:rPr>
              <a:t> Integer </a:t>
            </a:r>
            <a:r>
              <a:rPr lang="en-US" altLang="ko-KR" sz="1100" b="1">
                <a:solidFill>
                  <a:srgbClr val="0000C0"/>
                </a:solidFill>
                <a:latin typeface="Consolas" panose="020B0609020204030204" pitchFamily="49" charset="0"/>
              </a:rPr>
              <a:t>mno</a:t>
            </a:r>
            <a:r>
              <a:rPr lang="en-US" altLang="ko-KR" sz="1100" b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sz="1100" b="1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altLang="ko-KR" sz="1100" b="1">
                <a:solidFill>
                  <a:srgbClr val="0000C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ko-KR" sz="1100" b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sz="1100" b="1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altLang="ko-KR" sz="1100" b="1">
                <a:solidFill>
                  <a:srgbClr val="0000C0"/>
                </a:solidFill>
                <a:latin typeface="Consolas" panose="020B0609020204030204" pitchFamily="49" charset="0"/>
              </a:rPr>
              <a:t>lastName</a:t>
            </a:r>
            <a:r>
              <a:rPr lang="en-US" altLang="ko-KR" sz="1100" b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ko-KR" altLang="en-US" sz="1100">
              <a:latin typeface="Consolas" panose="020B0609020204030204" pitchFamily="49" charset="0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515E075D-6674-4163-9649-064E73C27EFD}"/>
              </a:ext>
            </a:extLst>
          </p:cNvPr>
          <p:cNvSpPr txBox="1">
            <a:spLocks/>
          </p:cNvSpPr>
          <p:nvPr/>
        </p:nvSpPr>
        <p:spPr>
          <a:xfrm>
            <a:off x="628650" y="3652603"/>
            <a:ext cx="7886700" cy="485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SampleVO</a:t>
            </a:r>
            <a:r>
              <a:rPr lang="ko-KR" altLang="en-US"/>
              <a:t>를 서비스하는 </a:t>
            </a:r>
            <a:r>
              <a:rPr lang="en-US" altLang="ko-KR"/>
              <a:t>SampleController</a:t>
            </a:r>
            <a:r>
              <a:rPr lang="ko-KR" altLang="en-US"/>
              <a:t> 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F2682A3-C76D-4E6F-B79E-EAEF10CD9CE2}"/>
              </a:ext>
            </a:extLst>
          </p:cNvPr>
          <p:cNvSpPr/>
          <p:nvPr/>
        </p:nvSpPr>
        <p:spPr>
          <a:xfrm>
            <a:off x="746621" y="4158234"/>
            <a:ext cx="7973736" cy="240924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4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@RestController</a:t>
            </a:r>
            <a:endParaRPr lang="ko-KR" altLang="ko-KR" sz="14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@RequestMapping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"/sample"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4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i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@Log4j</a:t>
            </a:r>
            <a:endParaRPr lang="ko-KR" altLang="ko-KR" sz="14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SampleController {</a:t>
            </a:r>
            <a:endParaRPr lang="ko-KR" altLang="ko-KR" sz="14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4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4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en-US" altLang="ko-KR" sz="1400">
                <a:latin typeface="맑은 고딕" panose="020B0503020000020004" pitchFamily="50" charset="-127"/>
                <a:ea typeface="나눔명조" panose="02020603020101020101" pitchFamily="18" charset="-127"/>
                <a:cs typeface="Arial" panose="020B0604020202020204" pitchFamily="34" charset="0"/>
              </a:rPr>
              <a:t>}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22527896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CD39DB-C096-4886-8CED-E06155D8F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JSON/XML</a:t>
            </a:r>
            <a:r>
              <a:rPr lang="ko-KR" altLang="en-US"/>
              <a:t>의 테스트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12D7FC2-FB84-4383-B8A8-DFD28E397E55}"/>
              </a:ext>
            </a:extLst>
          </p:cNvPr>
          <p:cNvSpPr/>
          <p:nvPr/>
        </p:nvSpPr>
        <p:spPr>
          <a:xfrm>
            <a:off x="410535" y="1143001"/>
            <a:ext cx="7760341" cy="210903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altLang="ko-KR" sz="1200" dirty="0" err="1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GetMapping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(value = 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</a:t>
            </a:r>
            <a:r>
              <a:rPr lang="en-US" altLang="ko-KR" sz="1200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getSample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produces = { MediaType.</a:t>
            </a:r>
            <a:r>
              <a:rPr lang="en-US" altLang="ko-KR" sz="1200" b="1" i="1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APPLICATION_JSON_UTF8_VALUE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MediaType.</a:t>
            </a:r>
            <a:r>
              <a:rPr lang="en-US" altLang="ko-KR" sz="1200" b="1" i="1" dirty="0" err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APPLICATION_XML_VALUE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})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SampleVO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getSample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SampleVO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(112, 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ko-KR" altLang="ko-KR" sz="12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스타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ko-KR" altLang="ko-KR" sz="12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로드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en-US" altLang="ko-KR" sz="1400" dirty="0">
                <a:latin typeface="맑은 고딕" panose="020B0503020000020004" pitchFamily="50" charset="-127"/>
                <a:ea typeface="나눔명조" panose="02020603020101020101" pitchFamily="18" charset="-127"/>
                <a:cs typeface="Arial" panose="020B0604020202020204" pitchFamily="34" charset="0"/>
              </a:rPr>
              <a:t>  }</a:t>
            </a:r>
            <a:endParaRPr lang="ko-KR" altLang="en-US" sz="12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0E912FC-3854-4C27-8578-3424BC6267C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10535" y="3429000"/>
            <a:ext cx="3646849" cy="268578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89E6798-5AAD-4CEC-9FAB-DA902144977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222705" y="3461250"/>
            <a:ext cx="3646849" cy="107719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56029F-45FF-4611-8A26-BF535F859ECB}"/>
              </a:ext>
            </a:extLst>
          </p:cNvPr>
          <p:cNvSpPr txBox="1"/>
          <p:nvPr/>
        </p:nvSpPr>
        <p:spPr>
          <a:xfrm>
            <a:off x="4222705" y="4747653"/>
            <a:ext cx="4055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확장자에 따라 다른 타입으로 서비스 </a:t>
            </a:r>
          </a:p>
        </p:txBody>
      </p:sp>
    </p:spTree>
    <p:extLst>
      <p:ext uri="{BB962C8B-B14F-4D97-AF65-F5344CB8AC3E}">
        <p14:creationId xmlns:p14="http://schemas.microsoft.com/office/powerpoint/2010/main" val="23456313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63AF41-9742-4558-8DA9-E984BE833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236" y="464420"/>
            <a:ext cx="8430509" cy="777874"/>
          </a:xfrm>
        </p:spPr>
        <p:txBody>
          <a:bodyPr>
            <a:normAutofit/>
          </a:bodyPr>
          <a:lstStyle/>
          <a:p>
            <a:r>
              <a:rPr lang="en-US" altLang="ko-KR" sz="2700" smtClean="0"/>
              <a:t>Collection(</a:t>
            </a:r>
            <a:r>
              <a:rPr lang="ko-KR" altLang="en-US" sz="2700" smtClean="0"/>
              <a:t>배열</a:t>
            </a:r>
            <a:r>
              <a:rPr lang="en-US" altLang="ko-KR" sz="2700" smtClean="0"/>
              <a:t>,List,Map)</a:t>
            </a:r>
            <a:r>
              <a:rPr lang="ko-KR" altLang="en-US" sz="2700" smtClean="0"/>
              <a:t>타입의 </a:t>
            </a:r>
            <a:r>
              <a:rPr lang="ko-KR" altLang="en-US" sz="2700"/>
              <a:t>객체 반환</a:t>
            </a:r>
            <a:r>
              <a:rPr lang="en-US" altLang="ko-KR" sz="2700"/>
              <a:t>-</a:t>
            </a:r>
            <a:r>
              <a:rPr lang="en-US" altLang="ko-KR" sz="2700" smtClean="0"/>
              <a:t>List(p363)</a:t>
            </a:r>
            <a:r>
              <a:rPr lang="ko-KR" altLang="en-US" smtClean="0"/>
              <a:t> </a:t>
            </a:r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F7F54C5-E4F3-4053-AAFD-7D3EC5015BBC}"/>
              </a:ext>
            </a:extLst>
          </p:cNvPr>
          <p:cNvSpPr/>
          <p:nvPr/>
        </p:nvSpPr>
        <p:spPr>
          <a:xfrm>
            <a:off x="293615" y="1143001"/>
            <a:ext cx="8556770" cy="207826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indent="101600">
              <a:lnSpc>
                <a:spcPct val="107000"/>
              </a:lnSpc>
              <a:spcAft>
                <a:spcPts val="800"/>
              </a:spcAft>
            </a:pPr>
            <a:r>
              <a:rPr lang="en-US" altLang="ko-KR" sz="120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@GetMapping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(value = 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"/getList"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4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List&lt;SampleVO&gt; getList() {</a:t>
            </a:r>
            <a:endParaRPr lang="ko-KR" altLang="ko-KR" sz="14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4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IntStream.</a:t>
            </a:r>
            <a:r>
              <a:rPr lang="en-US" altLang="ko-KR" sz="1200" i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range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(1, 10).mapToObj(</a:t>
            </a:r>
            <a:r>
              <a:rPr lang="en-US" altLang="ko-KR" sz="12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-&gt;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SampleVO(</a:t>
            </a:r>
            <a:r>
              <a:rPr lang="en-US" altLang="ko-KR" sz="12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2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"First"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2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Last"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endParaRPr lang="ko-KR" altLang="ko-KR" sz="14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.collect(Collectors.</a:t>
            </a:r>
            <a:r>
              <a:rPr lang="en-US" altLang="ko-KR" sz="1200" i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toList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  <a:endParaRPr lang="ko-KR" altLang="ko-KR" sz="14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4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ko-KR" altLang="en-US" sz="120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5FF6B4D-D9CB-4C93-9F97-FB79502862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3615" y="3636739"/>
            <a:ext cx="2918923" cy="19433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74291DF-94BD-42FD-87CA-0E85237A754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548794" y="3510906"/>
            <a:ext cx="2153920" cy="247205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94A5566-557B-4615-8109-B0A7449A8731}"/>
              </a:ext>
            </a:extLst>
          </p:cNvPr>
          <p:cNvSpPr txBox="1"/>
          <p:nvPr/>
        </p:nvSpPr>
        <p:spPr>
          <a:xfrm>
            <a:off x="1147893" y="4362171"/>
            <a:ext cx="2416030" cy="246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000"/>
              <a:t>http://localhost:8080/sample/getList</a:t>
            </a:r>
            <a:endParaRPr lang="ko-KR" altLang="en-US" sz="10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B851ED-79E0-4F72-A4D9-826F0076F3DC}"/>
              </a:ext>
            </a:extLst>
          </p:cNvPr>
          <p:cNvSpPr txBox="1"/>
          <p:nvPr/>
        </p:nvSpPr>
        <p:spPr>
          <a:xfrm>
            <a:off x="3844477" y="4362171"/>
            <a:ext cx="2607578" cy="246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000"/>
              <a:t>http://localhost:8080/sample/getList.json</a:t>
            </a:r>
            <a:endParaRPr lang="ko-KR" altLang="en-US" sz="1000"/>
          </a:p>
        </p:txBody>
      </p:sp>
      <p:sp>
        <p:nvSpPr>
          <p:cNvPr id="3" name="TextBox 2"/>
          <p:cNvSpPr txBox="1"/>
          <p:nvPr/>
        </p:nvSpPr>
        <p:spPr>
          <a:xfrm>
            <a:off x="1046375" y="2809188"/>
            <a:ext cx="7595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1</a:t>
            </a:r>
            <a:r>
              <a:rPr lang="ko-KR" altLang="en-US" smtClean="0"/>
              <a:t>부터 </a:t>
            </a:r>
            <a:r>
              <a:rPr lang="en-US" altLang="ko-KR" smtClean="0"/>
              <a:t>10</a:t>
            </a:r>
            <a:r>
              <a:rPr lang="ko-KR" altLang="en-US" smtClean="0"/>
              <a:t>미만의 루프를 처리하면서 </a:t>
            </a:r>
            <a:r>
              <a:rPr lang="en-US" altLang="ko-KR" smtClean="0"/>
              <a:t>SampleVo</a:t>
            </a:r>
            <a:r>
              <a:rPr lang="ko-KR" altLang="en-US" smtClean="0"/>
              <a:t>객체를 만들어 </a:t>
            </a:r>
            <a:r>
              <a:rPr lang="en-US" altLang="ko-KR" smtClean="0"/>
              <a:t>List</a:t>
            </a:r>
            <a:r>
              <a:rPr lang="ko-KR" altLang="en-US" smtClean="0"/>
              <a:t>로 만듬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32159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1B42F5-1101-45BE-98CB-324E0AD30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Collection</a:t>
            </a:r>
            <a:r>
              <a:rPr lang="ko-KR" altLang="en-US"/>
              <a:t>타입의 객체 반환</a:t>
            </a:r>
            <a:r>
              <a:rPr lang="en-US" altLang="ko-KR"/>
              <a:t>-Map</a:t>
            </a:r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22F7843-BE4E-4D5A-94ED-672F1D5FD6BE}"/>
              </a:ext>
            </a:extLst>
          </p:cNvPr>
          <p:cNvSpPr/>
          <p:nvPr/>
        </p:nvSpPr>
        <p:spPr>
          <a:xfrm>
            <a:off x="310394" y="994423"/>
            <a:ext cx="7961152" cy="24345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altLang="ko-KR" sz="1000" dirty="0" err="1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GetMapping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(value = 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</a:t>
            </a:r>
            <a:r>
              <a:rPr lang="en-US" altLang="ko-KR" sz="1000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getMap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Map&lt;String,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SampleVO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getMap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Map&lt;String,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SampleVO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altLang="ko-KR" sz="100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HashMap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&lt;&gt;();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.put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"First"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SampleVO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(111, 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ko-KR" altLang="ko-KR" sz="1000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그루트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ko-KR" altLang="ko-KR" sz="10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주니어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ko-KR" altLang="en-US" sz="1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304FEEF-BD1A-4C77-9C63-B376FC6A61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047" y="3862094"/>
            <a:ext cx="2679789" cy="207318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85FC023-EA1C-4505-BB4F-0D1AEBFF34B2}"/>
              </a:ext>
            </a:extLst>
          </p:cNvPr>
          <p:cNvSpPr txBox="1"/>
          <p:nvPr/>
        </p:nvSpPr>
        <p:spPr>
          <a:xfrm>
            <a:off x="608703" y="3552110"/>
            <a:ext cx="2416030" cy="246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000"/>
              <a:t>http://localhost:8080/sample/getMap</a:t>
            </a:r>
            <a:endParaRPr lang="ko-KR" altLang="en-US" sz="100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4222EE6-8CAE-491E-AFAB-8D79A0FD07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4398" y="3862094"/>
            <a:ext cx="3760069" cy="19433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8FC069C-491D-448B-9E4C-CC037EF25DA9}"/>
              </a:ext>
            </a:extLst>
          </p:cNvPr>
          <p:cNvSpPr txBox="1"/>
          <p:nvPr/>
        </p:nvSpPr>
        <p:spPr>
          <a:xfrm>
            <a:off x="3674398" y="3552110"/>
            <a:ext cx="2679789" cy="246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000"/>
              <a:t>http://localhost:8080/sample/getMap.json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4207201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CF6718-942B-4549-8E90-4B13FCDCC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/>
              <a:t>ResponseEnitity</a:t>
            </a:r>
            <a:r>
              <a:rPr lang="ko-KR" altLang="en-US" sz="2400" smtClean="0"/>
              <a:t>타입</a:t>
            </a:r>
            <a:r>
              <a:rPr lang="en-US" altLang="ko-KR" sz="2400" smtClean="0"/>
              <a:t>(http</a:t>
            </a:r>
            <a:r>
              <a:rPr lang="ko-KR" altLang="en-US" sz="2400" smtClean="0"/>
              <a:t>의 헤더정보 활용</a:t>
            </a:r>
            <a:r>
              <a:rPr lang="en-US" altLang="ko-KR" sz="2400" smtClean="0"/>
              <a:t>)(p364)</a:t>
            </a:r>
            <a:endParaRPr lang="ko-KR" altLang="en-US" sz="240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2B0BD7-73E1-426C-93CE-67A076AABD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단순히 데이터뿐만 아니라 브라우저에 </a:t>
            </a:r>
            <a:r>
              <a:rPr lang="en-US" altLang="ko-KR" dirty="0"/>
              <a:t>HTTP</a:t>
            </a:r>
            <a:r>
              <a:rPr lang="ko-KR" altLang="en-US" dirty="0"/>
              <a:t>상태 </a:t>
            </a:r>
            <a:r>
              <a:rPr lang="ko-KR" altLang="en-US" dirty="0" err="1"/>
              <a:t>코드등</a:t>
            </a:r>
            <a:r>
              <a:rPr lang="ko-KR" altLang="en-US" dirty="0"/>
              <a:t> 추가적인 데이터를 전달할 수 있다는 </a:t>
            </a:r>
            <a:r>
              <a:rPr lang="ko-KR" altLang="en-US" dirty="0" smtClean="0"/>
              <a:t>장점</a:t>
            </a:r>
            <a:r>
              <a:rPr lang="en-US" altLang="ko-KR" dirty="0" smtClean="0"/>
              <a:t>(</a:t>
            </a:r>
            <a:r>
              <a:rPr lang="ko-KR" altLang="en-US" dirty="0" smtClean="0"/>
              <a:t>데이터 정상 여부 체크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E963444-26D0-48AC-A833-0D6F4725F6C2}"/>
              </a:ext>
            </a:extLst>
          </p:cNvPr>
          <p:cNvSpPr/>
          <p:nvPr/>
        </p:nvSpPr>
        <p:spPr>
          <a:xfrm>
            <a:off x="845191" y="2110207"/>
            <a:ext cx="7453618" cy="427091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altLang="ko-KR" sz="1000" dirty="0" err="1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GetMapping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(value = 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"/check"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params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{ 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"height"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"weight"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})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ResponseEntity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SampleVO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check(Double </a:t>
            </a:r>
            <a:r>
              <a:rPr lang="en-US" altLang="ko-KR" sz="100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height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Double </a:t>
            </a:r>
            <a:r>
              <a:rPr lang="en-US" altLang="ko-KR" sz="100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weight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SampleVO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SampleVO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(000, 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""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altLang="ko-KR" sz="100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height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""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altLang="ko-KR" sz="100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weight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ResponseEntity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SampleVO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altLang="ko-KR" sz="100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altLang="ko-KR" sz="100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height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 150) {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00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ResponseEntity.</a:t>
            </a:r>
            <a:r>
              <a:rPr lang="en-US" altLang="ko-KR" sz="1000" i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status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HttpStatus.</a:t>
            </a:r>
            <a:r>
              <a:rPr lang="en-US" altLang="ko-KR" sz="1000" b="1" i="1" dirty="0" err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BAD_GATEWAY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).body(</a:t>
            </a:r>
            <a:r>
              <a:rPr lang="en-US" altLang="ko-KR" sz="10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</a:t>
            </a:r>
            <a:r>
              <a:rPr lang="en-US" altLang="ko-KR" sz="1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 smtClean="0">
                <a:solidFill>
                  <a:srgbClr val="0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  //</a:t>
            </a:r>
            <a:r>
              <a:rPr lang="en-US" altLang="ko-KR" sz="1050" b="1" i="1" dirty="0" smtClean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BAD_GATEWAY</a:t>
            </a:r>
            <a:r>
              <a:rPr lang="ko-KR" altLang="en-US" sz="1050" b="1" i="1" dirty="0" smtClean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는</a:t>
            </a:r>
            <a:r>
              <a:rPr lang="en-US" altLang="ko-KR" sz="1050" b="1" i="1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 b="1" i="1" dirty="0" smtClean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502</a:t>
            </a:r>
            <a:r>
              <a:rPr lang="ko-KR" altLang="en-US" sz="1050" b="1" i="1" dirty="0" smtClean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에러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00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ResponseEntity.</a:t>
            </a:r>
            <a:r>
              <a:rPr lang="en-US" altLang="ko-KR" sz="1000" i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status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HttpStatus.</a:t>
            </a:r>
            <a:r>
              <a:rPr lang="en-US" altLang="ko-KR" sz="1000" b="1" i="1" dirty="0" err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OK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).body(</a:t>
            </a:r>
            <a:r>
              <a:rPr lang="en-US" altLang="ko-KR" sz="10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en-US" altLang="ko-KR" sz="1050" dirty="0">
                <a:latin typeface="맑은 고딕" panose="020B0503020000020004" pitchFamily="50" charset="-127"/>
                <a:ea typeface="나눔명조" panose="02020603020101020101" pitchFamily="18" charset="-127"/>
                <a:cs typeface="Arial" panose="020B0604020202020204" pitchFamily="34" charset="0"/>
              </a:rPr>
              <a:t>  } 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0722895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1284774C-2E38-4787-92D2-333BD4C1AEA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87755" y="272194"/>
            <a:ext cx="6938505" cy="315680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1163782" y="3956858"/>
            <a:ext cx="2656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에러메세지와 함께 전달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32648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BF46C2-960B-49A1-8A81-3C8129974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@</a:t>
            </a:r>
            <a:r>
              <a:rPr lang="en-US" altLang="ko-KR" dirty="0" err="1"/>
              <a:t>RestController</a:t>
            </a:r>
            <a:r>
              <a:rPr lang="ko-KR" altLang="en-US" dirty="0"/>
              <a:t>의 </a:t>
            </a:r>
            <a:r>
              <a:rPr lang="ko-KR" altLang="en-US" dirty="0" err="1" smtClean="0"/>
              <a:t>파라미터</a:t>
            </a:r>
            <a:r>
              <a:rPr lang="en-US" altLang="ko-KR" dirty="0" smtClean="0"/>
              <a:t>(p366)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61BF6B-D189-4E4C-8DD6-A26A6110DF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dirty="0"/>
              <a:t>@</a:t>
            </a:r>
            <a:r>
              <a:rPr lang="en-US" altLang="ko-KR" dirty="0" err="1"/>
              <a:t>PathVariable</a:t>
            </a:r>
            <a:r>
              <a:rPr lang="en-US" altLang="ko-KR" dirty="0"/>
              <a:t>: </a:t>
            </a:r>
            <a:r>
              <a:rPr lang="ko-KR" altLang="ko-KR" dirty="0"/>
              <a:t>일반 컨트롤러에서도 사용이 가능하지만 </a:t>
            </a:r>
            <a:r>
              <a:rPr lang="en-US" altLang="ko-KR" dirty="0"/>
              <a:t>REST </a:t>
            </a:r>
            <a:r>
              <a:rPr lang="ko-KR" altLang="ko-KR" dirty="0"/>
              <a:t>방식에서 자주 사용됩니다</a:t>
            </a:r>
            <a:r>
              <a:rPr lang="en-US" altLang="ko-KR" dirty="0"/>
              <a:t>. URL </a:t>
            </a:r>
            <a:r>
              <a:rPr lang="ko-KR" altLang="ko-KR" dirty="0"/>
              <a:t>경로의 일부를 </a:t>
            </a:r>
            <a:r>
              <a:rPr lang="ko-KR" altLang="ko-KR" dirty="0" err="1"/>
              <a:t>파라미터로</a:t>
            </a:r>
            <a:r>
              <a:rPr lang="ko-KR" altLang="ko-KR" dirty="0"/>
              <a:t> 사용할 때 </a:t>
            </a:r>
            <a:r>
              <a:rPr lang="ko-KR" altLang="ko-KR" dirty="0" smtClean="0"/>
              <a:t>이용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>
                <a:hlinkClick r:id="rId2"/>
              </a:rPr>
              <a:t>http://localhost:8181/sample/</a:t>
            </a:r>
            <a:r>
              <a:rPr lang="ko-KR" altLang="en-US" dirty="0" err="1" smtClean="0"/>
              <a:t>파라메터</a:t>
            </a:r>
            <a:r>
              <a:rPr lang="ko-KR" altLang="en-US" dirty="0" smtClean="0"/>
              <a:t> 값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@</a:t>
            </a:r>
            <a:r>
              <a:rPr lang="en-US" altLang="ko-KR" dirty="0" err="1" smtClean="0"/>
              <a:t>GetMapping</a:t>
            </a:r>
            <a:r>
              <a:rPr lang="en-US" altLang="ko-KR" dirty="0" smtClean="0"/>
              <a:t>(“/sample/{</a:t>
            </a:r>
            <a:r>
              <a:rPr lang="en-US" altLang="ko-KR" dirty="0" err="1" smtClean="0"/>
              <a:t>sno</a:t>
            </a:r>
            <a:r>
              <a:rPr lang="en-US" altLang="ko-KR" dirty="0" smtClean="0"/>
              <a:t>}”) //</a:t>
            </a:r>
            <a:r>
              <a:rPr lang="en-US" altLang="ko-KR" dirty="0" err="1" smtClean="0"/>
              <a:t>sno</a:t>
            </a:r>
            <a:r>
              <a:rPr lang="ko-KR" altLang="en-US" dirty="0" smtClean="0"/>
              <a:t>에 </a:t>
            </a:r>
            <a:r>
              <a:rPr lang="ko-KR" altLang="en-US" dirty="0" err="1" smtClean="0"/>
              <a:t>파라메터값</a:t>
            </a:r>
            <a:r>
              <a:rPr lang="ko-KR" altLang="en-US" dirty="0" smtClean="0"/>
              <a:t> 전달됨</a:t>
            </a:r>
            <a:endParaRPr lang="ko-KR" altLang="ko-KR" dirty="0"/>
          </a:p>
          <a:p>
            <a:pPr lvl="0"/>
            <a:r>
              <a:rPr lang="en-US" altLang="ko-KR" dirty="0"/>
              <a:t>@</a:t>
            </a:r>
            <a:r>
              <a:rPr lang="en-US" altLang="ko-KR" dirty="0" err="1"/>
              <a:t>RequestBody</a:t>
            </a:r>
            <a:r>
              <a:rPr lang="en-US" altLang="ko-KR" dirty="0"/>
              <a:t>: JSON </a:t>
            </a:r>
            <a:r>
              <a:rPr lang="ko-KR" altLang="ko-KR" dirty="0"/>
              <a:t>데이터를 원하는 타입의 객체로 변환해야 하는 경우에 주로 사용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--body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이용해서 전달하고 해당 </a:t>
            </a:r>
            <a:r>
              <a:rPr lang="ko-KR" altLang="en-US" dirty="0" err="1" smtClean="0"/>
              <a:t>파라메터의</a:t>
            </a:r>
            <a:r>
              <a:rPr lang="ko-KR" altLang="en-US" dirty="0" smtClean="0"/>
              <a:t> 타입으로 변환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</a:t>
            </a:r>
            <a:r>
              <a:rPr lang="ko-KR" altLang="en-US" dirty="0" smtClean="0"/>
              <a:t>요구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--</a:t>
            </a:r>
            <a:r>
              <a:rPr lang="ko-KR" altLang="en-US" dirty="0" smtClean="0"/>
              <a:t>내부적으로 </a:t>
            </a:r>
            <a:r>
              <a:rPr lang="en-US" altLang="ko-KR" dirty="0" err="1" smtClean="0"/>
              <a:t>HttpMessageConverter</a:t>
            </a:r>
            <a:r>
              <a:rPr lang="ko-KR" altLang="en-US" dirty="0" smtClean="0"/>
              <a:t>타입의 객체를 이용해서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</a:t>
            </a:r>
            <a:r>
              <a:rPr lang="ko-KR" altLang="en-US" dirty="0" smtClean="0"/>
              <a:t>다양함 포맷의 입력데이터를 변환 가능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46687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8E760C-764F-4DB7-8FB6-DBDCA66F5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7"/>
            <a:ext cx="8157131" cy="777874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@</a:t>
            </a:r>
            <a:r>
              <a:rPr lang="en-US" altLang="ko-KR" sz="2400" dirty="0" err="1" smtClean="0"/>
              <a:t>PathVariable</a:t>
            </a:r>
            <a:r>
              <a:rPr lang="en-US" altLang="ko-KR" sz="2400" dirty="0" smtClean="0"/>
              <a:t>(</a:t>
            </a:r>
            <a:r>
              <a:rPr lang="en-US" altLang="ko-KR" sz="2400" dirty="0" err="1" smtClean="0"/>
              <a:t>json</a:t>
            </a:r>
            <a:r>
              <a:rPr lang="ko-KR" altLang="en-US" sz="2400" dirty="0" smtClean="0"/>
              <a:t>반환은 </a:t>
            </a:r>
            <a:r>
              <a:rPr lang="en-US" altLang="ko-KR" sz="2400" dirty="0" smtClean="0"/>
              <a:t>produces </a:t>
            </a:r>
            <a:r>
              <a:rPr lang="ko-KR" altLang="en-US" sz="2400" dirty="0" smtClean="0"/>
              <a:t>별도 설정</a:t>
            </a:r>
            <a:r>
              <a:rPr lang="en-US" altLang="ko-KR" sz="2400" dirty="0" smtClean="0"/>
              <a:t>)</a:t>
            </a:r>
            <a:endParaRPr lang="ko-KR" altLang="en-US" sz="24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2621D0-56E6-4C74-85A4-066E86C40B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URI</a:t>
            </a:r>
            <a:r>
              <a:rPr lang="ko-KR" altLang="en-US"/>
              <a:t>경로 중간에 들어간 값을 얻기 위해서 사용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114626-DA27-4BE4-AFEC-5E6A4AA62312}"/>
              </a:ext>
            </a:extLst>
          </p:cNvPr>
          <p:cNvSpPr txBox="1"/>
          <p:nvPr/>
        </p:nvSpPr>
        <p:spPr>
          <a:xfrm>
            <a:off x="1434516" y="1968534"/>
            <a:ext cx="4494943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 dirty="0">
                <a:hlinkClick r:id="rId2"/>
              </a:rPr>
              <a:t>http://localhost:8080/sample/{sno</a:t>
            </a:r>
            <a:r>
              <a:rPr lang="en-US" altLang="ko-KR" sz="1400" dirty="0" smtClean="0">
                <a:hlinkClick r:id="rId2"/>
              </a:rPr>
              <a:t>}</a:t>
            </a:r>
            <a:r>
              <a:rPr lang="en-US" altLang="ko-KR" sz="1400" dirty="0" smtClean="0"/>
              <a:t> //</a:t>
            </a:r>
            <a:r>
              <a:rPr lang="ko-KR" altLang="en-US" sz="1400" dirty="0" smtClean="0"/>
              <a:t>실제는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값 표시</a:t>
            </a:r>
            <a:endParaRPr lang="ko-KR" alt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04BA01-C129-4C9A-A1A5-84F4D0E77F37}"/>
              </a:ext>
            </a:extLst>
          </p:cNvPr>
          <p:cNvSpPr txBox="1"/>
          <p:nvPr/>
        </p:nvSpPr>
        <p:spPr>
          <a:xfrm>
            <a:off x="1435915" y="2364215"/>
            <a:ext cx="4160940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/>
              <a:t>http://localhost:8080/sample/{sno</a:t>
            </a:r>
            <a:r>
              <a:rPr lang="en-US" altLang="ko-KR" sz="1400" smtClean="0"/>
              <a:t>}/{</a:t>
            </a:r>
            <a:r>
              <a:rPr lang="en-US" altLang="ko-KR" sz="1400"/>
              <a:t>pno}</a:t>
            </a:r>
            <a:endParaRPr lang="ko-KR" altLang="en-US" sz="140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0FC13B5-DE52-4000-99BB-AB28CB531860}"/>
              </a:ext>
            </a:extLst>
          </p:cNvPr>
          <p:cNvSpPr/>
          <p:nvPr/>
        </p:nvSpPr>
        <p:spPr>
          <a:xfrm>
            <a:off x="906011" y="3021579"/>
            <a:ext cx="6614719" cy="20431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altLang="ko-KR" sz="1100" dirty="0" err="1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GetMapping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"/product/{cat}/{</a:t>
            </a:r>
            <a:r>
              <a:rPr lang="en-US" altLang="ko-KR" sz="1100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pid</a:t>
            </a:r>
            <a:r>
              <a:rPr lang="en-US" altLang="ko-KR" sz="1100" dirty="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}"</a:t>
            </a:r>
            <a:r>
              <a:rPr lang="en-US" altLang="ko-KR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//product</a:t>
            </a:r>
            <a:r>
              <a:rPr lang="ko-KR" altLang="en-US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뒤의 값을 </a:t>
            </a:r>
            <a:r>
              <a:rPr lang="en-US" altLang="ko-KR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cat</a:t>
            </a:r>
            <a:r>
              <a:rPr lang="ko-KR" altLang="en-US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과 </a:t>
            </a:r>
            <a:r>
              <a:rPr lang="en-US" altLang="ko-KR" sz="11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pid</a:t>
            </a:r>
            <a:r>
              <a:rPr lang="ko-KR" altLang="en-US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로 처리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String[]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getPath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100" dirty="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altLang="ko-KR" sz="1100" dirty="0" err="1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PathVariable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"cat"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String </a:t>
            </a:r>
            <a:r>
              <a:rPr lang="en-US" altLang="ko-KR" sz="110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cat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100" dirty="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altLang="ko-KR" sz="1100" dirty="0" err="1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PathVariable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pid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Integer </a:t>
            </a:r>
            <a:r>
              <a:rPr lang="en-US" altLang="ko-KR" sz="11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pid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String[] { 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"category: "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altLang="ko-KR" sz="110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cat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productid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"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altLang="ko-KR" sz="11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pid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};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en-US" altLang="ko-KR" sz="1200" dirty="0">
                <a:latin typeface="맑은 고딕" panose="020B0503020000020004" pitchFamily="50" charset="-127"/>
                <a:ea typeface="나눔명조" panose="02020603020101020101" pitchFamily="18" charset="-127"/>
                <a:cs typeface="Arial" panose="020B0604020202020204" pitchFamily="34" charset="0"/>
              </a:rPr>
              <a:t>  }</a:t>
            </a:r>
            <a:endParaRPr lang="ko-KR" altLang="en-US" sz="11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3C8E3C9-260D-487B-AA65-24265D15BA1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781509" y="5347177"/>
            <a:ext cx="4426344" cy="126334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6608190" y="5854045"/>
            <a:ext cx="2331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기본 반환은 </a:t>
            </a:r>
            <a:r>
              <a:rPr lang="en-US" altLang="ko-KR" dirty="0" smtClean="0"/>
              <a:t>xml</a:t>
            </a:r>
            <a:r>
              <a:rPr lang="ko-KR" altLang="en-US" dirty="0" smtClean="0"/>
              <a:t>형식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30018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DD5E75-7A46-4477-9117-5FC31DEE9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@</a:t>
            </a:r>
            <a:r>
              <a:rPr lang="en-US" altLang="ko-KR" dirty="0" err="1"/>
              <a:t>RequestBody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8AEB92-D2AB-4063-853D-D2412DC35F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68729"/>
            <a:ext cx="7886700" cy="4908233"/>
          </a:xfrm>
        </p:spPr>
        <p:txBody>
          <a:bodyPr/>
          <a:lstStyle/>
          <a:p>
            <a:r>
              <a:rPr lang="en-US" altLang="ko-KR" dirty="0" smtClean="0"/>
              <a:t>Request body</a:t>
            </a:r>
            <a:r>
              <a:rPr lang="ko-KR" altLang="en-US" dirty="0" smtClean="0"/>
              <a:t> </a:t>
            </a:r>
            <a:r>
              <a:rPr lang="ko-KR" altLang="en-US" dirty="0" smtClean="0"/>
              <a:t>데이터</a:t>
            </a:r>
            <a:r>
              <a:rPr lang="en-US" altLang="ko-KR" dirty="0" smtClean="0"/>
              <a:t>(</a:t>
            </a:r>
            <a:r>
              <a:rPr lang="ko-KR" altLang="en-US" dirty="0" smtClean="0"/>
              <a:t>요청</a:t>
            </a:r>
            <a:r>
              <a:rPr lang="en-US" altLang="ko-KR" dirty="0" smtClean="0"/>
              <a:t>)</a:t>
            </a:r>
            <a:r>
              <a:rPr lang="ko-KR" altLang="en-US" dirty="0" smtClean="0"/>
              <a:t>가 </a:t>
            </a:r>
            <a:r>
              <a:rPr lang="en-US" altLang="ko-KR" dirty="0"/>
              <a:t>JSON</a:t>
            </a:r>
            <a:r>
              <a:rPr lang="ko-KR" altLang="en-US" dirty="0"/>
              <a:t>이고</a:t>
            </a:r>
            <a:r>
              <a:rPr lang="en-US" altLang="ko-KR" dirty="0"/>
              <a:t>, </a:t>
            </a:r>
            <a:r>
              <a:rPr lang="ko-KR" altLang="en-US" dirty="0"/>
              <a:t>이를 컨트롤러에서는 사용자 정의 타입의 객체로 </a:t>
            </a:r>
            <a:r>
              <a:rPr lang="ko-KR" altLang="en-US" dirty="0" smtClean="0"/>
              <a:t>변환할 때 </a:t>
            </a:r>
            <a:r>
              <a:rPr lang="ko-KR" altLang="en-US" dirty="0"/>
              <a:t>사용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D683199-E13D-4008-BC96-0B2C58FF0060}"/>
              </a:ext>
            </a:extLst>
          </p:cNvPr>
          <p:cNvSpPr/>
          <p:nvPr/>
        </p:nvSpPr>
        <p:spPr>
          <a:xfrm>
            <a:off x="817927" y="1989612"/>
            <a:ext cx="4572000" cy="13849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endParaRPr lang="ko-KR" altLang="en-US" sz="1050">
              <a:latin typeface="Consolas" panose="020B0609020204030204" pitchFamily="49" charset="0"/>
            </a:endParaRPr>
          </a:p>
          <a:p>
            <a:r>
              <a:rPr lang="en-US" altLang="ko-KR" sz="1050">
                <a:solidFill>
                  <a:srgbClr val="6A3E3E"/>
                </a:solidFill>
                <a:latin typeface="Consolas" panose="020B0609020204030204" pitchFamily="49" charset="0"/>
              </a:rPr>
              <a:t>@Data</a:t>
            </a:r>
          </a:p>
          <a:p>
            <a:r>
              <a:rPr lang="en-US" altLang="ko-KR" sz="1050" b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05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50" b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050" b="1">
                <a:solidFill>
                  <a:srgbClr val="000000"/>
                </a:solidFill>
                <a:latin typeface="Consolas" panose="020B0609020204030204" pitchFamily="49" charset="0"/>
              </a:rPr>
              <a:t> Ticket {</a:t>
            </a:r>
          </a:p>
          <a:p>
            <a:endParaRPr lang="ko-KR" altLang="en-US" sz="1050">
              <a:latin typeface="Consolas" panose="020B0609020204030204" pitchFamily="49" charset="0"/>
            </a:endParaRPr>
          </a:p>
          <a:p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050" b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sz="105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50" b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05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50" b="1">
                <a:solidFill>
                  <a:srgbClr val="0000C0"/>
                </a:solidFill>
                <a:latin typeface="Consolas" panose="020B0609020204030204" pitchFamily="49" charset="0"/>
              </a:rPr>
              <a:t>tno</a:t>
            </a:r>
            <a:r>
              <a:rPr lang="en-US" altLang="ko-KR" sz="1050" b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050" b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sz="1050" b="1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altLang="ko-KR" sz="1050" b="1">
                <a:solidFill>
                  <a:srgbClr val="0000C0"/>
                </a:solidFill>
                <a:latin typeface="Consolas" panose="020B0609020204030204" pitchFamily="49" charset="0"/>
              </a:rPr>
              <a:t>owner</a:t>
            </a:r>
            <a:r>
              <a:rPr lang="en-US" altLang="ko-KR" sz="1050" b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050" b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sz="1050" b="1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altLang="ko-KR" sz="1050" b="1">
                <a:solidFill>
                  <a:srgbClr val="0000C0"/>
                </a:solidFill>
                <a:latin typeface="Consolas" panose="020B0609020204030204" pitchFamily="49" charset="0"/>
              </a:rPr>
              <a:t>grade</a:t>
            </a:r>
            <a:r>
              <a:rPr lang="en-US" altLang="ko-KR" sz="1050" b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1D7783B-F391-4901-B3D9-39C665A40DBF}"/>
              </a:ext>
            </a:extLst>
          </p:cNvPr>
          <p:cNvSpPr/>
          <p:nvPr/>
        </p:nvSpPr>
        <p:spPr>
          <a:xfrm>
            <a:off x="3242345" y="2276296"/>
            <a:ext cx="5595456" cy="1446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1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en-US" altLang="ko-KR" sz="1100" dirty="0" err="1">
                <a:solidFill>
                  <a:srgbClr val="646464"/>
                </a:solidFill>
                <a:latin typeface="Consolas" panose="020B0609020204030204" pitchFamily="49" charset="0"/>
              </a:rPr>
              <a:t>PostMapping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</a:rPr>
              <a:t>"/ticket"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Ticket convert(</a:t>
            </a:r>
            <a:r>
              <a:rPr lang="en-US" altLang="ko-KR" sz="1100" b="1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en-US" altLang="ko-KR" sz="1100" b="1" dirty="0" err="1">
                <a:solidFill>
                  <a:srgbClr val="646464"/>
                </a:solidFill>
                <a:latin typeface="Consolas" panose="020B0609020204030204" pitchFamily="49" charset="0"/>
              </a:rPr>
              <a:t>RequestBody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Ticket </a:t>
            </a:r>
            <a:r>
              <a:rPr lang="en-US" altLang="ko-KR" sz="1100" b="1" dirty="0">
                <a:solidFill>
                  <a:srgbClr val="6A3E3E"/>
                </a:solidFill>
                <a:latin typeface="Consolas" panose="020B0609020204030204" pitchFamily="49" charset="0"/>
              </a:rPr>
              <a:t>ticket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endParaRPr lang="ko-KR" altLang="en-US" sz="1100" dirty="0">
              <a:latin typeface="Consolas" panose="020B0609020204030204" pitchFamily="49" charset="0"/>
            </a:endParaRPr>
          </a:p>
          <a:p>
            <a:r>
              <a:rPr lang="en-US" altLang="ko-KR" sz="11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log</a:t>
            </a:r>
            <a:r>
              <a:rPr lang="en-US" altLang="ko-KR" sz="11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.info(</a:t>
            </a:r>
            <a:r>
              <a:rPr lang="en-US" altLang="ko-KR" sz="11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"convert.......ticket"</a:t>
            </a:r>
            <a:r>
              <a:rPr lang="en-US" altLang="ko-KR" sz="11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11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ticket</a:t>
            </a:r>
            <a:r>
              <a:rPr lang="en-US" altLang="ko-KR" sz="11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ko-KR" altLang="en-US" sz="1100" dirty="0">
              <a:latin typeface="Consolas" panose="020B0609020204030204" pitchFamily="49" charset="0"/>
            </a:endParaRPr>
          </a:p>
          <a:p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6A3E3E"/>
                </a:solidFill>
                <a:latin typeface="Consolas" panose="020B0609020204030204" pitchFamily="49" charset="0"/>
              </a:rPr>
              <a:t>ticket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ko-KR" altLang="en-US" sz="1100" dirty="0">
              <a:latin typeface="Consolas" panose="020B0609020204030204" pitchFamily="49" charset="0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sz="11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1A0D32-A4F1-49CB-827D-668B44D7B89D}"/>
              </a:ext>
            </a:extLst>
          </p:cNvPr>
          <p:cNvSpPr txBox="1"/>
          <p:nvPr/>
        </p:nvSpPr>
        <p:spPr>
          <a:xfrm>
            <a:off x="817927" y="4454554"/>
            <a:ext cx="755206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일반적으로 브라우저에서는 </a:t>
            </a:r>
            <a:r>
              <a:rPr lang="en-US" altLang="ko-KR"/>
              <a:t>JSON</a:t>
            </a:r>
            <a:r>
              <a:rPr lang="ko-KR" altLang="en-US"/>
              <a:t>형태의 데이터를 전송할 수 없으므로 </a:t>
            </a:r>
            <a:endParaRPr lang="en-US" altLang="ko-KR"/>
          </a:p>
          <a:p>
            <a:r>
              <a:rPr lang="ko-KR" altLang="en-US"/>
              <a:t>별도의 </a:t>
            </a:r>
            <a:r>
              <a:rPr lang="en-US" altLang="ko-KR"/>
              <a:t>REST</a:t>
            </a:r>
            <a:r>
              <a:rPr lang="ko-KR" altLang="en-US"/>
              <a:t>관련 도구를 이용해서 테스트를 진행해야 </a:t>
            </a:r>
            <a:r>
              <a:rPr lang="ko-KR" altLang="en-US" smtClean="0"/>
              <a:t>함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@PostMapping</a:t>
            </a:r>
            <a:r>
              <a:rPr lang="ko-KR" altLang="en-US" smtClean="0"/>
              <a:t>은 동작 안하고 </a:t>
            </a:r>
            <a:r>
              <a:rPr lang="en-US" altLang="ko-KR" smtClean="0"/>
              <a:t>@RequestMapping</a:t>
            </a:r>
            <a:r>
              <a:rPr lang="ko-KR" altLang="en-US" smtClean="0"/>
              <a:t>으로 해야 동작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   </a:t>
            </a:r>
            <a:r>
              <a:rPr lang="ko-KR" altLang="en-US" smtClean="0"/>
              <a:t>클라이언트에서 </a:t>
            </a:r>
            <a:r>
              <a:rPr lang="en-US" altLang="ko-KR" smtClean="0"/>
              <a:t>ajax</a:t>
            </a:r>
            <a:r>
              <a:rPr lang="ko-KR" altLang="en-US" smtClean="0"/>
              <a:t>로 보낼시 시큐리티 적용후이므로 </a:t>
            </a:r>
            <a:r>
              <a:rPr lang="en-US" altLang="ko-KR" smtClean="0"/>
              <a:t>csrf</a:t>
            </a:r>
            <a:r>
              <a:rPr lang="ko-KR" altLang="en-US" smtClean="0"/>
              <a:t>처리 할것</a:t>
            </a:r>
            <a:r>
              <a:rPr lang="en-US" altLang="ko-KR" smtClean="0"/>
              <a:t>)</a:t>
            </a:r>
          </a:p>
          <a:p>
            <a:r>
              <a:rPr lang="ko-KR" altLang="en-US" smtClean="0"/>
              <a:t>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4860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13A988-F224-4681-8220-C8AB94931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Objectives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44AB1D-3FF4-4D1A-B438-52C18F3D1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REST</a:t>
            </a:r>
            <a:r>
              <a:rPr lang="ko-KR" altLang="en-US"/>
              <a:t>방식의 데이터 교환 방식의 이해 </a:t>
            </a:r>
            <a:endParaRPr lang="en-US" altLang="ko-KR"/>
          </a:p>
          <a:p>
            <a:pPr lvl="0"/>
            <a:r>
              <a:rPr lang="en-US" altLang="ko-KR"/>
              <a:t>Ajax</a:t>
            </a:r>
            <a:r>
              <a:rPr lang="ko-KR" altLang="en-US"/>
              <a:t>를 통한 </a:t>
            </a:r>
            <a:r>
              <a:rPr lang="en-US" altLang="ko-KR"/>
              <a:t>JSON </a:t>
            </a:r>
            <a:r>
              <a:rPr lang="ko-KR" altLang="en-US"/>
              <a:t>데이터 통신 </a:t>
            </a:r>
            <a:endParaRPr lang="en-US" altLang="ko-KR"/>
          </a:p>
          <a:p>
            <a:pPr lvl="0"/>
            <a:r>
              <a:rPr lang="en-US" altLang="ko-KR"/>
              <a:t>jQuery</a:t>
            </a:r>
            <a:r>
              <a:rPr lang="ko-KR" altLang="en-US"/>
              <a:t>를 이용하는 </a:t>
            </a:r>
            <a:r>
              <a:rPr lang="en-US" altLang="ko-KR"/>
              <a:t>Ajax </a:t>
            </a:r>
            <a:r>
              <a:rPr lang="ko-KR" altLang="en-US"/>
              <a:t>처리 </a:t>
            </a:r>
            <a:endParaRPr lang="en-US" altLang="ko-KR"/>
          </a:p>
          <a:p>
            <a:pPr lvl="0"/>
            <a:r>
              <a:rPr lang="en-US" altLang="ko-KR"/>
              <a:t>JavaScript</a:t>
            </a:r>
            <a:r>
              <a:rPr lang="ko-KR" altLang="en-US"/>
              <a:t>의 모듈 </a:t>
            </a:r>
            <a:r>
              <a:rPr lang="ko-KR" altLang="en-US" smtClean="0"/>
              <a:t>패턴</a:t>
            </a:r>
            <a:endParaRPr lang="en-US" altLang="ko-KR" smtClean="0"/>
          </a:p>
          <a:p>
            <a:pPr lvl="0"/>
            <a:endParaRPr lang="en-US" altLang="ko-KR"/>
          </a:p>
          <a:p>
            <a:pPr lvl="0"/>
            <a:r>
              <a:rPr lang="ko-KR" altLang="en-US" smtClean="0"/>
              <a:t>서버는 브라우져에 필요한 모든 데이터를 가공하여 보내주고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/>
              <a:t>브</a:t>
            </a:r>
            <a:r>
              <a:rPr lang="ko-KR" altLang="en-US" smtClean="0"/>
              <a:t>라우져는 이를 보여 주는 단순 </a:t>
            </a:r>
            <a:r>
              <a:rPr lang="en-US" altLang="ko-KR" smtClean="0"/>
              <a:t>viewe</a:t>
            </a:r>
            <a:r>
              <a:rPr lang="ko-KR" altLang="en-US" smtClean="0"/>
              <a:t>역활에서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모바일 시대가 되면서 서버는 순수한 데이터만을 제공해주고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웹이나 앱이 이를 자기한테 맞도록 가공하는 시대</a:t>
            </a:r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1014048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/>
              <a:t>&lt;script&gt;</a:t>
            </a:r>
          </a:p>
          <a:p>
            <a:pPr marL="0" indent="0">
              <a:buNone/>
            </a:pPr>
            <a:r>
              <a:rPr lang="en-US" altLang="ko-KR" dirty="0"/>
              <a:t>$(function(){</a:t>
            </a:r>
            <a:br>
              <a:rPr lang="en-US" altLang="ko-KR" dirty="0"/>
            </a:br>
            <a:r>
              <a:rPr lang="en-US" altLang="ko-KR" dirty="0"/>
              <a:t>	 //security</a:t>
            </a:r>
            <a:r>
              <a:rPr lang="ko-KR" altLang="en-US" dirty="0" err="1"/>
              <a:t>적용시</a:t>
            </a:r>
            <a:r>
              <a:rPr lang="en-US" altLang="ko-KR" dirty="0"/>
              <a:t> </a:t>
            </a:r>
          </a:p>
          <a:p>
            <a:pPr marL="0" indent="0">
              <a:buNone/>
            </a:pPr>
            <a:r>
              <a:rPr lang="en-US" altLang="ko-KR" dirty="0"/>
              <a:t>	let </a:t>
            </a:r>
            <a:r>
              <a:rPr lang="en-US" altLang="ko-KR" dirty="0" err="1"/>
              <a:t>csrfHeaderName</a:t>
            </a:r>
            <a:r>
              <a:rPr lang="en-US" altLang="ko-KR" dirty="0"/>
              <a:t> ="${_</a:t>
            </a:r>
            <a:r>
              <a:rPr lang="en-US" altLang="ko-KR" dirty="0" err="1"/>
              <a:t>csrf.headerName</a:t>
            </a:r>
            <a:r>
              <a:rPr lang="en-US" altLang="ko-KR" dirty="0" smtClean="0"/>
              <a:t>}";</a:t>
            </a:r>
            <a:br>
              <a:rPr lang="en-US" altLang="ko-KR" dirty="0" smtClean="0"/>
            </a:br>
            <a:r>
              <a:rPr lang="en-US" altLang="ko-KR" dirty="0" smtClean="0"/>
              <a:t>     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let </a:t>
            </a:r>
            <a:r>
              <a:rPr lang="en-US" altLang="ko-KR" dirty="0" err="1"/>
              <a:t>csrfTokenValue</a:t>
            </a:r>
            <a:r>
              <a:rPr lang="en-US" altLang="ko-KR" dirty="0"/>
              <a:t>="${_</a:t>
            </a:r>
            <a:r>
              <a:rPr lang="en-US" altLang="ko-KR" dirty="0" err="1"/>
              <a:t>csrf.token</a:t>
            </a:r>
            <a:r>
              <a:rPr lang="en-US" altLang="ko-KR" dirty="0"/>
              <a:t>}";	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</a:p>
          <a:p>
            <a:pPr marL="0" indent="0">
              <a:buNone/>
            </a:pPr>
            <a:r>
              <a:rPr lang="en-US" altLang="ko-KR" dirty="0"/>
              <a:t>	$("#btn1").click(function(e){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  <a:r>
              <a:rPr lang="en-US" altLang="ko-KR" dirty="0" err="1"/>
              <a:t>e.preventDefault</a:t>
            </a:r>
            <a:r>
              <a:rPr lang="en-US" altLang="ko-KR" dirty="0"/>
              <a:t>();</a:t>
            </a:r>
          </a:p>
          <a:p>
            <a:pPr marL="0" indent="0">
              <a:buNone/>
            </a:pPr>
            <a:r>
              <a:rPr lang="en-US" altLang="ko-KR" dirty="0"/>
              <a:t>		let ticket = {</a:t>
            </a:r>
          </a:p>
          <a:p>
            <a:pPr marL="0" indent="0">
              <a:buNone/>
            </a:pPr>
            <a:r>
              <a:rPr lang="en-US" altLang="ko-KR" dirty="0"/>
              <a:t>			</a:t>
            </a:r>
            <a:r>
              <a:rPr lang="en-US" altLang="ko-KR" dirty="0" err="1"/>
              <a:t>tno</a:t>
            </a:r>
            <a:r>
              <a:rPr lang="en-US" altLang="ko-KR" dirty="0"/>
              <a:t> : 1,</a:t>
            </a:r>
          </a:p>
          <a:p>
            <a:pPr marL="0" indent="0">
              <a:buNone/>
            </a:pPr>
            <a:r>
              <a:rPr lang="en-US" altLang="ko-KR" dirty="0"/>
              <a:t>			owner : "kook",</a:t>
            </a:r>
          </a:p>
          <a:p>
            <a:pPr marL="0" indent="0">
              <a:buNone/>
            </a:pPr>
            <a:r>
              <a:rPr lang="en-US" altLang="ko-KR" dirty="0"/>
              <a:t>			grade : "A"</a:t>
            </a:r>
          </a:p>
          <a:p>
            <a:pPr marL="0" indent="0">
              <a:buNone/>
            </a:pPr>
            <a:r>
              <a:rPr lang="en-US" altLang="ko-KR" dirty="0"/>
              <a:t>		};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03063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ko-KR" dirty="0"/>
              <a:t>$.ajax({</a:t>
            </a:r>
          </a:p>
          <a:p>
            <a:pPr marL="0" indent="0">
              <a:buNone/>
            </a:pPr>
            <a:r>
              <a:rPr lang="en-US" altLang="ko-KR" dirty="0"/>
              <a:t> url: "../rest/ticket", </a:t>
            </a:r>
          </a:p>
          <a:p>
            <a:pPr marL="0" indent="0">
              <a:buNone/>
            </a:pPr>
            <a:r>
              <a:rPr lang="en-US" altLang="ko-KR" dirty="0"/>
              <a:t> method: "post",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err="1"/>
              <a:t>dataType</a:t>
            </a:r>
            <a:r>
              <a:rPr lang="en-US" altLang="ko-KR" dirty="0"/>
              <a:t>: "</a:t>
            </a:r>
            <a:r>
              <a:rPr lang="en-US" altLang="ko-KR" dirty="0" err="1"/>
              <a:t>json</a:t>
            </a:r>
            <a:r>
              <a:rPr lang="en-US" altLang="ko-KR" dirty="0" smtClean="0"/>
              <a:t>", //</a:t>
            </a:r>
            <a:r>
              <a:rPr lang="ko-KR" altLang="en-US" dirty="0" smtClean="0"/>
              <a:t>서버에서 받는 타입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data: </a:t>
            </a:r>
            <a:r>
              <a:rPr lang="en-US" altLang="ko-KR" dirty="0" err="1"/>
              <a:t>JSON.stringify</a:t>
            </a:r>
            <a:r>
              <a:rPr lang="en-US" altLang="ko-KR" dirty="0"/>
              <a:t>(ticket),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err="1"/>
              <a:t>contentType</a:t>
            </a:r>
            <a:r>
              <a:rPr lang="en-US" altLang="ko-KR" dirty="0"/>
              <a:t>: </a:t>
            </a:r>
            <a:r>
              <a:rPr lang="en-US" altLang="ko-KR" dirty="0" smtClean="0"/>
              <a:t>'application/json;charset:UTF-8', //</a:t>
            </a:r>
            <a:r>
              <a:rPr lang="ko-KR" altLang="en-US" dirty="0" smtClean="0"/>
              <a:t>서버로 보내는 타입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err="1"/>
              <a:t>beforeSend</a:t>
            </a:r>
            <a:r>
              <a:rPr lang="en-US" altLang="ko-KR" dirty="0"/>
              <a:t> : </a:t>
            </a:r>
            <a:r>
              <a:rPr lang="en-US" altLang="ko-KR" b="1" dirty="0"/>
              <a:t>function(</a:t>
            </a:r>
            <a:r>
              <a:rPr lang="en-US" altLang="ko-KR" b="1" dirty="0" err="1"/>
              <a:t>xhr</a:t>
            </a:r>
            <a:r>
              <a:rPr lang="en-US" altLang="ko-KR" b="1" dirty="0"/>
              <a:t>) </a:t>
            </a:r>
            <a:r>
              <a:rPr lang="en-US" altLang="ko-KR" b="1" dirty="0" smtClean="0"/>
              <a:t>{ //security</a:t>
            </a:r>
            <a:r>
              <a:rPr lang="ko-KR" altLang="en-US" b="1" dirty="0" err="1" smtClean="0"/>
              <a:t>적용시</a:t>
            </a:r>
            <a:endParaRPr lang="en-US" altLang="ko-KR" b="1" dirty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err="1"/>
              <a:t>xhr.setRequestHeader</a:t>
            </a:r>
            <a:r>
              <a:rPr lang="en-US" altLang="ko-KR" dirty="0"/>
              <a:t>(</a:t>
            </a:r>
            <a:r>
              <a:rPr lang="en-US" altLang="ko-KR" dirty="0" err="1"/>
              <a:t>csrfHeaderName</a:t>
            </a:r>
            <a:r>
              <a:rPr lang="en-US" altLang="ko-KR" dirty="0"/>
              <a:t>, </a:t>
            </a:r>
            <a:r>
              <a:rPr lang="en-US" altLang="ko-KR" dirty="0" err="1"/>
              <a:t>csrfTokenValue</a:t>
            </a:r>
            <a:r>
              <a:rPr lang="en-US" altLang="ko-KR" dirty="0"/>
              <a:t>);</a:t>
            </a:r>
          </a:p>
          <a:p>
            <a:pPr marL="0" indent="0">
              <a:buNone/>
            </a:pPr>
            <a:r>
              <a:rPr lang="ko-KR" altLang="en-US" dirty="0"/>
              <a:t> </a:t>
            </a:r>
            <a:r>
              <a:rPr lang="en-US" altLang="ko-KR" dirty="0"/>
              <a:t>},</a:t>
            </a:r>
          </a:p>
          <a:p>
            <a:pPr marL="0" indent="0">
              <a:buNone/>
            </a:pPr>
            <a:r>
              <a:rPr lang="en-US" altLang="ko-KR" dirty="0"/>
              <a:t> success : </a:t>
            </a:r>
            <a:r>
              <a:rPr lang="en-US" altLang="ko-KR" b="1" dirty="0"/>
              <a:t>function(result) {</a:t>
            </a:r>
          </a:p>
          <a:p>
            <a:pPr marL="0" indent="0">
              <a:buNone/>
            </a:pPr>
            <a:r>
              <a:rPr lang="en-US" altLang="ko-KR" dirty="0"/>
              <a:t>alert(</a:t>
            </a:r>
            <a:r>
              <a:rPr lang="en-US" altLang="ko-KR" dirty="0" err="1"/>
              <a:t>result.owner</a:t>
            </a:r>
            <a:r>
              <a:rPr lang="en-US" altLang="ko-KR" dirty="0"/>
              <a:t>) ;</a:t>
            </a:r>
          </a:p>
          <a:p>
            <a:pPr marL="0" indent="0">
              <a:buNone/>
            </a:pPr>
            <a:r>
              <a:rPr lang="ko-KR" altLang="en-US" dirty="0"/>
              <a:t> </a:t>
            </a:r>
            <a:r>
              <a:rPr lang="en-US" altLang="ko-KR" dirty="0"/>
              <a:t>},</a:t>
            </a:r>
          </a:p>
          <a:p>
            <a:pPr marL="0" indent="0">
              <a:buNone/>
            </a:pPr>
            <a:r>
              <a:rPr lang="en-US" altLang="ko-KR" dirty="0"/>
              <a:t> error : </a:t>
            </a:r>
            <a:r>
              <a:rPr lang="en-US" altLang="ko-KR" b="1" dirty="0"/>
              <a:t>function() {</a:t>
            </a:r>
          </a:p>
          <a:p>
            <a:pPr marL="0" indent="0">
              <a:buNone/>
            </a:pPr>
            <a:r>
              <a:rPr lang="en-US" altLang="ko-KR" dirty="0"/>
              <a:t> alert("</a:t>
            </a:r>
            <a:r>
              <a:rPr lang="ko-KR" altLang="en-US" dirty="0"/>
              <a:t>에러</a:t>
            </a:r>
            <a:r>
              <a:rPr lang="en-US" altLang="ko-KR" dirty="0"/>
              <a:t>");</a:t>
            </a:r>
          </a:p>
          <a:p>
            <a:pPr marL="0" indent="0">
              <a:buNone/>
            </a:pPr>
            <a:r>
              <a:rPr lang="ko-KR" altLang="en-US" dirty="0"/>
              <a:t> </a:t>
            </a:r>
            <a:r>
              <a:rPr lang="en-US" altLang="ko-KR" dirty="0"/>
              <a:t>}</a:t>
            </a:r>
          </a:p>
          <a:p>
            <a:pPr marL="0" indent="0">
              <a:buNone/>
            </a:pPr>
            <a:r>
              <a:rPr lang="ko-KR" altLang="en-US" dirty="0"/>
              <a:t> </a:t>
            </a:r>
            <a:r>
              <a:rPr lang="en-US" altLang="ko-KR" dirty="0"/>
              <a:t>});</a:t>
            </a:r>
          </a:p>
          <a:p>
            <a:pPr marL="0" indent="0">
              <a:buNone/>
            </a:pPr>
            <a:r>
              <a:rPr lang="en-US" altLang="ko-KR" dirty="0"/>
              <a:t>});</a:t>
            </a:r>
          </a:p>
          <a:p>
            <a:pPr marL="0" indent="0">
              <a:buNone/>
            </a:pPr>
            <a:r>
              <a:rPr lang="en-US" altLang="ko-KR" dirty="0"/>
              <a:t>});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32272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D7A29C-11AC-42B3-92E7-86E9CD640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REST </a:t>
            </a:r>
            <a:r>
              <a:rPr lang="ko-KR" altLang="en-US" dirty="0"/>
              <a:t>방식의 </a:t>
            </a:r>
            <a:r>
              <a:rPr lang="ko-KR" altLang="en-US" dirty="0" smtClean="0"/>
              <a:t>테스트</a:t>
            </a:r>
            <a:r>
              <a:rPr lang="en-US" altLang="ko-KR" dirty="0" smtClean="0"/>
              <a:t>(p368)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484B2D-9DE7-4294-80B0-C974C40332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JUnit</a:t>
            </a:r>
            <a:r>
              <a:rPr lang="ko-KR" altLang="en-US" dirty="0"/>
              <a:t>기반의 테스트 </a:t>
            </a:r>
            <a:endParaRPr lang="en-US" altLang="ko-KR" dirty="0"/>
          </a:p>
          <a:p>
            <a:r>
              <a:rPr lang="ko-KR" altLang="en-US" dirty="0"/>
              <a:t>별도의 </a:t>
            </a:r>
            <a:r>
              <a:rPr lang="ko-KR" altLang="en-US" dirty="0" smtClean="0"/>
              <a:t>프로그램</a:t>
            </a:r>
            <a:r>
              <a:rPr lang="ko-KR" altLang="en-US" dirty="0"/>
              <a:t>이</a:t>
            </a:r>
            <a:r>
              <a:rPr lang="ko-KR" altLang="en-US" dirty="0" smtClean="0"/>
              <a:t>나 </a:t>
            </a:r>
            <a:r>
              <a:rPr lang="ko-KR" altLang="en-US" dirty="0"/>
              <a:t>크롬 확장 프로그램등을 이용하는 테스트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DD9FEE5-5695-4DD6-8864-FD687EEC6DC1}"/>
              </a:ext>
            </a:extLst>
          </p:cNvPr>
          <p:cNvSpPr/>
          <p:nvPr/>
        </p:nvSpPr>
        <p:spPr>
          <a:xfrm>
            <a:off x="755008" y="2054954"/>
            <a:ext cx="7373923" cy="48030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@Test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testConvert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throws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Exception {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Ticket </a:t>
            </a:r>
            <a:r>
              <a:rPr lang="en-US" altLang="ko-KR" sz="11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ticket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Ticket();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ticket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.setTno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(123);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ticket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.setOwner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"Admin"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ticket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.setGrade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"AAA"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//GSON </a:t>
            </a:r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라이브러리를 이용해서 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JSON </a:t>
            </a:r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데이터로 변환 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String </a:t>
            </a:r>
            <a:r>
              <a:rPr lang="en-US" altLang="ko-KR" sz="11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jsonStr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Gson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toJson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10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ticket</a:t>
            </a:r>
            <a:r>
              <a:rPr lang="en-US" altLang="ko-KR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//</a:t>
            </a:r>
            <a:r>
              <a:rPr lang="ko-KR" altLang="en-US" sz="11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자바객체를</a:t>
            </a:r>
            <a:r>
              <a:rPr lang="ko-KR" altLang="en-US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json</a:t>
            </a:r>
            <a:r>
              <a:rPr lang="ko-KR" altLang="en-US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문자열로 변환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 b="1" i="1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11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jsonStr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 dirty="0" err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mockMvc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.perform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100" i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post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"/sample/ticket"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.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contentType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MediaType.</a:t>
            </a:r>
            <a:r>
              <a:rPr lang="en-US" altLang="ko-KR" sz="1100" b="1" i="1" dirty="0" err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APPLICATION_JSON</a:t>
            </a:r>
            <a:r>
              <a:rPr lang="en-US" altLang="ko-KR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//</a:t>
            </a:r>
            <a:r>
              <a:rPr lang="ko-KR" altLang="en-US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클라이언트에서 전달되는 </a:t>
            </a:r>
            <a:r>
              <a:rPr lang="ko-KR" altLang="en-US" sz="11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데이터형</a:t>
            </a:r>
            <a:r>
              <a:rPr lang="ko-KR" altLang="en-US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가정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.content(</a:t>
            </a:r>
            <a:r>
              <a:rPr lang="en-US" altLang="ko-KR" sz="11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jsonStr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.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andExpect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100" i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status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().is(200));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6489009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C4590C-A436-40EE-8D19-BB8105A87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크롬 확장 프로그램을 이용하는 </a:t>
            </a:r>
            <a:r>
              <a:rPr lang="ko-KR" altLang="en-US" sz="2400" dirty="0" smtClean="0"/>
              <a:t>테스트</a:t>
            </a:r>
            <a:r>
              <a:rPr lang="en-US" altLang="ko-KR" sz="2400" dirty="0" smtClean="0"/>
              <a:t>(P371)</a:t>
            </a:r>
            <a:endParaRPr lang="ko-KR" altLang="en-US" sz="24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8E64A7-D445-4E8B-950D-1D17FEE16E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크롬 앱 스토어에서 </a:t>
            </a:r>
            <a:r>
              <a:rPr lang="en-US" altLang="ko-KR" dirty="0"/>
              <a:t>‘REST’</a:t>
            </a:r>
            <a:r>
              <a:rPr lang="ko-KR" altLang="en-US" dirty="0"/>
              <a:t>방식 호출이 가능한 다양한 프로그램들이 존재 </a:t>
            </a:r>
            <a:endParaRPr lang="en-US" altLang="ko-KR" dirty="0"/>
          </a:p>
          <a:p>
            <a:pPr lvl="1"/>
            <a:r>
              <a:rPr lang="en-US" altLang="ko-KR" dirty="0"/>
              <a:t>Yet Another REST </a:t>
            </a:r>
            <a:r>
              <a:rPr lang="en-US" altLang="ko-KR" dirty="0" smtClean="0"/>
              <a:t>Client //</a:t>
            </a:r>
            <a:r>
              <a:rPr lang="ko-KR" altLang="en-US" dirty="0" smtClean="0"/>
              <a:t>최근</a:t>
            </a:r>
            <a:endParaRPr lang="en-US" altLang="ko-KR" dirty="0"/>
          </a:p>
          <a:p>
            <a:pPr lvl="1"/>
            <a:r>
              <a:rPr lang="en-US" altLang="ko-KR" dirty="0" err="1"/>
              <a:t>Restlet</a:t>
            </a:r>
            <a:r>
              <a:rPr lang="en-US" altLang="ko-KR" dirty="0"/>
              <a:t> Client</a:t>
            </a:r>
          </a:p>
          <a:p>
            <a:pPr lvl="1"/>
            <a:r>
              <a:rPr lang="en-US" altLang="ko-KR" dirty="0" err="1"/>
              <a:t>etc</a:t>
            </a:r>
            <a:r>
              <a:rPr lang="ko-KR" altLang="en-US" dirty="0"/>
              <a:t>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88345E7-97C3-4CD9-8774-9C25B2E658E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480869" y="2922426"/>
            <a:ext cx="6337670" cy="338026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5305958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9403E0-24A4-4BCD-A45D-7F300B85F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Restlet</a:t>
            </a:r>
            <a:r>
              <a:rPr lang="ko-KR" altLang="en-US"/>
              <a:t>을 이용한 테스트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9D3D542-907F-4708-A112-D82CE93E0A8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90301" y="1143001"/>
            <a:ext cx="8032771" cy="400426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628650" y="5458120"/>
            <a:ext cx="36263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주소는 </a:t>
            </a:r>
            <a:r>
              <a:rPr lang="en-US" altLang="ko-KR" smtClean="0">
                <a:hlinkClick r:id="rId3"/>
              </a:rPr>
              <a:t>http://</a:t>
            </a:r>
            <a:r>
              <a:rPr lang="ko-KR" altLang="en-US" smtClean="0">
                <a:hlinkClick r:id="rId3"/>
              </a:rPr>
              <a:t>포함할것</a:t>
            </a:r>
            <a:endParaRPr lang="en-US" altLang="ko-KR" smtClean="0"/>
          </a:p>
          <a:p>
            <a:r>
              <a:rPr lang="ko-KR" altLang="en-US" smtClean="0"/>
              <a:t>데이터는 </a:t>
            </a:r>
            <a:r>
              <a:rPr lang="en-US" altLang="ko-KR" smtClean="0"/>
              <a:t>json</a:t>
            </a:r>
            <a:r>
              <a:rPr lang="ko-KR" altLang="en-US" smtClean="0"/>
              <a:t>문자열로 작성 할것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86482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DCD11F-849A-4425-90FC-60B587FD5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다양한 </a:t>
            </a:r>
            <a:r>
              <a:rPr lang="ko-KR" altLang="en-US" dirty="0" err="1"/>
              <a:t>전송방식과</a:t>
            </a:r>
            <a:r>
              <a:rPr lang="ko-KR" altLang="en-US" dirty="0"/>
              <a:t> </a:t>
            </a:r>
            <a:r>
              <a:rPr lang="en-US" altLang="ko-KR" dirty="0"/>
              <a:t>URI</a:t>
            </a:r>
            <a:r>
              <a:rPr lang="ko-KR" altLang="en-US" dirty="0" smtClean="0"/>
              <a:t>설계</a:t>
            </a:r>
            <a:r>
              <a:rPr lang="en-US" altLang="ko-KR" dirty="0" smtClean="0"/>
              <a:t>(P373)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97B6C1-0262-44E3-92F7-9DAC05F302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REST </a:t>
            </a:r>
            <a:r>
              <a:rPr lang="ko-KR" altLang="ko-KR" dirty="0"/>
              <a:t>방식의 데이터 교환에서 가장 특이한 점은 기존의</a:t>
            </a:r>
            <a:r>
              <a:rPr lang="en-US" altLang="ko-KR" dirty="0"/>
              <a:t> GET/POST </a:t>
            </a:r>
            <a:r>
              <a:rPr lang="ko-KR" altLang="ko-KR" dirty="0"/>
              <a:t>외에 다양한 방식으로 데이터를 전달한다는 점</a:t>
            </a: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6D16AA2D-BE61-49BE-AA4E-B545C34936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3359226"/>
              </p:ext>
            </p:extLst>
          </p:nvPr>
        </p:nvGraphicFramePr>
        <p:xfrm>
          <a:off x="1791370" y="2140304"/>
          <a:ext cx="3816350" cy="13046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08175">
                  <a:extLst>
                    <a:ext uri="{9D8B030D-6E8A-4147-A177-3AD203B41FA5}">
                      <a16:colId xmlns:a16="http://schemas.microsoft.com/office/drawing/2014/main" val="94212957"/>
                    </a:ext>
                  </a:extLst>
                </a:gridCol>
                <a:gridCol w="1908175">
                  <a:extLst>
                    <a:ext uri="{9D8B030D-6E8A-4147-A177-3AD203B41FA5}">
                      <a16:colId xmlns:a16="http://schemas.microsoft.com/office/drawing/2014/main" val="40521263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>
                          <a:effectLst/>
                        </a:rPr>
                        <a:t>작업</a:t>
                      </a:r>
                      <a:endParaRPr lang="ko-KR" sz="16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>
                          <a:effectLst/>
                        </a:rPr>
                        <a:t>전송방식</a:t>
                      </a:r>
                      <a:endParaRPr lang="ko-KR" sz="16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295264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Create</a:t>
                      </a:r>
                      <a:endParaRPr lang="ko-KR" sz="16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POST</a:t>
                      </a:r>
                      <a:endParaRPr lang="ko-KR" sz="16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52454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Read</a:t>
                      </a:r>
                      <a:endParaRPr lang="ko-KR" sz="16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GET</a:t>
                      </a:r>
                      <a:endParaRPr lang="ko-KR" sz="16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782457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Update</a:t>
                      </a:r>
                      <a:endParaRPr lang="ko-KR" sz="16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PUT</a:t>
                      </a:r>
                      <a:endParaRPr lang="ko-KR" sz="16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04098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Delete</a:t>
                      </a:r>
                      <a:endParaRPr lang="ko-KR" sz="16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DELETE</a:t>
                      </a:r>
                      <a:endParaRPr lang="ko-KR" sz="16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12731082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25868FA7-138B-4C88-BE4E-C95C1BC52E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8020040"/>
              </p:ext>
            </p:extLst>
          </p:nvPr>
        </p:nvGraphicFramePr>
        <p:xfrm>
          <a:off x="1464199" y="3719957"/>
          <a:ext cx="4894656" cy="194261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51543">
                  <a:extLst>
                    <a:ext uri="{9D8B030D-6E8A-4147-A177-3AD203B41FA5}">
                      <a16:colId xmlns:a16="http://schemas.microsoft.com/office/drawing/2014/main" val="3515278673"/>
                    </a:ext>
                  </a:extLst>
                </a:gridCol>
                <a:gridCol w="960728">
                  <a:extLst>
                    <a:ext uri="{9D8B030D-6E8A-4147-A177-3AD203B41FA5}">
                      <a16:colId xmlns:a16="http://schemas.microsoft.com/office/drawing/2014/main" val="409709266"/>
                    </a:ext>
                  </a:extLst>
                </a:gridCol>
                <a:gridCol w="3382385">
                  <a:extLst>
                    <a:ext uri="{9D8B030D-6E8A-4147-A177-3AD203B41FA5}">
                      <a16:colId xmlns:a16="http://schemas.microsoft.com/office/drawing/2014/main" val="1277363996"/>
                    </a:ext>
                  </a:extLst>
                </a:gridCol>
              </a:tblGrid>
              <a:tr h="37286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>
                          <a:effectLst/>
                        </a:rPr>
                        <a:t>작업</a:t>
                      </a:r>
                      <a:endParaRPr lang="ko-KR" sz="12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>
                          <a:effectLst/>
                        </a:rPr>
                        <a:t>전송방식</a:t>
                      </a:r>
                      <a:endParaRPr lang="ko-KR" sz="12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URI</a:t>
                      </a:r>
                      <a:endParaRPr lang="ko-KR" sz="12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13992181"/>
                  </a:ext>
                </a:extLst>
              </a:tr>
              <a:tr h="37286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>
                          <a:effectLst/>
                        </a:rPr>
                        <a:t>등록</a:t>
                      </a:r>
                      <a:endParaRPr lang="ko-KR" sz="12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POST</a:t>
                      </a:r>
                      <a:endParaRPr lang="ko-KR" sz="12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/members/new </a:t>
                      </a:r>
                      <a:endParaRPr lang="ko-KR" sz="12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18314539"/>
                  </a:ext>
                </a:extLst>
              </a:tr>
              <a:tr h="37286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>
                          <a:effectLst/>
                        </a:rPr>
                        <a:t>조회</a:t>
                      </a:r>
                      <a:endParaRPr lang="ko-KR" sz="12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GET</a:t>
                      </a:r>
                      <a:endParaRPr lang="ko-KR" sz="12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/members/{id} </a:t>
                      </a:r>
                      <a:endParaRPr lang="ko-KR" sz="12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43915324"/>
                  </a:ext>
                </a:extLst>
              </a:tr>
              <a:tr h="45117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>
                          <a:effectLst/>
                        </a:rPr>
                        <a:t>수정</a:t>
                      </a:r>
                      <a:endParaRPr lang="ko-KR" sz="12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PUT</a:t>
                      </a:r>
                      <a:endParaRPr lang="ko-KR" sz="12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/members/{id} + body (json </a:t>
                      </a:r>
                      <a:r>
                        <a:rPr lang="ko-KR" sz="1200">
                          <a:effectLst/>
                        </a:rPr>
                        <a:t>데이터 등</a:t>
                      </a:r>
                      <a:r>
                        <a:rPr lang="en-US" sz="1200">
                          <a:effectLst/>
                        </a:rPr>
                        <a:t>)</a:t>
                      </a:r>
                      <a:endParaRPr lang="ko-KR" sz="12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84663389"/>
                  </a:ext>
                </a:extLst>
              </a:tr>
              <a:tr h="37286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>
                          <a:effectLst/>
                        </a:rPr>
                        <a:t>삭제</a:t>
                      </a:r>
                      <a:endParaRPr lang="ko-KR" sz="12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DELETE</a:t>
                      </a:r>
                      <a:endParaRPr lang="ko-KR" sz="12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/member/{id} </a:t>
                      </a:r>
                      <a:endParaRPr lang="ko-KR" sz="12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81957599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357460" y="6176963"/>
            <a:ext cx="6062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PUT,DELETE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Junit</a:t>
            </a:r>
            <a:r>
              <a:rPr lang="ko-KR" altLang="en-US" dirty="0" smtClean="0"/>
              <a:t>이나 </a:t>
            </a:r>
            <a:r>
              <a:rPr lang="ko-KR" altLang="en-US" dirty="0" err="1" smtClean="0"/>
              <a:t>크롬확장</a:t>
            </a:r>
            <a:r>
              <a:rPr lang="ko-KR" altLang="en-US" dirty="0" smtClean="0"/>
              <a:t> 도구 사용해서 테스트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28936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EFBACF-BF3B-4C2B-A8AA-46E85265C5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0235" y="1122363"/>
            <a:ext cx="7172587" cy="2387600"/>
          </a:xfrm>
        </p:spPr>
        <p:txBody>
          <a:bodyPr>
            <a:normAutofit/>
          </a:bodyPr>
          <a:lstStyle/>
          <a:p>
            <a:r>
              <a:rPr lang="en-US" altLang="ko-KR" sz="4000"/>
              <a:t>17. Ajax</a:t>
            </a:r>
            <a:r>
              <a:rPr lang="ko-KR" altLang="en-US" sz="4000"/>
              <a:t>를 이용하는 댓글 처리    </a:t>
            </a:r>
            <a:r>
              <a:rPr lang="ko-KR" altLang="ko-KR" sz="2000" b="1"/>
              <a:t> </a:t>
            </a:r>
            <a:r>
              <a:rPr lang="ko-KR" altLang="ko-KR" sz="4000" b="1"/>
              <a:t/>
            </a:r>
            <a:br>
              <a:rPr lang="ko-KR" altLang="ko-KR" sz="4000" b="1"/>
            </a:br>
            <a:endParaRPr lang="ko-KR" altLang="en-US" sz="4000"/>
          </a:p>
        </p:txBody>
      </p:sp>
    </p:spTree>
    <p:extLst>
      <p:ext uri="{BB962C8B-B14F-4D97-AF65-F5344CB8AC3E}">
        <p14:creationId xmlns:p14="http://schemas.microsoft.com/office/powerpoint/2010/main" val="39100346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프로젝트의 구성</a:t>
            </a:r>
            <a:r>
              <a:rPr lang="en-US" altLang="ko-KR" dirty="0" smtClean="0"/>
              <a:t>(p375)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REST</a:t>
            </a:r>
            <a:r>
              <a:rPr lang="ko-KR" altLang="en-US" dirty="0" smtClean="0"/>
              <a:t>방식은 </a:t>
            </a:r>
            <a:r>
              <a:rPr lang="en-US" altLang="ko-KR" dirty="0" smtClean="0"/>
              <a:t>ajax</a:t>
            </a:r>
            <a:r>
              <a:rPr lang="ko-KR" altLang="en-US" dirty="0" smtClean="0"/>
              <a:t>를 이용하여 호출</a:t>
            </a:r>
            <a:endParaRPr lang="en-US" altLang="ko-KR" dirty="0" smtClean="0"/>
          </a:p>
          <a:p>
            <a:r>
              <a:rPr lang="ko-KR" altLang="en-US" dirty="0" smtClean="0"/>
              <a:t>조회 화면상에서 댓글 처리는 화면 이동 없이 처리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Part3</a:t>
            </a:r>
            <a:r>
              <a:rPr lang="ko-KR" altLang="en-US" dirty="0" smtClean="0"/>
              <a:t>의 프로젝트를 사용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src</a:t>
            </a:r>
            <a:r>
              <a:rPr lang="en-US" altLang="ko-KR" dirty="0" smtClean="0"/>
              <a:t>/main/resources</a:t>
            </a:r>
            <a:r>
              <a:rPr lang="ko-KR" altLang="en-US" dirty="0" smtClean="0"/>
              <a:t>에는</a:t>
            </a:r>
            <a:r>
              <a:rPr lang="en-US" altLang="ko-KR" dirty="0" smtClean="0"/>
              <a:t> log4jdbc-log4j2</a:t>
            </a:r>
            <a:r>
              <a:rPr lang="ko-KR" altLang="en-US" dirty="0" smtClean="0"/>
              <a:t>를 이용하기 위해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log4jdbc.log4j2.properties</a:t>
            </a:r>
            <a:r>
              <a:rPr lang="ko-KR" altLang="en-US" dirty="0" smtClean="0"/>
              <a:t>파일을 반드시 추가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16714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EDB6F9-9BA0-4C9F-BF18-9C84657FC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댓글 처리를 </a:t>
            </a:r>
            <a:r>
              <a:rPr lang="ko-KR" altLang="en-US" dirty="0" smtClean="0"/>
              <a:t>영속</a:t>
            </a:r>
            <a:r>
              <a:rPr lang="en-US" altLang="ko-KR" dirty="0" smtClean="0"/>
              <a:t> </a:t>
            </a:r>
            <a:r>
              <a:rPr lang="ko-KR" altLang="en-US" dirty="0" smtClean="0"/>
              <a:t>영역</a:t>
            </a:r>
            <a:r>
              <a:rPr lang="en-US" altLang="ko-KR" dirty="0" smtClean="0"/>
              <a:t>(p377)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C2F67E8-686D-42FA-8307-A2FCD98C5ADD}"/>
              </a:ext>
            </a:extLst>
          </p:cNvPr>
          <p:cNvSpPr/>
          <p:nvPr/>
        </p:nvSpPr>
        <p:spPr>
          <a:xfrm>
            <a:off x="192422" y="1331858"/>
            <a:ext cx="6530829" cy="35366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create</a:t>
            </a: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table</a:t>
            </a: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 tbl_reply (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한컴돋움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  rno number(10,0), 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한컴돋움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  bno number(10,0)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not</a:t>
            </a: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 </a:t>
            </a:r>
            <a:r>
              <a:rPr lang="en-US" altLang="ko-KR" sz="1200" b="1">
                <a:solidFill>
                  <a:srgbClr val="4000C8"/>
                </a:solidFill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null</a:t>
            </a: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,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한컴돋움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  reply varchar2(1000)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not</a:t>
            </a: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 </a:t>
            </a:r>
            <a:r>
              <a:rPr lang="en-US" altLang="ko-KR" sz="1200" b="1">
                <a:solidFill>
                  <a:srgbClr val="4000C8"/>
                </a:solidFill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null</a:t>
            </a: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,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한컴돋움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  replyer varchar2(50)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not</a:t>
            </a: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 </a:t>
            </a:r>
            <a:r>
              <a:rPr lang="en-US" altLang="ko-KR" sz="1200" b="1">
                <a:solidFill>
                  <a:srgbClr val="4000C8"/>
                </a:solidFill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null</a:t>
            </a: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, 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한컴돋움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  replyDate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date</a:t>
            </a: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default</a:t>
            </a: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 sysdate, 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한컴돋움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  updateDate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date</a:t>
            </a: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default</a:t>
            </a: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 sysdate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한컴돋움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);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한컴돋움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 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한컴돋움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create</a:t>
            </a: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 sequence seq_reply;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한컴돋움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 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한컴돋움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alter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 </a:t>
            </a: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table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 tbl_reply </a:t>
            </a: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add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 </a:t>
            </a: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constraint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 pk_reply </a:t>
            </a: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primary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 </a:t>
            </a: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key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 (rno);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한컴돋움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 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한컴돋움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alter</a:t>
            </a: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table</a:t>
            </a: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 tbl_reply 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add</a:t>
            </a: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constraint</a:t>
            </a: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 fk_reply_board  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한컴돋움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foreign</a:t>
            </a: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key</a:t>
            </a: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 (bno) 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references</a:t>
            </a: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  tbl_board (bno); 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한컴돋움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674F53-5926-45AF-8E69-0E7124B1940A}"/>
              </a:ext>
            </a:extLst>
          </p:cNvPr>
          <p:cNvSpPr txBox="1"/>
          <p:nvPr/>
        </p:nvSpPr>
        <p:spPr>
          <a:xfrm>
            <a:off x="4681057" y="4395831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외래키</a:t>
            </a:r>
            <a:r>
              <a:rPr lang="en-US" altLang="ko-KR"/>
              <a:t>(FK) </a:t>
            </a:r>
            <a:r>
              <a:rPr lang="ko-KR" altLang="en-US"/>
              <a:t>지정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9C88EB-EFA9-4B18-B6E0-5F10BDC4C5C5}"/>
              </a:ext>
            </a:extLst>
          </p:cNvPr>
          <p:cNvSpPr txBox="1"/>
          <p:nvPr/>
        </p:nvSpPr>
        <p:spPr>
          <a:xfrm>
            <a:off x="4681056" y="3558330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식별키</a:t>
            </a:r>
            <a:r>
              <a:rPr lang="en-US" altLang="ko-KR"/>
              <a:t>(PK) </a:t>
            </a:r>
            <a:r>
              <a:rPr lang="ko-KR" altLang="en-US"/>
              <a:t>지정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A8817D2-C78D-4071-8C6A-98F7FAC0C12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457836" y="1447538"/>
            <a:ext cx="5360693" cy="21107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4911589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2704A9-1994-4D92-AE20-C48F37200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err="1"/>
              <a:t>ReplyVO</a:t>
            </a:r>
            <a:r>
              <a:rPr lang="ko-KR" altLang="en-US" sz="2400" dirty="0"/>
              <a:t>클래스의 추가</a:t>
            </a:r>
            <a:r>
              <a:rPr lang="en-US" altLang="ko-KR" sz="2400" dirty="0"/>
              <a:t>/Mapper </a:t>
            </a:r>
            <a:r>
              <a:rPr lang="ko-KR" altLang="en-US" sz="2400" dirty="0" smtClean="0"/>
              <a:t>준비</a:t>
            </a:r>
            <a:r>
              <a:rPr lang="en-US" altLang="ko-KR" sz="2400" dirty="0" smtClean="0"/>
              <a:t>(p378)</a:t>
            </a:r>
            <a:r>
              <a:rPr lang="ko-KR" altLang="en-US" sz="2400" dirty="0" smtClean="0"/>
              <a:t>  </a:t>
            </a:r>
            <a:endParaRPr lang="ko-KR" altLang="en-US" sz="24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EE4AECE-10AD-4A7F-B22F-4DA60397CAC7}"/>
              </a:ext>
            </a:extLst>
          </p:cNvPr>
          <p:cNvSpPr/>
          <p:nvPr/>
        </p:nvSpPr>
        <p:spPr>
          <a:xfrm>
            <a:off x="628650" y="1268730"/>
            <a:ext cx="4572000" cy="229293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endParaRPr lang="ko-KR" altLang="en-US" sz="1100">
              <a:latin typeface="Consolas" panose="020B0609020204030204" pitchFamily="49" charset="0"/>
            </a:endParaRPr>
          </a:p>
          <a:p>
            <a:r>
              <a:rPr lang="en-US" altLang="ko-KR" sz="1100">
                <a:solidFill>
                  <a:srgbClr val="6A3E3E"/>
                </a:solidFill>
                <a:latin typeface="Consolas" panose="020B0609020204030204" pitchFamily="49" charset="0"/>
              </a:rPr>
              <a:t>@Data</a:t>
            </a:r>
          </a:p>
          <a:p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1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100" b="1">
                <a:solidFill>
                  <a:srgbClr val="000000"/>
                </a:solidFill>
                <a:latin typeface="Consolas" panose="020B0609020204030204" pitchFamily="49" charset="0"/>
              </a:rPr>
              <a:t> ReplyVO {</a:t>
            </a:r>
          </a:p>
          <a:p>
            <a:endParaRPr lang="ko-KR" altLang="en-US" sz="1100">
              <a:latin typeface="Consolas" panose="020B0609020204030204" pitchFamily="49" charset="0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sz="1100" b="1">
                <a:solidFill>
                  <a:srgbClr val="000000"/>
                </a:solidFill>
                <a:latin typeface="Consolas" panose="020B0609020204030204" pitchFamily="49" charset="0"/>
              </a:rPr>
              <a:t> Long </a:t>
            </a:r>
            <a:r>
              <a:rPr lang="en-US" altLang="ko-KR" sz="1100" b="1">
                <a:solidFill>
                  <a:srgbClr val="0000C0"/>
                </a:solidFill>
                <a:latin typeface="Consolas" panose="020B0609020204030204" pitchFamily="49" charset="0"/>
              </a:rPr>
              <a:t>rno</a:t>
            </a:r>
            <a:r>
              <a:rPr lang="en-US" altLang="ko-KR" sz="1100" b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sz="1100" b="1">
                <a:solidFill>
                  <a:srgbClr val="000000"/>
                </a:solidFill>
                <a:latin typeface="Consolas" panose="020B0609020204030204" pitchFamily="49" charset="0"/>
              </a:rPr>
              <a:t> Long </a:t>
            </a:r>
            <a:r>
              <a:rPr lang="en-US" altLang="ko-KR" sz="1100" b="1">
                <a:solidFill>
                  <a:srgbClr val="0000C0"/>
                </a:solidFill>
                <a:latin typeface="Consolas" panose="020B0609020204030204" pitchFamily="49" charset="0"/>
              </a:rPr>
              <a:t>bno</a:t>
            </a:r>
            <a:r>
              <a:rPr lang="en-US" altLang="ko-KR" sz="1100" b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ko-KR" altLang="en-US" sz="1100">
              <a:latin typeface="Consolas" panose="020B0609020204030204" pitchFamily="49" charset="0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sz="1100" b="1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altLang="ko-KR" sz="1100" b="1">
                <a:solidFill>
                  <a:srgbClr val="0000C0"/>
                </a:solidFill>
                <a:latin typeface="Consolas" panose="020B0609020204030204" pitchFamily="49" charset="0"/>
              </a:rPr>
              <a:t>reply</a:t>
            </a:r>
            <a:r>
              <a:rPr lang="en-US" altLang="ko-KR" sz="1100" b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sz="1100" b="1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altLang="ko-KR" sz="1100" b="1">
                <a:solidFill>
                  <a:srgbClr val="0000C0"/>
                </a:solidFill>
                <a:latin typeface="Consolas" panose="020B0609020204030204" pitchFamily="49" charset="0"/>
              </a:rPr>
              <a:t>replyer</a:t>
            </a:r>
            <a:r>
              <a:rPr lang="en-US" altLang="ko-KR" sz="1100" b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sz="1100" b="1">
                <a:solidFill>
                  <a:srgbClr val="000000"/>
                </a:solidFill>
                <a:latin typeface="Consolas" panose="020B0609020204030204" pitchFamily="49" charset="0"/>
              </a:rPr>
              <a:t> Date </a:t>
            </a:r>
            <a:r>
              <a:rPr lang="en-US" altLang="ko-KR" sz="1100" b="1">
                <a:solidFill>
                  <a:srgbClr val="0000C0"/>
                </a:solidFill>
                <a:latin typeface="Consolas" panose="020B0609020204030204" pitchFamily="49" charset="0"/>
              </a:rPr>
              <a:t>replyDate</a:t>
            </a:r>
            <a:r>
              <a:rPr lang="en-US" altLang="ko-KR" sz="1100" b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sz="1100" b="1">
                <a:solidFill>
                  <a:srgbClr val="000000"/>
                </a:solidFill>
                <a:latin typeface="Consolas" panose="020B0609020204030204" pitchFamily="49" charset="0"/>
              </a:rPr>
              <a:t> Date </a:t>
            </a:r>
            <a:r>
              <a:rPr lang="en-US" altLang="ko-KR" sz="1100" b="1">
                <a:solidFill>
                  <a:srgbClr val="0000C0"/>
                </a:solidFill>
                <a:latin typeface="Consolas" panose="020B0609020204030204" pitchFamily="49" charset="0"/>
              </a:rPr>
              <a:t>updateDate</a:t>
            </a:r>
            <a:r>
              <a:rPr lang="en-US" altLang="ko-KR" sz="1100" b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ko-KR" altLang="en-US" sz="1100">
              <a:latin typeface="Consolas" panose="020B0609020204030204" pitchFamily="49" charset="0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FB8CCF9-13EC-45C9-AD0B-D29D1079B7AB}"/>
              </a:ext>
            </a:extLst>
          </p:cNvPr>
          <p:cNvSpPr/>
          <p:nvPr/>
        </p:nvSpPr>
        <p:spPr>
          <a:xfrm>
            <a:off x="3552737" y="1577230"/>
            <a:ext cx="4572000" cy="862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interface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ReplyMapper {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EDD4AEC-2C09-496A-81BC-FB67F0FF9118}"/>
              </a:ext>
            </a:extLst>
          </p:cNvPr>
          <p:cNvSpPr/>
          <p:nvPr/>
        </p:nvSpPr>
        <p:spPr>
          <a:xfrm>
            <a:off x="3552737" y="2855165"/>
            <a:ext cx="4572000" cy="22814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&lt;?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xml</a:t>
            </a: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version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"1.0"</a:t>
            </a: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encoding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"UTF-8"</a:t>
            </a: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?&gt;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&lt;!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DOCTYPE</a:t>
            </a: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mapper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"-//mybatis.org//DTD Mapper 3.0//EN"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"http://mybatis.org/dtd/mybatis-3-mapper.dtd"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mapper</a:t>
            </a: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namespace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"org.zerock.mapper.ReplyMapper"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mapper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74656" y="5731497"/>
            <a:ext cx="2995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ReplyMapper</a:t>
            </a:r>
            <a:r>
              <a:rPr lang="en-US" altLang="ko-KR" dirty="0" smtClean="0"/>
              <a:t> </a:t>
            </a:r>
            <a:r>
              <a:rPr lang="ko-KR" altLang="en-US" dirty="0" smtClean="0"/>
              <a:t>테스트</a:t>
            </a:r>
            <a:r>
              <a:rPr lang="en-US" altLang="ko-KR" dirty="0" smtClean="0"/>
              <a:t>(p380)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0876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EFBACF-BF3B-4C2B-A8AA-46E85265C5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0235" y="1122363"/>
            <a:ext cx="7172587" cy="2387600"/>
          </a:xfrm>
        </p:spPr>
        <p:txBody>
          <a:bodyPr/>
          <a:lstStyle/>
          <a:p>
            <a:r>
              <a:rPr lang="en-US" altLang="ko-KR"/>
              <a:t>16. REST</a:t>
            </a:r>
            <a:r>
              <a:rPr lang="ko-KR" altLang="en-US"/>
              <a:t>방식으로 전환   </a:t>
            </a:r>
            <a:r>
              <a:rPr lang="ko-KR" altLang="ko-KR" sz="2800" b="1"/>
              <a:t> </a:t>
            </a:r>
            <a:r>
              <a:rPr lang="ko-KR" altLang="ko-KR" b="1"/>
              <a:t/>
            </a:r>
            <a:br>
              <a:rPr lang="ko-KR" altLang="ko-KR" b="1"/>
            </a:b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28287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6B5A98-3266-4D9F-B503-21FFEA1E0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Mapper CRUD</a:t>
            </a:r>
            <a:r>
              <a:rPr lang="ko-KR" altLang="en-US" dirty="0"/>
              <a:t>작업</a:t>
            </a:r>
            <a:r>
              <a:rPr lang="en-US" altLang="ko-KR" dirty="0"/>
              <a:t>-</a:t>
            </a:r>
            <a:r>
              <a:rPr lang="en-US" altLang="ko-KR" dirty="0" smtClean="0"/>
              <a:t>create(p381)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0078E1-5DCF-4573-BDE4-1547A1673B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외래키가 걸려있으므로 실제 존재하는 게시물 번호를 이용해서 테스트를 진행해야 함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705AFEA-7905-4F79-90D9-47F478BBBCCD}"/>
              </a:ext>
            </a:extLst>
          </p:cNvPr>
          <p:cNvSpPr/>
          <p:nvPr/>
        </p:nvSpPr>
        <p:spPr>
          <a:xfrm>
            <a:off x="737707" y="2014530"/>
            <a:ext cx="4572000" cy="113005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interface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ReplyMapper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insert(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ReplyVO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94E767B-8538-4581-8C8F-5ED85D85C8FA}"/>
              </a:ext>
            </a:extLst>
          </p:cNvPr>
          <p:cNvSpPr/>
          <p:nvPr/>
        </p:nvSpPr>
        <p:spPr>
          <a:xfrm>
            <a:off x="737707" y="3277990"/>
            <a:ext cx="5792598" cy="27655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5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mapper</a:t>
            </a:r>
            <a:r>
              <a:rPr lang="en-US" altLang="ko-KR" sz="105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namespace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50" i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"org.zerock.mapper.ReplyMapper"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5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</a:t>
            </a:r>
            <a:r>
              <a:rPr lang="en-US" altLang="ko-KR" sz="105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50" i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"insert"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insert into tbl_reply (rno, bno, reply, replyer)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values (seq_reply.nextval, #{bno}, #{reply}, #{replyer})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05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05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mapper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en-US" sz="1050"/>
          </a:p>
        </p:txBody>
      </p:sp>
      <p:sp>
        <p:nvSpPr>
          <p:cNvPr id="6" name="TextBox 5"/>
          <p:cNvSpPr txBox="1"/>
          <p:nvPr/>
        </p:nvSpPr>
        <p:spPr>
          <a:xfrm>
            <a:off x="737707" y="6310370"/>
            <a:ext cx="2989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Test </a:t>
            </a:r>
            <a:r>
              <a:rPr lang="ko-KR" altLang="en-US" dirty="0" smtClean="0"/>
              <a:t>클래스</a:t>
            </a:r>
            <a:r>
              <a:rPr lang="en-US" altLang="ko-KR" dirty="0" smtClean="0"/>
              <a:t> </a:t>
            </a:r>
            <a:r>
              <a:rPr lang="ko-KR" altLang="en-US" dirty="0" smtClean="0"/>
              <a:t>추가 및 테스트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4930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F3C2FB-6ADD-4DD2-95B7-9EF44997E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Mapper</a:t>
            </a:r>
            <a:r>
              <a:rPr lang="ko-KR" altLang="en-US" dirty="0"/>
              <a:t> 특정 댓글 </a:t>
            </a:r>
            <a:r>
              <a:rPr lang="ko-KR" altLang="en-US" dirty="0" smtClean="0"/>
              <a:t>조회</a:t>
            </a:r>
            <a:r>
              <a:rPr lang="en-US" altLang="ko-KR" dirty="0" smtClean="0"/>
              <a:t>(p384)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D4803A-FBD4-48DC-A62C-7B7BAACCDD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댓글의 번호를 이용해서 특정 댓글 조회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2C8CCF5-8165-411E-8823-094CA0516CB8}"/>
              </a:ext>
            </a:extLst>
          </p:cNvPr>
          <p:cNvSpPr/>
          <p:nvPr/>
        </p:nvSpPr>
        <p:spPr>
          <a:xfrm>
            <a:off x="595093" y="1731484"/>
            <a:ext cx="4572000" cy="16975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interface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ReplyMapper {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05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insert(ReplyVO </a:t>
            </a:r>
            <a:r>
              <a:rPr lang="en-US" altLang="ko-KR" sz="105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05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ReplyVO read(Long </a:t>
            </a:r>
            <a:r>
              <a:rPr lang="en-US" altLang="ko-KR" sz="105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149AA04-D46E-4082-9F49-3E19BC76D16C}"/>
              </a:ext>
            </a:extLst>
          </p:cNvPr>
          <p:cNvSpPr/>
          <p:nvPr/>
        </p:nvSpPr>
        <p:spPr>
          <a:xfrm>
            <a:off x="595093" y="3722846"/>
            <a:ext cx="6144936" cy="144674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latin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"read"</a:t>
            </a: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resultType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"org.zerock.domain.ReplyVO"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select * from tbl_reply where rno = 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#{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rno}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16994891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E01F2F-A9D6-42BD-AD65-DBB831BE9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Mapper </a:t>
            </a:r>
            <a:r>
              <a:rPr lang="ko-KR" altLang="en-US" dirty="0"/>
              <a:t>특정 댓글 삭제</a:t>
            </a:r>
            <a:r>
              <a:rPr lang="en-US" altLang="ko-KR" dirty="0"/>
              <a:t>/</a:t>
            </a:r>
            <a:r>
              <a:rPr lang="ko-KR" altLang="en-US" dirty="0" smtClean="0"/>
              <a:t>수정</a:t>
            </a:r>
            <a:r>
              <a:rPr lang="en-US" altLang="ko-KR" dirty="0" smtClean="0"/>
              <a:t>(p385)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83EF1A-1AC0-405C-A4C6-3FED627C59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68730"/>
            <a:ext cx="7886700" cy="367123"/>
          </a:xfrm>
        </p:spPr>
        <p:txBody>
          <a:bodyPr>
            <a:normAutofit lnSpcReduction="10000"/>
          </a:bodyPr>
          <a:lstStyle/>
          <a:p>
            <a:r>
              <a:rPr lang="ko-KR" altLang="en-US"/>
              <a:t>댓글의 번호로 삭제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C5006AB-AEAB-4D3E-82DF-2126358DEC24}"/>
              </a:ext>
            </a:extLst>
          </p:cNvPr>
          <p:cNvSpPr/>
          <p:nvPr/>
        </p:nvSpPr>
        <p:spPr>
          <a:xfrm>
            <a:off x="490756" y="1799046"/>
            <a:ext cx="2982286" cy="11446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interface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ReplyMapper {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ko-KR" sz="1200">
                <a:latin typeface="맑은 고딕" panose="020B0503020000020004" pitchFamily="50" charset="-127"/>
                <a:cs typeface="Arial" panose="020B0604020202020204" pitchFamily="34" charset="0"/>
              </a:rPr>
              <a:t>...</a:t>
            </a:r>
            <a:r>
              <a:rPr lang="ko-KR" altLang="en-US" sz="1200">
                <a:latin typeface="맑은 고딕" panose="020B0503020000020004" pitchFamily="50" charset="-127"/>
                <a:cs typeface="Arial" panose="020B0604020202020204" pitchFamily="34" charset="0"/>
              </a:rPr>
              <a:t>생략</a:t>
            </a:r>
            <a:r>
              <a:rPr lang="en-US" altLang="ko-KR" sz="1200">
                <a:latin typeface="맑은 고딕" panose="020B0503020000020004" pitchFamily="50" charset="-127"/>
                <a:cs typeface="Arial" panose="020B0604020202020204" pitchFamily="34" charset="0"/>
              </a:rPr>
              <a:t>...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delete(Long </a:t>
            </a:r>
            <a:r>
              <a:rPr lang="en-US" altLang="ko-KR" sz="11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en-US" altLang="ko-KR" sz="1200">
                <a:latin typeface="맑은 고딕" panose="020B0503020000020004" pitchFamily="50" charset="-127"/>
                <a:ea typeface="나눔명조" panose="02020603020101020101" pitchFamily="18" charset="-127"/>
                <a:cs typeface="Arial" panose="020B0604020202020204" pitchFamily="34" charset="0"/>
              </a:rPr>
              <a:t>}</a:t>
            </a:r>
            <a:endParaRPr lang="ko-KR" altLang="en-US" sz="110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5FA2642-0DDC-489C-8272-FA3E089024BB}"/>
              </a:ext>
            </a:extLst>
          </p:cNvPr>
          <p:cNvSpPr/>
          <p:nvPr/>
        </p:nvSpPr>
        <p:spPr>
          <a:xfrm>
            <a:off x="3708196" y="1780516"/>
            <a:ext cx="4572000" cy="14137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</a:t>
            </a: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"delete"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delete from tbl_reply where rno = #{rno}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en-US" sz="110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797AA40-F0C1-4D83-9783-C91FB0D63F05}"/>
              </a:ext>
            </a:extLst>
          </p:cNvPr>
          <p:cNvSpPr/>
          <p:nvPr/>
        </p:nvSpPr>
        <p:spPr>
          <a:xfrm>
            <a:off x="490756" y="3844632"/>
            <a:ext cx="2982286" cy="10495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interface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ReplyMapper {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public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update(ReplyVO </a:t>
            </a:r>
            <a:r>
              <a:rPr lang="en-US" altLang="ko-KR" sz="10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reply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222BBE2B-D6ED-430E-8E94-29FBED048B98}"/>
              </a:ext>
            </a:extLst>
          </p:cNvPr>
          <p:cNvSpPr txBox="1">
            <a:spLocks/>
          </p:cNvSpPr>
          <p:nvPr/>
        </p:nvSpPr>
        <p:spPr>
          <a:xfrm>
            <a:off x="628650" y="3429000"/>
            <a:ext cx="7886700" cy="36712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/>
              <a:t>특정 댓글 수정  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467ABC5-D37C-40A6-AE99-9EBCE11D5DE2}"/>
              </a:ext>
            </a:extLst>
          </p:cNvPr>
          <p:cNvSpPr/>
          <p:nvPr/>
        </p:nvSpPr>
        <p:spPr>
          <a:xfrm>
            <a:off x="3708196" y="3549482"/>
            <a:ext cx="4572000" cy="17486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update</a:t>
            </a:r>
            <a:r>
              <a:rPr lang="en-US" altLang="ko-KR" sz="10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00" i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"update"</a:t>
            </a:r>
            <a:r>
              <a:rPr lang="en-US" altLang="ko-KR" sz="10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update tbl_reply set reply = #{reply}, updatedate = sysdate where rno =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#{rno}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0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0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update</a:t>
            </a:r>
            <a:r>
              <a:rPr lang="en-US" altLang="ko-KR" sz="10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38628619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75D3D6-05F9-4474-81D2-63F9FA60F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@</a:t>
            </a:r>
            <a:r>
              <a:rPr lang="en-US" altLang="ko-KR" dirty="0" err="1"/>
              <a:t>Param</a:t>
            </a:r>
            <a:r>
              <a:rPr lang="en-US" altLang="ko-KR" dirty="0"/>
              <a:t> </a:t>
            </a:r>
            <a:r>
              <a:rPr lang="ko-KR" altLang="en-US" dirty="0" err="1"/>
              <a:t>어노테이션과</a:t>
            </a:r>
            <a:r>
              <a:rPr lang="ko-KR" altLang="en-US" dirty="0"/>
              <a:t> 댓글 </a:t>
            </a:r>
            <a:r>
              <a:rPr lang="ko-KR" altLang="en-US" dirty="0" smtClean="0"/>
              <a:t>목록</a:t>
            </a:r>
            <a:r>
              <a:rPr lang="en-US" altLang="ko-KR" dirty="0" smtClean="0"/>
              <a:t>(p387)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F69A44-DD8A-4BC5-8FE3-B88A5AC66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MyBatis</a:t>
            </a:r>
            <a:r>
              <a:rPr lang="ko-KR" altLang="en-US" dirty="0"/>
              <a:t>의 </a:t>
            </a:r>
            <a:r>
              <a:rPr lang="ko-KR" altLang="en-US" dirty="0" err="1"/>
              <a:t>파라미터는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개만 허용</a:t>
            </a:r>
            <a:endParaRPr lang="en-US" altLang="ko-KR" dirty="0"/>
          </a:p>
          <a:p>
            <a:r>
              <a:rPr lang="ko-KR" altLang="en-US" dirty="0"/>
              <a:t>이를 해결하기 위해 </a:t>
            </a:r>
            <a:r>
              <a:rPr lang="en-US" altLang="ko-KR" dirty="0"/>
              <a:t>1)Map</a:t>
            </a:r>
            <a:r>
              <a:rPr lang="ko-KR" altLang="en-US" dirty="0"/>
              <a:t>형태를 사용하거나</a:t>
            </a:r>
            <a:r>
              <a:rPr lang="en-US" altLang="ko-KR" dirty="0"/>
              <a:t>, 2)</a:t>
            </a:r>
            <a:r>
              <a:rPr lang="ko-KR" altLang="en-US" dirty="0"/>
              <a:t>별도의 클래스를 이용하거나</a:t>
            </a:r>
            <a:r>
              <a:rPr lang="en-US" altLang="ko-KR" dirty="0"/>
              <a:t>,  3)@</a:t>
            </a:r>
            <a:r>
              <a:rPr lang="en-US" altLang="ko-KR" dirty="0" err="1"/>
              <a:t>Param</a:t>
            </a:r>
            <a:r>
              <a:rPr lang="ko-KR" altLang="en-US" dirty="0"/>
              <a:t>을 이용할 수 있음 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414C1EA-03A5-4C3B-B46B-8C251AB773DE}"/>
              </a:ext>
            </a:extLst>
          </p:cNvPr>
          <p:cNvSpPr/>
          <p:nvPr/>
        </p:nvSpPr>
        <p:spPr>
          <a:xfrm>
            <a:off x="628649" y="2472104"/>
            <a:ext cx="7886699" cy="9103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List&lt;ReplyVO&gt; getListWithPaging(</a:t>
            </a:r>
            <a:endParaRPr lang="ko-KR" altLang="ko-KR" sz="14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altLang="ko-KR" sz="120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@Param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"cri"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Criteria </a:t>
            </a:r>
            <a:r>
              <a:rPr lang="en-US" altLang="ko-KR" sz="12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cri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endParaRPr lang="ko-KR" altLang="ko-KR" sz="14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altLang="ko-KR" sz="120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@Param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"bno"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Long </a:t>
            </a:r>
            <a:r>
              <a:rPr lang="en-US" altLang="ko-KR" sz="12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en-US" sz="120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AEA216-6883-4439-88FA-DAABD5EEC91D}"/>
              </a:ext>
            </a:extLst>
          </p:cNvPr>
          <p:cNvSpPr/>
          <p:nvPr/>
        </p:nvSpPr>
        <p:spPr>
          <a:xfrm>
            <a:off x="628649" y="3481326"/>
            <a:ext cx="7886699" cy="24001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000" i="1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getListWithPaging</a:t>
            </a:r>
            <a:r>
              <a:rPr lang="en-US" altLang="ko-KR" sz="10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00" dirty="0" err="1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resultType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000" i="1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org.zerock.domain.ReplyVO</a:t>
            </a:r>
            <a:r>
              <a:rPr lang="en-US" altLang="ko-KR" sz="10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select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rno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reply,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replyer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replyDate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updatedate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from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tbl_reply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where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#{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1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 //</a:t>
            </a:r>
            <a:r>
              <a:rPr lang="ko-KR" altLang="en-US" sz="10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페이징</a:t>
            </a:r>
            <a:r>
              <a:rPr lang="ko-KR" altLang="en-US" sz="1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처리는 아직 안함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order by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rno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asc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0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0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altLang="ko-KR" sz="10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en-US" sz="1000" dirty="0"/>
          </a:p>
        </p:txBody>
      </p:sp>
      <p:sp>
        <p:nvSpPr>
          <p:cNvPr id="6" name="TextBox 5"/>
          <p:cNvSpPr txBox="1"/>
          <p:nvPr/>
        </p:nvSpPr>
        <p:spPr>
          <a:xfrm>
            <a:off x="782425" y="6176963"/>
            <a:ext cx="5806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Param</a:t>
            </a:r>
            <a:r>
              <a:rPr lang="en-US" altLang="ko-KR" dirty="0" smtClean="0"/>
              <a:t>(</a:t>
            </a:r>
            <a:r>
              <a:rPr lang="ko-KR" altLang="en-US" dirty="0" smtClean="0"/>
              <a:t>속성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에서 속성은 </a:t>
            </a:r>
            <a:r>
              <a:rPr lang="en-US" altLang="ko-KR" dirty="0" smtClean="0"/>
              <a:t>xml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#{ }</a:t>
            </a:r>
            <a:r>
              <a:rPr lang="ko-KR" altLang="en-US" dirty="0" smtClean="0"/>
              <a:t>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이름으로 사용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50730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126469-C16E-45E1-9E5E-72839E3EC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서비스영역과 컨트롤러 </a:t>
            </a:r>
            <a:r>
              <a:rPr lang="ko-KR" altLang="en-US" dirty="0" smtClean="0"/>
              <a:t>처리</a:t>
            </a:r>
            <a:r>
              <a:rPr lang="en-US" altLang="ko-KR" dirty="0" smtClean="0"/>
              <a:t>(p389)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76E60F-E07A-4A0D-89AA-F2C5641DCF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ReplyService </a:t>
            </a:r>
            <a:r>
              <a:rPr lang="ko-KR" altLang="en-US"/>
              <a:t>인터페이스와 </a:t>
            </a:r>
            <a:r>
              <a:rPr lang="en-US" altLang="ko-KR"/>
              <a:t>ReplyServiceImpl </a:t>
            </a:r>
            <a:r>
              <a:rPr lang="ko-KR" altLang="en-US"/>
              <a:t>클래스 생성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F2E2C2F-ECCF-49B2-9F11-E0F363DD62CC}"/>
              </a:ext>
            </a:extLst>
          </p:cNvPr>
          <p:cNvSpPr/>
          <p:nvPr/>
        </p:nvSpPr>
        <p:spPr>
          <a:xfrm>
            <a:off x="847289" y="1783387"/>
            <a:ext cx="3212983" cy="281577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7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7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7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interface</a:t>
            </a:r>
            <a:r>
              <a:rPr lang="en-US" altLang="ko-KR" sz="7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ReplyService {</a:t>
            </a:r>
            <a:endParaRPr lang="ko-KR" altLang="ko-KR" sz="7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7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7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7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7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7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7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sz="7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register(ReplyVO </a:t>
            </a:r>
            <a:r>
              <a:rPr lang="en-US" altLang="ko-KR" sz="7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</a:t>
            </a:r>
            <a:r>
              <a:rPr lang="en-US" altLang="ko-KR" sz="7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7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7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7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7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7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7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ReplyVO get(Long </a:t>
            </a:r>
            <a:r>
              <a:rPr lang="en-US" altLang="ko-KR" sz="7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rno</a:t>
            </a:r>
            <a:r>
              <a:rPr lang="en-US" altLang="ko-KR" sz="7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7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7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7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7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7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7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7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sz="7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modify(ReplyVO </a:t>
            </a:r>
            <a:r>
              <a:rPr lang="en-US" altLang="ko-KR" sz="7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</a:t>
            </a:r>
            <a:r>
              <a:rPr lang="en-US" altLang="ko-KR" sz="7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7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7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7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7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7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7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7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sz="7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remove(Long </a:t>
            </a:r>
            <a:r>
              <a:rPr lang="en-US" altLang="ko-KR" sz="7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rno</a:t>
            </a:r>
            <a:r>
              <a:rPr lang="en-US" altLang="ko-KR" sz="7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7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7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7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7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7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7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List&lt;ReplyVO&gt; getList(Criteria </a:t>
            </a:r>
            <a:r>
              <a:rPr lang="en-US" altLang="ko-KR" sz="7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cri</a:t>
            </a:r>
            <a:r>
              <a:rPr lang="en-US" altLang="ko-KR" sz="7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Long </a:t>
            </a:r>
            <a:r>
              <a:rPr lang="en-US" altLang="ko-KR" sz="7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7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7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7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7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7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ko-KR" sz="700">
              <a:latin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A7B52B6-D752-417E-8C83-8BA3050449EE}"/>
              </a:ext>
            </a:extLst>
          </p:cNvPr>
          <p:cNvSpPr/>
          <p:nvPr/>
        </p:nvSpPr>
        <p:spPr>
          <a:xfrm>
            <a:off x="4278911" y="1783387"/>
            <a:ext cx="4572000" cy="34817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70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@Service</a:t>
            </a:r>
            <a:endParaRPr lang="ko-KR" altLang="ko-KR" sz="8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700" i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@Log4j</a:t>
            </a:r>
            <a:endParaRPr lang="ko-KR" altLang="ko-KR" sz="8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7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7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7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ko-KR" sz="7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ReplyServiceImpl </a:t>
            </a:r>
            <a:r>
              <a:rPr lang="en-US" altLang="ko-KR" sz="7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implements</a:t>
            </a:r>
            <a:r>
              <a:rPr lang="en-US" altLang="ko-KR" sz="7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ReplyService {</a:t>
            </a:r>
            <a:endParaRPr lang="ko-KR" altLang="ko-KR" sz="8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7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8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7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70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@Setter</a:t>
            </a:r>
            <a:r>
              <a:rPr lang="en-US" altLang="ko-KR" sz="7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(onMethod_ = </a:t>
            </a:r>
            <a:r>
              <a:rPr lang="en-US" altLang="ko-KR" sz="70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altLang="ko-KR" sz="7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Autowired)</a:t>
            </a:r>
            <a:endParaRPr lang="ko-KR" altLang="ko-KR" sz="8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7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7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altLang="ko-KR" sz="7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ReplyMapper </a:t>
            </a:r>
            <a:r>
              <a:rPr lang="en-US" altLang="ko-KR" sz="70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mapper</a:t>
            </a:r>
            <a:r>
              <a:rPr lang="en-US" altLang="ko-KR" sz="7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8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7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8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7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70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@Override</a:t>
            </a:r>
            <a:endParaRPr lang="ko-KR" altLang="ko-KR" sz="8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7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7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7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7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sz="7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register(ReplyVO </a:t>
            </a:r>
            <a:r>
              <a:rPr lang="en-US" altLang="ko-KR" sz="7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</a:t>
            </a:r>
            <a:r>
              <a:rPr lang="en-US" altLang="ko-KR" sz="7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lang="ko-KR" altLang="ko-KR" sz="8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7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8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7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700" b="1" i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7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7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"register......"</a:t>
            </a:r>
            <a:r>
              <a:rPr lang="en-US" altLang="ko-KR" sz="7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altLang="ko-KR" sz="7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</a:t>
            </a:r>
            <a:r>
              <a:rPr lang="en-US" altLang="ko-KR" sz="7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8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7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8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7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7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ko-KR" sz="7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70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mapper</a:t>
            </a:r>
            <a:r>
              <a:rPr lang="en-US" altLang="ko-KR" sz="7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.insert(</a:t>
            </a:r>
            <a:r>
              <a:rPr lang="en-US" altLang="ko-KR" sz="7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</a:t>
            </a:r>
            <a:r>
              <a:rPr lang="en-US" altLang="ko-KR" sz="7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8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7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8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7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700">
                <a:solidFill>
                  <a:srgbClr val="0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..</a:t>
            </a:r>
            <a:r>
              <a:rPr lang="ko-KR" altLang="en-US" sz="700">
                <a:solidFill>
                  <a:srgbClr val="0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생략</a:t>
            </a:r>
            <a:r>
              <a:rPr lang="en-US" altLang="ko-KR" sz="700">
                <a:solidFill>
                  <a:srgbClr val="0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...</a:t>
            </a:r>
            <a:endParaRPr lang="ko-KR" altLang="ko-KR" sz="800">
              <a:latin typeface="맑은 고딕" panose="020B0503020000020004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95464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B85ACA-E806-4246-AF26-88D2E90F5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ReplyController</a:t>
            </a:r>
            <a:r>
              <a:rPr lang="ko-KR" altLang="en-US" dirty="0"/>
              <a:t>의 </a:t>
            </a:r>
            <a:r>
              <a:rPr lang="ko-KR" altLang="en-US" dirty="0" smtClean="0"/>
              <a:t>설계</a:t>
            </a:r>
            <a:r>
              <a:rPr lang="en-US" altLang="ko-KR" dirty="0" smtClean="0"/>
              <a:t>(p392)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2EC58FF2-B861-47D9-A362-E6F97EB72A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660353"/>
              </p:ext>
            </p:extLst>
          </p:nvPr>
        </p:nvGraphicFramePr>
        <p:xfrm>
          <a:off x="771787" y="1310890"/>
          <a:ext cx="6713127" cy="21181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57821">
                  <a:extLst>
                    <a:ext uri="{9D8B030D-6E8A-4147-A177-3AD203B41FA5}">
                      <a16:colId xmlns:a16="http://schemas.microsoft.com/office/drawing/2014/main" val="691845707"/>
                    </a:ext>
                  </a:extLst>
                </a:gridCol>
                <a:gridCol w="2743775">
                  <a:extLst>
                    <a:ext uri="{9D8B030D-6E8A-4147-A177-3AD203B41FA5}">
                      <a16:colId xmlns:a16="http://schemas.microsoft.com/office/drawing/2014/main" val="214327227"/>
                    </a:ext>
                  </a:extLst>
                </a:gridCol>
                <a:gridCol w="2811531">
                  <a:extLst>
                    <a:ext uri="{9D8B030D-6E8A-4147-A177-3AD203B41FA5}">
                      <a16:colId xmlns:a16="http://schemas.microsoft.com/office/drawing/2014/main" val="3237219399"/>
                    </a:ext>
                  </a:extLst>
                </a:gridCol>
              </a:tblGrid>
              <a:tr h="29885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>
                          <a:effectLst/>
                        </a:rPr>
                        <a:t>작업</a:t>
                      </a:r>
                      <a:endParaRPr lang="ko-KR" sz="16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>
                          <a:effectLst/>
                        </a:rPr>
                        <a:t>URL</a:t>
                      </a:r>
                      <a:endParaRPr lang="ko-KR" sz="16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>
                          <a:effectLst/>
                        </a:rPr>
                        <a:t>HTTP 전송방식</a:t>
                      </a:r>
                      <a:endParaRPr lang="ko-KR" sz="16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07705903"/>
                  </a:ext>
                </a:extLst>
              </a:tr>
              <a:tr h="29885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>
                          <a:effectLst/>
                        </a:rPr>
                        <a:t>등록</a:t>
                      </a:r>
                      <a:endParaRPr lang="ko-KR" sz="16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>
                          <a:effectLst/>
                        </a:rPr>
                        <a:t>/replies/new</a:t>
                      </a:r>
                      <a:endParaRPr lang="ko-KR" sz="16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>
                          <a:effectLst/>
                        </a:rPr>
                        <a:t>POST</a:t>
                      </a:r>
                      <a:endParaRPr lang="ko-KR" sz="16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89944471"/>
                  </a:ext>
                </a:extLst>
              </a:tr>
              <a:tr h="29885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>
                          <a:effectLst/>
                        </a:rPr>
                        <a:t>조회</a:t>
                      </a:r>
                      <a:endParaRPr lang="ko-KR" sz="16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>
                          <a:effectLst/>
                        </a:rPr>
                        <a:t>/replies/:rno</a:t>
                      </a:r>
                      <a:endParaRPr lang="ko-KR" sz="16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>
                          <a:effectLst/>
                        </a:rPr>
                        <a:t>GET</a:t>
                      </a:r>
                      <a:endParaRPr lang="ko-KR" sz="16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91738207"/>
                  </a:ext>
                </a:extLst>
              </a:tr>
              <a:tr h="29885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>
                          <a:effectLst/>
                        </a:rPr>
                        <a:t>삭제</a:t>
                      </a:r>
                      <a:endParaRPr lang="ko-KR" sz="16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>
                          <a:effectLst/>
                        </a:rPr>
                        <a:t>/replies/:rno</a:t>
                      </a:r>
                      <a:endParaRPr lang="ko-KR" sz="16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>
                          <a:effectLst/>
                        </a:rPr>
                        <a:t>DELETE</a:t>
                      </a:r>
                      <a:endParaRPr lang="ko-KR" sz="16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83886289"/>
                  </a:ext>
                </a:extLst>
              </a:tr>
              <a:tr h="29885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>
                          <a:effectLst/>
                        </a:rPr>
                        <a:t>수정</a:t>
                      </a:r>
                      <a:endParaRPr lang="ko-KR" sz="16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>
                          <a:effectLst/>
                        </a:rPr>
                        <a:t>/replies/:rno</a:t>
                      </a:r>
                      <a:endParaRPr lang="ko-KR" sz="16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>
                          <a:effectLst/>
                        </a:rPr>
                        <a:t>PUT or PATCH</a:t>
                      </a:r>
                      <a:endParaRPr lang="ko-KR" sz="16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4147393"/>
                  </a:ext>
                </a:extLst>
              </a:tr>
              <a:tr h="62381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>
                          <a:effectLst/>
                        </a:rPr>
                        <a:t>페이지</a:t>
                      </a:r>
                      <a:endParaRPr lang="ko-KR" sz="16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>
                          <a:effectLst/>
                        </a:rPr>
                        <a:t>/replies/pages/:bno/:page</a:t>
                      </a:r>
                      <a:endParaRPr lang="ko-KR" sz="16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>
                          <a:effectLst/>
                        </a:rPr>
                        <a:t>GET</a:t>
                      </a:r>
                      <a:endParaRPr lang="ko-KR" sz="16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33414820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E60E1077-6CF8-45C8-8288-545A914CB164}"/>
              </a:ext>
            </a:extLst>
          </p:cNvPr>
          <p:cNvSpPr/>
          <p:nvPr/>
        </p:nvSpPr>
        <p:spPr>
          <a:xfrm>
            <a:off x="771787" y="3596889"/>
            <a:ext cx="4572000" cy="20008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한컴돋움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@RequestMapping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0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"/replies/"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한컴돋움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@RestController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한컴돋움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 i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@Log4j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한컴돋움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@AllArgsConstructor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한컴돋움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ReplyController {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한컴돋움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한컴돋움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ReplyService </a:t>
            </a:r>
            <a:r>
              <a:rPr lang="en-US" altLang="ko-KR" sz="100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service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한컴돋움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한컴돋움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한컴돋움"/>
            </a:endParaRPr>
          </a:p>
        </p:txBody>
      </p:sp>
    </p:spTree>
    <p:extLst>
      <p:ext uri="{BB962C8B-B14F-4D97-AF65-F5344CB8AC3E}">
        <p14:creationId xmlns:p14="http://schemas.microsoft.com/office/powerpoint/2010/main" val="23832732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C57EFD-06AD-4FA5-BE61-F3DF6134D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등록작업과</a:t>
            </a:r>
            <a:r>
              <a:rPr lang="ko-KR" altLang="en-US" dirty="0"/>
              <a:t> </a:t>
            </a:r>
            <a:r>
              <a:rPr lang="ko-KR" altLang="en-US" dirty="0" smtClean="0"/>
              <a:t>테스트</a:t>
            </a:r>
            <a:r>
              <a:rPr lang="en-US" altLang="ko-KR" dirty="0" smtClean="0"/>
              <a:t>(p393)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0DAD59-FD4C-4606-9428-0C23D0D461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ko-KR" sz="1800"/>
              <a:t>댓글 등록의 경우 브라우저에서는 JSON 타입으로 된 댓글 데이터를 전송하고, 서버에서는 댓글의 처리 결과가 정상적으로 되었는지 문자열로 결과를 알려 </a:t>
            </a:r>
            <a:r>
              <a:rPr lang="ko-KR" altLang="en-US" sz="1800"/>
              <a:t>주는 방식으로 처리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91E64BC-2695-487D-AAE0-B5F3EB531533}"/>
              </a:ext>
            </a:extLst>
          </p:cNvPr>
          <p:cNvSpPr/>
          <p:nvPr/>
        </p:nvSpPr>
        <p:spPr>
          <a:xfrm>
            <a:off x="628651" y="2181557"/>
            <a:ext cx="7886700" cy="3811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altLang="ko-KR" sz="1000" dirty="0" err="1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PostMapping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(value = 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"/new"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consumes = 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"application/</a:t>
            </a:r>
            <a:r>
              <a:rPr lang="en-US" altLang="ko-KR" sz="1000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json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//</a:t>
            </a:r>
            <a:r>
              <a:rPr lang="en-US" altLang="ko-KR" sz="10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json</a:t>
            </a:r>
            <a:r>
              <a:rPr lang="ko-KR" altLang="en-US" sz="1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으로 요청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produces = {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MediaType.</a:t>
            </a:r>
            <a:r>
              <a:rPr lang="en-US" altLang="ko-KR" sz="1000" b="1" i="1" dirty="0" err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TEXT_PLAIN_VALUE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}) //</a:t>
            </a:r>
            <a:r>
              <a:rPr lang="ko-KR" altLang="en-US" sz="1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문자열로 반환</a:t>
            </a:r>
            <a:r>
              <a:rPr lang="en-US" altLang="ko-KR" sz="1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0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ResponseEntity</a:t>
            </a:r>
            <a:r>
              <a:rPr lang="ko-KR" altLang="en-US" sz="1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의 요소로 사용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ResponseEntity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&lt;String&gt; create(</a:t>
            </a:r>
            <a:r>
              <a:rPr lang="en-US" altLang="ko-KR" sz="1000" dirty="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altLang="ko-KR" sz="1000" dirty="0" err="1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RequestBody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ReplyVO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altLang="ko-KR" sz="1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//</a:t>
            </a:r>
            <a:r>
              <a:rPr lang="en-US" altLang="ko-KR" sz="10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json</a:t>
            </a:r>
            <a:r>
              <a:rPr lang="ko-KR" altLang="en-US" sz="1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요청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00" b="1" i="1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000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ReplyVO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"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altLang="ko-KR" sz="10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insertCount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1000" dirty="0" err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service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.register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00" b="1" i="1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"Reply INSERT COUNT: "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altLang="ko-KR" sz="10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insertCount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insertCount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== 1 ?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ResponseEntity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&lt;&gt;(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"success"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HttpStatus.</a:t>
            </a:r>
            <a:r>
              <a:rPr lang="en-US" altLang="ko-KR" sz="1000" b="1" i="1" dirty="0" err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OK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: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ResponseEntity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&lt;&gt;(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HttpStatus.</a:t>
            </a:r>
            <a:r>
              <a:rPr lang="en-US" altLang="ko-KR" sz="1000" b="1" i="1" dirty="0" err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INTERNAL_SERVER_ERROR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71672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9AF97DC-23C0-4E5E-AE69-DDCFA7A87F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956" y="989901"/>
            <a:ext cx="8350087" cy="4389904"/>
          </a:xfrm>
          <a:prstGeom prst="rect">
            <a:avLst/>
          </a:prstGeom>
        </p:spPr>
      </p:pic>
      <p:sp>
        <p:nvSpPr>
          <p:cNvPr id="2" name="말풍선: 사각형 1">
            <a:extLst>
              <a:ext uri="{FF2B5EF4-FFF2-40B4-BE49-F238E27FC236}">
                <a16:creationId xmlns:a16="http://schemas.microsoft.com/office/drawing/2014/main" id="{839B7683-C7F3-4EE8-A5DD-43362A579F6D}"/>
              </a:ext>
            </a:extLst>
          </p:cNvPr>
          <p:cNvSpPr/>
          <p:nvPr/>
        </p:nvSpPr>
        <p:spPr>
          <a:xfrm>
            <a:off x="5176007" y="2114026"/>
            <a:ext cx="2407641" cy="402671"/>
          </a:xfrm>
          <a:prstGeom prst="wedgeRectCallout">
            <a:avLst>
              <a:gd name="adj1" fmla="val -42261"/>
              <a:gd name="adj2" fmla="val 12083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존재하는 게시물 번호를 사용</a:t>
            </a:r>
          </a:p>
        </p:txBody>
      </p:sp>
      <p:sp>
        <p:nvSpPr>
          <p:cNvPr id="5" name="말풍선: 사각형 4">
            <a:extLst>
              <a:ext uri="{FF2B5EF4-FFF2-40B4-BE49-F238E27FC236}">
                <a16:creationId xmlns:a16="http://schemas.microsoft.com/office/drawing/2014/main" id="{847B7CC6-E86A-412E-9DE3-277BF2C861F9}"/>
              </a:ext>
            </a:extLst>
          </p:cNvPr>
          <p:cNvSpPr/>
          <p:nvPr/>
        </p:nvSpPr>
        <p:spPr>
          <a:xfrm>
            <a:off x="4455952" y="4300758"/>
            <a:ext cx="2407641" cy="402671"/>
          </a:xfrm>
          <a:prstGeom prst="wedgeRectCallout">
            <a:avLst>
              <a:gd name="adj1" fmla="val -42261"/>
              <a:gd name="adj2" fmla="val 12083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JSON</a:t>
            </a:r>
            <a:r>
              <a:rPr lang="ko-KR" altLang="en-US" sz="1200"/>
              <a:t>타입으로 지정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4263CAF-6A50-4359-903A-78CDCDC8A574}"/>
              </a:ext>
            </a:extLst>
          </p:cNvPr>
          <p:cNvSpPr/>
          <p:nvPr/>
        </p:nvSpPr>
        <p:spPr>
          <a:xfrm>
            <a:off x="396956" y="2902591"/>
            <a:ext cx="3176754" cy="4278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102936" y="5769204"/>
            <a:ext cx="3199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크롬 테스트용 확장 프로그램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987293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03478D-3C5B-4901-94D3-3DF644FCA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특정 게시물의 댓글 </a:t>
            </a:r>
            <a:r>
              <a:rPr lang="ko-KR" altLang="en-US" dirty="0" smtClean="0"/>
              <a:t>목록</a:t>
            </a:r>
            <a:r>
              <a:rPr lang="en-US" altLang="ko-KR" dirty="0" smtClean="0"/>
              <a:t>(p395)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6C5981-0BE0-475E-A4FC-8AB5C7F3A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AFE0D74-998C-4288-A521-4DCBFEB87C5A}"/>
              </a:ext>
            </a:extLst>
          </p:cNvPr>
          <p:cNvSpPr/>
          <p:nvPr/>
        </p:nvSpPr>
        <p:spPr>
          <a:xfrm>
            <a:off x="706772" y="1268730"/>
            <a:ext cx="7730455" cy="37205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@GetMapping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(value = </a:t>
            </a:r>
            <a:r>
              <a:rPr lang="en-US" altLang="ko-KR" sz="10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"/pages/{bno}/{page}"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produces = {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MediaType.</a:t>
            </a:r>
            <a:r>
              <a:rPr lang="en-US" altLang="ko-KR" sz="1000" b="1" i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APPLICATION_XML_VALUE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MediaType.</a:t>
            </a:r>
            <a:r>
              <a:rPr lang="en-US" altLang="ko-KR" sz="1000" b="1" i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APPLICATION_JSON_UTF8_VALUE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})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ResponseEntity&lt;List&lt;ReplyVO&gt;&gt; getList(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altLang="ko-KR" sz="100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@PathVariable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0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"page"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page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altLang="ko-KR" sz="100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@PathVariable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0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"bno"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Long </a:t>
            </a:r>
            <a:r>
              <a:rPr lang="en-US" altLang="ko-KR" sz="10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altLang="ko-KR" sz="1000" b="1" i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10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"getList................."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Criteria </a:t>
            </a:r>
            <a:r>
              <a:rPr lang="en-US" altLang="ko-KR" sz="10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cri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Criteria(</a:t>
            </a:r>
            <a:r>
              <a:rPr lang="en-US" altLang="ko-KR" sz="10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page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,10);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altLang="ko-KR" sz="1000" b="1" i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10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cri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ResponseEntity&lt;&gt;(</a:t>
            </a:r>
            <a:r>
              <a:rPr lang="en-US" altLang="ko-KR" sz="100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service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.getList(</a:t>
            </a:r>
            <a:r>
              <a:rPr lang="en-US" altLang="ko-KR" sz="10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cri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0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), HttpStatus.</a:t>
            </a:r>
            <a:r>
              <a:rPr lang="en-US" altLang="ko-KR" sz="1000" b="1" i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OK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  <a:endParaRPr lang="ko-KR" altLang="en-US" sz="10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B1014C-975D-4879-8CD8-24BACB889C5B}"/>
              </a:ext>
            </a:extLst>
          </p:cNvPr>
          <p:cNvSpPr txBox="1"/>
          <p:nvPr/>
        </p:nvSpPr>
        <p:spPr>
          <a:xfrm>
            <a:off x="4731391" y="1677798"/>
            <a:ext cx="3300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XML</a:t>
            </a:r>
            <a:r>
              <a:rPr lang="ko-KR" altLang="en-US"/>
              <a:t>과 </a:t>
            </a:r>
            <a:r>
              <a:rPr lang="en-US" altLang="ko-KR"/>
              <a:t>JSON</a:t>
            </a:r>
            <a:r>
              <a:rPr lang="ko-KR" altLang="en-US"/>
              <a:t>타입으로 서비스 </a:t>
            </a:r>
          </a:p>
        </p:txBody>
      </p:sp>
    </p:spTree>
    <p:extLst>
      <p:ext uri="{BB962C8B-B14F-4D97-AF65-F5344CB8AC3E}">
        <p14:creationId xmlns:p14="http://schemas.microsoft.com/office/powerpoint/2010/main" val="267078409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5982532-713A-4A77-A77C-858D4298AD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616" y="425479"/>
            <a:ext cx="4981575" cy="57721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481222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C418A5-034D-4A29-B9B3-220F53ABD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웹의 과거와 현재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44A15D-D5BF-4B07-B1B4-3ADE1A9317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68730"/>
            <a:ext cx="7886700" cy="5292326"/>
          </a:xfrm>
        </p:spPr>
        <p:txBody>
          <a:bodyPr/>
          <a:lstStyle/>
          <a:p>
            <a:r>
              <a:rPr lang="ko-KR" altLang="en-US"/>
              <a:t>과거의 웹 서비스 </a:t>
            </a:r>
            <a:endParaRPr lang="en-US" altLang="ko-KR"/>
          </a:p>
          <a:p>
            <a:pPr lvl="1"/>
            <a:r>
              <a:rPr lang="ko-KR" altLang="en-US"/>
              <a:t>고정된 브라우저의 </a:t>
            </a:r>
            <a:r>
              <a:rPr lang="ko-KR" altLang="en-US" smtClean="0"/>
              <a:t>주소창</a:t>
            </a:r>
            <a:r>
              <a:rPr lang="en-US" altLang="ko-KR" smtClean="0"/>
              <a:t>(forward </a:t>
            </a:r>
            <a:r>
              <a:rPr lang="ko-KR" altLang="en-US" smtClean="0"/>
              <a:t>방식</a:t>
            </a:r>
            <a:r>
              <a:rPr lang="en-US" altLang="ko-KR" smtClean="0"/>
              <a:t>)</a:t>
            </a:r>
            <a:r>
              <a:rPr lang="ko-KR" altLang="en-US" smtClean="0"/>
              <a:t> </a:t>
            </a:r>
            <a:endParaRPr lang="en-US" altLang="ko-KR"/>
          </a:p>
          <a:p>
            <a:pPr lvl="1"/>
            <a:r>
              <a:rPr lang="ko-KR" altLang="en-US"/>
              <a:t>특정한 확장자를 이용하는 모델 </a:t>
            </a:r>
            <a:r>
              <a:rPr lang="en-US" altLang="ko-KR"/>
              <a:t>2 </a:t>
            </a:r>
            <a:r>
              <a:rPr lang="ko-KR" altLang="en-US"/>
              <a:t>방식</a:t>
            </a:r>
            <a:r>
              <a:rPr lang="en-US" altLang="ko-KR"/>
              <a:t>(ex&gt; *.do) </a:t>
            </a:r>
          </a:p>
          <a:p>
            <a:pPr lvl="1"/>
            <a:r>
              <a:rPr lang="ko-KR" altLang="en-US"/>
              <a:t>특정한 파라미터에 의한 분기 구조 </a:t>
            </a:r>
            <a:endParaRPr lang="en-US" altLang="ko-KR" smtClean="0"/>
          </a:p>
          <a:p>
            <a:pPr lvl="1"/>
            <a:r>
              <a:rPr lang="ko-KR" altLang="en-US" smtClean="0"/>
              <a:t>서버에서 보여줄 데이터를 가공하여 보여줄</a:t>
            </a:r>
            <a:r>
              <a:rPr lang="en-US" altLang="ko-KR" smtClean="0"/>
              <a:t> </a:t>
            </a:r>
            <a:r>
              <a:rPr lang="ko-KR" altLang="en-US" smtClean="0"/>
              <a:t>형태로 클라이언트에거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보내주면 클라이언트는 그대로 보여 줌</a:t>
            </a:r>
            <a:endParaRPr lang="en-US" altLang="ko-KR"/>
          </a:p>
          <a:p>
            <a:r>
              <a:rPr lang="ko-KR" altLang="en-US"/>
              <a:t>현재의 웹 서비스 </a:t>
            </a:r>
            <a:endParaRPr lang="en-US" altLang="ko-KR"/>
          </a:p>
          <a:p>
            <a:pPr lvl="1"/>
            <a:r>
              <a:rPr lang="en-US" altLang="ko-KR"/>
              <a:t>URI  + </a:t>
            </a:r>
            <a:r>
              <a:rPr lang="ko-KR" altLang="en-US"/>
              <a:t>식별데이터 </a:t>
            </a:r>
            <a:endParaRPr lang="en-US" altLang="ko-KR"/>
          </a:p>
          <a:p>
            <a:pPr lvl="1"/>
            <a:r>
              <a:rPr lang="en-US" altLang="ko-KR"/>
              <a:t>GET/POST</a:t>
            </a:r>
            <a:r>
              <a:rPr lang="ko-KR" altLang="en-US"/>
              <a:t>외에 </a:t>
            </a:r>
            <a:r>
              <a:rPr lang="en-US" altLang="ko-KR" smtClean="0"/>
              <a:t>PUT/DELETE/PATCH </a:t>
            </a:r>
            <a:r>
              <a:rPr lang="ko-KR" altLang="en-US"/>
              <a:t>등의 다양한 전송 방식 사용 </a:t>
            </a:r>
            <a:endParaRPr lang="en-US" altLang="ko-KR"/>
          </a:p>
          <a:p>
            <a:pPr lvl="1"/>
            <a:r>
              <a:rPr lang="ko-KR" altLang="en-US"/>
              <a:t>서버에서는 순수한 데이터만을 서비스 하는 </a:t>
            </a:r>
            <a:r>
              <a:rPr lang="ko-KR" altLang="en-US" smtClean="0"/>
              <a:t>방식</a:t>
            </a:r>
            <a:endParaRPr lang="en-US" altLang="ko-KR" smtClean="0"/>
          </a:p>
          <a:p>
            <a:pPr lvl="1"/>
            <a:r>
              <a:rPr lang="ko-KR" altLang="en-US" smtClean="0"/>
              <a:t>클라이언트는 자신만의 방식으로 데이터를 조작 보여줌 </a:t>
            </a:r>
            <a:endParaRPr lang="en-US" altLang="ko-KR" smtClean="0"/>
          </a:p>
          <a:p>
            <a:pPr lvl="1"/>
            <a:r>
              <a:rPr lang="ko-KR" altLang="en-US" smtClean="0"/>
              <a:t>하나의</a:t>
            </a:r>
            <a:r>
              <a:rPr lang="en-US" altLang="ko-KR" smtClean="0"/>
              <a:t> URI</a:t>
            </a:r>
            <a:r>
              <a:rPr lang="ko-KR" altLang="en-US" smtClean="0"/>
              <a:t>는 하나의 자원만을 리소스를 대표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board/123</a:t>
            </a:r>
            <a:r>
              <a:rPr lang="ko-KR" altLang="en-US" smtClean="0"/>
              <a:t>은 게시물중 </a:t>
            </a:r>
            <a:r>
              <a:rPr lang="en-US" altLang="ko-KR" smtClean="0"/>
              <a:t>123</a:t>
            </a:r>
            <a:r>
              <a:rPr lang="ko-KR" altLang="en-US" smtClean="0"/>
              <a:t>번 의미</a:t>
            </a:r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CD36A82-A576-40A4-9792-E2EC389A0E1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845845" y="5224181"/>
            <a:ext cx="4249493" cy="81571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183984" y="4675695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mtClean="0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757384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D806B7-3574-4409-B15E-A73870F14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댓글의 </a:t>
            </a:r>
            <a:r>
              <a:rPr lang="ko-KR" altLang="en-US" dirty="0" smtClean="0"/>
              <a:t>조회</a:t>
            </a:r>
            <a:r>
              <a:rPr lang="en-US" altLang="ko-KR" dirty="0" smtClean="0"/>
              <a:t>/</a:t>
            </a:r>
            <a:r>
              <a:rPr lang="ko-KR" altLang="en-US" dirty="0" smtClean="0"/>
              <a:t>삭제</a:t>
            </a:r>
            <a:r>
              <a:rPr lang="en-US" altLang="ko-KR" dirty="0" smtClean="0"/>
              <a:t>(p397)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CBB5B9-D778-4030-A63A-8D18EE3E71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70AC3E3-3C7F-4765-AD91-CEB72F3B8A42}"/>
              </a:ext>
            </a:extLst>
          </p:cNvPr>
          <p:cNvSpPr/>
          <p:nvPr/>
        </p:nvSpPr>
        <p:spPr>
          <a:xfrm>
            <a:off x="628650" y="1270828"/>
            <a:ext cx="7143226" cy="479105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@GetMapping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(value = </a:t>
            </a:r>
            <a:r>
              <a:rPr lang="en-US" altLang="ko-KR" sz="10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"/{rno}"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endParaRPr lang="ko-KR" altLang="ko-KR" sz="10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produces = { MediaType.</a:t>
            </a:r>
            <a:r>
              <a:rPr lang="en-US" altLang="ko-KR" sz="1000" b="1" i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APPLICATION_XML_VALUE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MediaType.</a:t>
            </a:r>
            <a:r>
              <a:rPr lang="en-US" altLang="ko-KR" sz="1000" b="1" i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APPLICATION_JSON_UTF8_VALUE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})</a:t>
            </a:r>
            <a:endParaRPr lang="ko-KR" altLang="ko-KR" sz="10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ResponseEntity&lt;ReplyVO&gt; get(</a:t>
            </a:r>
            <a:r>
              <a:rPr lang="en-US" altLang="ko-KR" sz="100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@PathVariable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0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"rno"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Long </a:t>
            </a:r>
            <a:r>
              <a:rPr lang="en-US" altLang="ko-KR" sz="10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rno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lang="ko-KR" altLang="ko-KR" sz="10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00" b="1" i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10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"get: "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altLang="ko-KR" sz="10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rno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0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ResponseEntity&lt;&gt;(</a:t>
            </a:r>
            <a:r>
              <a:rPr lang="en-US" altLang="ko-KR" sz="100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service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.get(</a:t>
            </a:r>
            <a:r>
              <a:rPr lang="en-US" altLang="ko-KR" sz="10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rno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), HttpStatus.</a:t>
            </a:r>
            <a:r>
              <a:rPr lang="en-US" altLang="ko-KR" sz="1000" b="1" i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OK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0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ko-KR" altLang="ko-KR" sz="10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00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@DeleteMapping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(value= </a:t>
            </a:r>
            <a:r>
              <a:rPr lang="en-US" altLang="ko-KR" sz="10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"/{rno}"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,produces = { MediaType.</a:t>
            </a:r>
            <a:r>
              <a:rPr lang="en-US" altLang="ko-KR" sz="1000" b="1" i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TEXT_PLAIN_VALUE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})</a:t>
            </a:r>
            <a:endParaRPr lang="ko-KR" altLang="ko-KR" sz="10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ResponseEntity&lt;String&gt; remove(</a:t>
            </a:r>
            <a:r>
              <a:rPr lang="en-US" altLang="ko-KR" sz="100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@PathVariable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0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"rno"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Long </a:t>
            </a:r>
            <a:r>
              <a:rPr lang="en-US" altLang="ko-KR" sz="10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rno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lang="ko-KR" altLang="ko-KR" sz="10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00" b="1" i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10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"remove: "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altLang="ko-KR" sz="10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rno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0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service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.remove(</a:t>
            </a:r>
            <a:r>
              <a:rPr lang="en-US" altLang="ko-KR" sz="10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rno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== 1 ? 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ResponseEntity&lt;&gt;(</a:t>
            </a:r>
            <a:r>
              <a:rPr lang="en-US" altLang="ko-KR" sz="10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"success"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HttpStatus.</a:t>
            </a:r>
            <a:r>
              <a:rPr lang="en-US" altLang="ko-KR" sz="1000" b="1" i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OK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0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: 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ResponseEntity&lt;&gt;(HttpStatus.</a:t>
            </a:r>
            <a:r>
              <a:rPr lang="en-US" altLang="ko-KR" sz="1000" b="1" i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INTERNAL_SERVER_ERROR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0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333183943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19A5F3-BA75-48DC-8E1E-3117A06C2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댓글의 </a:t>
            </a:r>
            <a:r>
              <a:rPr lang="ko-KR" altLang="en-US" dirty="0" smtClean="0"/>
              <a:t>수정</a:t>
            </a:r>
            <a:r>
              <a:rPr lang="en-US" altLang="ko-KR" dirty="0" smtClean="0"/>
              <a:t>(p397)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BD79BE-C9C7-43D3-BFE9-7A4ED5425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9DB1753-98AD-417D-8564-0F20D05A6557}"/>
              </a:ext>
            </a:extLst>
          </p:cNvPr>
          <p:cNvSpPr/>
          <p:nvPr/>
        </p:nvSpPr>
        <p:spPr>
          <a:xfrm>
            <a:off x="628650" y="1254050"/>
            <a:ext cx="7344561" cy="40282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@RequestMapping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(method = { RequestMethod.</a:t>
            </a:r>
            <a:r>
              <a:rPr lang="en-US" altLang="ko-KR" sz="1000" b="1" i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PUT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RequestMethod.</a:t>
            </a:r>
            <a:r>
              <a:rPr lang="en-US" altLang="ko-KR" sz="1000" b="1" i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PATCH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}, 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value = </a:t>
            </a:r>
            <a:r>
              <a:rPr lang="en-US" altLang="ko-KR" sz="10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"/{rno}"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consumes = </a:t>
            </a:r>
            <a:r>
              <a:rPr lang="en-US" altLang="ko-KR" sz="10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"application/json"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produces = { MediaType.</a:t>
            </a:r>
            <a:r>
              <a:rPr lang="en-US" altLang="ko-KR" sz="1000" b="1" i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TEXT_PLAIN_VALUE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})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ResponseEntity&lt;String&gt; modify(</a:t>
            </a:r>
            <a:r>
              <a:rPr lang="en-US" altLang="ko-KR" sz="100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@RequestBody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ReplyVO </a:t>
            </a:r>
            <a:r>
              <a:rPr lang="en-US" altLang="ko-KR" sz="10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00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@PathVariable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0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"rno"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Long </a:t>
            </a:r>
            <a:r>
              <a:rPr lang="en-US" altLang="ko-KR" sz="10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rno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.setRno(</a:t>
            </a:r>
            <a:r>
              <a:rPr lang="en-US" altLang="ko-KR" sz="10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rno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00" b="1" i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10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"rno: "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altLang="ko-KR" sz="10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rno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00" b="1" i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10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"modify: "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altLang="ko-KR" sz="10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service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.modify(</a:t>
            </a:r>
            <a:r>
              <a:rPr lang="en-US" altLang="ko-KR" sz="10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== 1 ? 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ResponseEntity&lt;&gt;(</a:t>
            </a:r>
            <a:r>
              <a:rPr lang="en-US" altLang="ko-KR" sz="10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"success"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HttpStatus.</a:t>
            </a:r>
            <a:r>
              <a:rPr lang="en-US" altLang="ko-KR" sz="1000" b="1" i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OK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: 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ResponseEntity&lt;&gt;(HttpStatus.</a:t>
            </a:r>
            <a:r>
              <a:rPr lang="en-US" altLang="ko-KR" sz="1000" b="1" i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INTERNAL_SERVER_ERROR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ko-KR" altLang="en-US" sz="100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C79A153-729B-4D08-819B-1B2019B066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9094" y="2837867"/>
            <a:ext cx="5936171" cy="15541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33895259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21EEE1-E712-4788-B36A-B2C8F2919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JavaScript</a:t>
            </a:r>
            <a:r>
              <a:rPr lang="ko-KR" altLang="en-US" dirty="0"/>
              <a:t>의 준비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모듈화</a:t>
            </a:r>
            <a:r>
              <a:rPr lang="en-US" altLang="ko-KR" dirty="0" smtClean="0"/>
              <a:t>(p398)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B08FC0-0C9F-43C9-BFEA-DE9FF31C02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JS</a:t>
            </a:r>
            <a:r>
              <a:rPr lang="ko-KR" altLang="en-US" dirty="0"/>
              <a:t>의 모듈 패턴 </a:t>
            </a:r>
            <a:endParaRPr lang="en-US" altLang="ko-KR" dirty="0"/>
          </a:p>
          <a:p>
            <a:pPr lvl="1"/>
            <a:r>
              <a:rPr lang="ko-KR" altLang="en-US" dirty="0"/>
              <a:t>여러 기능들을 모아서 하나의 모듈화 </a:t>
            </a:r>
            <a:r>
              <a:rPr lang="en-US" altLang="ko-KR" dirty="0" smtClean="0"/>
              <a:t>(external </a:t>
            </a:r>
            <a:r>
              <a:rPr lang="en-US" altLang="ko-KR" dirty="0" err="1" smtClean="0"/>
              <a:t>js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lvl="1"/>
            <a:r>
              <a:rPr lang="ko-KR" altLang="en-US" dirty="0" err="1"/>
              <a:t>클로저를</a:t>
            </a:r>
            <a:r>
              <a:rPr lang="ko-KR" altLang="en-US" dirty="0"/>
              <a:t> 이용해서 상태 유지 </a:t>
            </a:r>
            <a:endParaRPr lang="en-US" altLang="ko-KR" dirty="0"/>
          </a:p>
          <a:p>
            <a:pPr lvl="1"/>
            <a:r>
              <a:rPr lang="ko-KR" altLang="en-US" dirty="0"/>
              <a:t>여러 함수들이 </a:t>
            </a:r>
            <a:r>
              <a:rPr lang="ko-KR" altLang="en-US" dirty="0" err="1"/>
              <a:t>메서드화</a:t>
            </a:r>
            <a:r>
              <a:rPr lang="ko-KR" altLang="en-US" dirty="0"/>
              <a:t> 되므로 객체지향 구조에 적합 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E191200B-A7F0-427C-B596-5D018B1248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2478404"/>
              </p:ext>
            </p:extLst>
          </p:nvPr>
        </p:nvGraphicFramePr>
        <p:xfrm>
          <a:off x="1038301" y="2648521"/>
          <a:ext cx="5725160" cy="260997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725160">
                  <a:extLst>
                    <a:ext uri="{9D8B030D-6E8A-4147-A177-3AD203B41FA5}">
                      <a16:colId xmlns:a16="http://schemas.microsoft.com/office/drawing/2014/main" val="176010386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reply.js</a:t>
                      </a:r>
                      <a:endParaRPr lang="ko-KR" sz="1200">
                        <a:effectLst/>
                        <a:latin typeface="Consolas" panose="020B0609020204030204" pitchFamily="49" charset="0"/>
                        <a:ea typeface="Consolas" panose="020B0609020204030204" pitchFamily="49" charset="0"/>
                        <a:cs typeface="한컴돋움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765375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ko-KR" sz="14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console.log("Reply Module........");</a:t>
                      </a:r>
                      <a:endParaRPr lang="ko-KR" sz="14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ko-KR" sz="14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var replyService = (function(){</a:t>
                      </a:r>
                      <a:endParaRPr lang="ko-KR" sz="14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 </a:t>
                      </a:r>
                      <a:endParaRPr lang="ko-KR" sz="14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 function add(reply, callback){</a:t>
                      </a:r>
                      <a:endParaRPr lang="ko-KR" sz="14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   console.log("reply...............");</a:t>
                      </a:r>
                      <a:endParaRPr lang="ko-KR" sz="14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 }</a:t>
                      </a:r>
                      <a:endParaRPr lang="ko-KR" sz="14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 </a:t>
                      </a:r>
                      <a:endParaRPr lang="ko-KR" sz="14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 return {add:add};</a:t>
                      </a:r>
                      <a:endParaRPr lang="ko-KR" sz="14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})();</a:t>
                      </a:r>
                      <a:endParaRPr lang="ko-KR" sz="14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ko-KR" sz="1200">
                        <a:effectLst/>
                        <a:latin typeface="Consolas" panose="020B0609020204030204" pitchFamily="49" charset="0"/>
                        <a:ea typeface="Consolas" panose="020B0609020204030204" pitchFamily="49" charset="0"/>
                        <a:cs typeface="한컴돋움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9811373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97583" y="5533064"/>
            <a:ext cx="8154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Webapp</a:t>
            </a:r>
            <a:r>
              <a:rPr lang="en-US" altLang="ko-KR" dirty="0" smtClean="0"/>
              <a:t> – resources </a:t>
            </a:r>
            <a:r>
              <a:rPr lang="ko-KR" altLang="en-US" dirty="0" smtClean="0"/>
              <a:t>폴더 밑에 </a:t>
            </a:r>
            <a:r>
              <a:rPr lang="en-US" altLang="ko-KR" dirty="0" err="1" smtClean="0"/>
              <a:t>js</a:t>
            </a:r>
            <a:r>
              <a:rPr lang="ko-KR" altLang="en-US" dirty="0" smtClean="0"/>
              <a:t>폴더 만들고 </a:t>
            </a:r>
            <a:r>
              <a:rPr lang="en-US" altLang="ko-KR" dirty="0" smtClean="0"/>
              <a:t>servlet-context.xml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mapping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919963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모듈 패턴은 자바의 클래스 </a:t>
            </a:r>
            <a:r>
              <a:rPr lang="ko-KR" altLang="en-US" dirty="0" err="1" smtClean="0"/>
              <a:t>처럼</a:t>
            </a:r>
            <a:r>
              <a:rPr lang="ko-KR" altLang="en-US" dirty="0" smtClean="0"/>
              <a:t> 자바스크립트를 이용하여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메서드를 가지는 객체를 구성</a:t>
            </a:r>
            <a:endParaRPr lang="en-US" altLang="ko-KR" dirty="0" smtClean="0"/>
          </a:p>
          <a:p>
            <a:r>
              <a:rPr lang="ko-KR" altLang="en-US" dirty="0" smtClean="0"/>
              <a:t>즉시 실행 함수를 만들어 함수를 객체로 선언 합니다</a:t>
            </a:r>
            <a:endParaRPr lang="en-US" altLang="ko-KR" dirty="0" smtClean="0"/>
          </a:p>
          <a:p>
            <a:r>
              <a:rPr lang="ko-KR" altLang="en-US" dirty="0" smtClean="0"/>
              <a:t>즉시 실행 함수 내에 다른 함수들을 정의 합니다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ko-KR" altLang="en-US" dirty="0" smtClean="0"/>
              <a:t>마지막 부분에 </a:t>
            </a:r>
            <a:r>
              <a:rPr lang="en-US" altLang="ko-KR" dirty="0" smtClean="0"/>
              <a:t>return </a:t>
            </a:r>
            <a:r>
              <a:rPr lang="ko-KR" altLang="en-US" dirty="0" smtClean="0"/>
              <a:t>부분을 만들어 외부에 노출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return {</a:t>
            </a:r>
          </a:p>
          <a:p>
            <a:pPr marL="0" indent="0">
              <a:buNone/>
            </a:pPr>
            <a:r>
              <a:rPr lang="en-US" altLang="ko-KR" dirty="0"/>
              <a:t>		add : add, //</a:t>
            </a:r>
            <a:r>
              <a:rPr lang="ko-KR" altLang="en-US" dirty="0"/>
              <a:t>외부 노출 속성 </a:t>
            </a:r>
            <a:r>
              <a:rPr lang="en-US" altLang="ko-KR" dirty="0"/>
              <a:t>: </a:t>
            </a:r>
            <a:r>
              <a:rPr lang="ko-KR" altLang="en-US" dirty="0" err="1"/>
              <a:t>함수명</a:t>
            </a:r>
            <a:endParaRPr lang="ko-KR" altLang="en-US" dirty="0"/>
          </a:p>
          <a:p>
            <a:pPr marL="0" indent="0">
              <a:buNone/>
            </a:pPr>
            <a:r>
              <a:rPr lang="ko-KR" altLang="en-US" dirty="0"/>
              <a:t>		</a:t>
            </a:r>
            <a:r>
              <a:rPr lang="en-US" altLang="ko-KR" dirty="0"/>
              <a:t>get : get,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  <a:r>
              <a:rPr lang="en-US" altLang="ko-KR" dirty="0" err="1"/>
              <a:t>getList</a:t>
            </a:r>
            <a:r>
              <a:rPr lang="en-US" altLang="ko-KR" dirty="0"/>
              <a:t> : </a:t>
            </a:r>
            <a:r>
              <a:rPr lang="en-US" altLang="ko-KR" dirty="0" err="1"/>
              <a:t>getList</a:t>
            </a:r>
            <a:r>
              <a:rPr lang="en-US" altLang="ko-KR" dirty="0"/>
              <a:t>,</a:t>
            </a:r>
          </a:p>
          <a:p>
            <a:pPr marL="0" indent="0">
              <a:buNone/>
            </a:pPr>
            <a:r>
              <a:rPr lang="en-US" altLang="ko-KR" dirty="0"/>
              <a:t>		remove : remove,</a:t>
            </a:r>
          </a:p>
          <a:p>
            <a:pPr marL="0" indent="0">
              <a:buNone/>
            </a:pPr>
            <a:r>
              <a:rPr lang="en-US" altLang="ko-KR" dirty="0"/>
              <a:t>		update : update,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  <a:r>
              <a:rPr lang="en-US" altLang="ko-KR" dirty="0" err="1"/>
              <a:t>displayTime</a:t>
            </a:r>
            <a:r>
              <a:rPr lang="en-US" altLang="ko-KR" dirty="0"/>
              <a:t> : </a:t>
            </a:r>
            <a:r>
              <a:rPr lang="en-US" altLang="ko-KR" dirty="0" err="1"/>
              <a:t>displayTime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};</a:t>
            </a:r>
          </a:p>
          <a:p>
            <a:pPr marL="0" indent="0">
              <a:buNone/>
            </a:pPr>
            <a:r>
              <a:rPr lang="ko-KR" altLang="en-US" dirty="0" err="1" smtClean="0"/>
              <a:t>클로져는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외부함수를</a:t>
            </a:r>
            <a:r>
              <a:rPr lang="ko-KR" altLang="en-US" dirty="0" smtClean="0"/>
              <a:t> 변수로 선언하고 내부 함수를 만들어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외부에서 </a:t>
            </a:r>
            <a:r>
              <a:rPr lang="ko-KR" altLang="en-US" dirty="0" err="1" smtClean="0"/>
              <a:t>외부함수명</a:t>
            </a:r>
            <a:r>
              <a:rPr lang="en-US" altLang="ko-KR" dirty="0" smtClean="0"/>
              <a:t>.</a:t>
            </a:r>
            <a:r>
              <a:rPr lang="ko-KR" altLang="en-US" dirty="0" err="1" smtClean="0"/>
              <a:t>내부함수로</a:t>
            </a:r>
            <a:r>
              <a:rPr lang="ko-KR" altLang="en-US" dirty="0" smtClean="0"/>
              <a:t> 접근 하는 장식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172269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96151A-9748-4945-B424-24CD86DC0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reply.js</a:t>
            </a:r>
            <a:r>
              <a:rPr lang="ko-KR" altLang="en-US" dirty="0"/>
              <a:t> 댓글 </a:t>
            </a:r>
            <a:r>
              <a:rPr lang="ko-KR" altLang="en-US" dirty="0" smtClean="0"/>
              <a:t>등록</a:t>
            </a:r>
            <a:r>
              <a:rPr lang="en-US" altLang="ko-KR" dirty="0" smtClean="0"/>
              <a:t>(board/</a:t>
            </a:r>
            <a:r>
              <a:rPr lang="en-US" altLang="ko-KR" dirty="0" err="1" smtClean="0"/>
              <a:t>get.jsp</a:t>
            </a:r>
            <a:r>
              <a:rPr lang="ko-KR" altLang="en-US" dirty="0" smtClean="0"/>
              <a:t>에 포함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143888D-5883-42DE-9B19-94A34F08809F}"/>
              </a:ext>
            </a:extLst>
          </p:cNvPr>
          <p:cNvSpPr/>
          <p:nvPr/>
        </p:nvSpPr>
        <p:spPr>
          <a:xfrm>
            <a:off x="726172" y="980567"/>
            <a:ext cx="7789178" cy="586006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replyService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(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add(reply, callback, error) {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console.log(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"add reply..............."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$.ajax({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type : 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'post'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url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'/replies/new'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data :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JSON.stringify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(reply),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contentType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"application/</a:t>
            </a:r>
            <a:r>
              <a:rPr lang="en-US" altLang="ko-KR" sz="1000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json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charset=utf-8"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success :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(result, status,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xhr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(callback) { callback(result); }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},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error :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xhr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status,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(error) { error(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}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}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})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add : add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};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})(); //</a:t>
            </a:r>
            <a:r>
              <a:rPr lang="ko-KR" altLang="en-US" sz="1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자동실행 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3" name="오른쪽 중괄호 2">
            <a:extLst>
              <a:ext uri="{FF2B5EF4-FFF2-40B4-BE49-F238E27FC236}">
                <a16:creationId xmlns:a16="http://schemas.microsoft.com/office/drawing/2014/main" id="{D5EA709C-F958-47DE-98D9-99311C941740}"/>
              </a:ext>
            </a:extLst>
          </p:cNvPr>
          <p:cNvSpPr/>
          <p:nvPr/>
        </p:nvSpPr>
        <p:spPr>
          <a:xfrm>
            <a:off x="4385869" y="2004968"/>
            <a:ext cx="151002" cy="315426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A39334-C882-4CA3-A7E3-DAD4EED1655E}"/>
              </a:ext>
            </a:extLst>
          </p:cNvPr>
          <p:cNvSpPr txBox="1"/>
          <p:nvPr/>
        </p:nvSpPr>
        <p:spPr>
          <a:xfrm>
            <a:off x="4731391" y="3429000"/>
            <a:ext cx="3072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Ajax</a:t>
            </a:r>
            <a:r>
              <a:rPr lang="ko-KR" altLang="en-US"/>
              <a:t>로 </a:t>
            </a:r>
            <a:r>
              <a:rPr lang="en-US" altLang="ko-KR"/>
              <a:t>ReplyController</a:t>
            </a:r>
            <a:r>
              <a:rPr lang="ko-KR" altLang="en-US"/>
              <a:t>호출 </a:t>
            </a:r>
          </a:p>
        </p:txBody>
      </p:sp>
      <p:sp>
        <p:nvSpPr>
          <p:cNvPr id="6" name="말풍선: 사각형 5">
            <a:extLst>
              <a:ext uri="{FF2B5EF4-FFF2-40B4-BE49-F238E27FC236}">
                <a16:creationId xmlns:a16="http://schemas.microsoft.com/office/drawing/2014/main" id="{E60FFEB2-4277-479C-9238-21937FB933E1}"/>
              </a:ext>
            </a:extLst>
          </p:cNvPr>
          <p:cNvSpPr/>
          <p:nvPr/>
        </p:nvSpPr>
        <p:spPr>
          <a:xfrm>
            <a:off x="5176007" y="2114026"/>
            <a:ext cx="2407641" cy="402671"/>
          </a:xfrm>
          <a:prstGeom prst="wedgeRectCallout">
            <a:avLst>
              <a:gd name="adj1" fmla="val -149230"/>
              <a:gd name="adj2" fmla="val -8333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Ajax</a:t>
            </a:r>
            <a:r>
              <a:rPr lang="ko-KR" altLang="en-US" sz="1200"/>
              <a:t>처리후 동작해야 하는 함수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38030F-81F3-4D8C-98E2-72026C2DF7F6}"/>
              </a:ext>
            </a:extLst>
          </p:cNvPr>
          <p:cNvSpPr txBox="1"/>
          <p:nvPr/>
        </p:nvSpPr>
        <p:spPr>
          <a:xfrm>
            <a:off x="1838587" y="5815265"/>
            <a:ext cx="6325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모듈 패턴으로 외부에 노출하는 </a:t>
            </a:r>
            <a:r>
              <a:rPr lang="ko-KR" altLang="en-US" dirty="0" smtClean="0"/>
              <a:t>정보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노출속성</a:t>
            </a:r>
            <a:r>
              <a:rPr lang="en-US" altLang="ko-KR" dirty="0" smtClean="0"/>
              <a:t>:</a:t>
            </a:r>
            <a:r>
              <a:rPr lang="ko-KR" altLang="en-US" dirty="0" err="1" smtClean="0"/>
              <a:t>내부함수명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785224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A057DA-F282-4AE3-AB25-1FDF6048F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조회 화면에서 호출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F42B3B-05C5-436F-B0E4-1DFE7B9BEC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64A04AE-E057-48B2-9C5B-3AD039787198}"/>
              </a:ext>
            </a:extLst>
          </p:cNvPr>
          <p:cNvSpPr/>
          <p:nvPr/>
        </p:nvSpPr>
        <p:spPr>
          <a:xfrm>
            <a:off x="670595" y="1268730"/>
            <a:ext cx="6858000" cy="479721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script</a:t>
            </a:r>
            <a:r>
              <a:rPr lang="en-US" altLang="ko-KR" sz="10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00" i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"text/javascript"</a:t>
            </a:r>
            <a:r>
              <a:rPr lang="en-US" altLang="ko-KR" sz="100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00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00" i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"/resources/js/reply.js"</a:t>
            </a:r>
            <a:r>
              <a:rPr lang="en-US" altLang="ko-KR" sz="10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&gt;&lt;/</a:t>
            </a:r>
            <a:r>
              <a:rPr lang="en-US" altLang="ko-KR" sz="10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script</a:t>
            </a:r>
            <a:r>
              <a:rPr lang="en-US" altLang="ko-KR" sz="10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script</a:t>
            </a:r>
            <a:r>
              <a:rPr lang="en-US" altLang="ko-KR" sz="10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console.log(</a:t>
            </a:r>
            <a:r>
              <a:rPr lang="en-US" altLang="ko-KR" sz="10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"==============="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console.log(</a:t>
            </a:r>
            <a:r>
              <a:rPr lang="en-US" altLang="ko-KR" sz="10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"JS TEST"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bnoValue = </a:t>
            </a:r>
            <a:r>
              <a:rPr lang="en-US" altLang="ko-KR" sz="10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'&lt;c:out value="${board.bno}"/&gt;'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//for replyService add test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replyService.add(    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{reply:</a:t>
            </a:r>
            <a:r>
              <a:rPr lang="en-US" altLang="ko-KR" sz="10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"JS Test"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replyer:</a:t>
            </a:r>
            <a:r>
              <a:rPr lang="en-US" altLang="ko-KR" sz="10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"tester"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bno:bnoValue} ,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(result){ 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alert(</a:t>
            </a:r>
            <a:r>
              <a:rPr lang="en-US" altLang="ko-KR" sz="10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"RESULT: "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result);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en-US" altLang="ko-KR" sz="1050">
                <a:solidFill>
                  <a:srgbClr val="008080"/>
                </a:solidFill>
                <a:latin typeface="맑은 고딕" panose="020B0503020000020004" pitchFamily="50" charset="-127"/>
                <a:cs typeface="Consolas" panose="020B0609020204030204" pitchFamily="49" charset="0"/>
              </a:rPr>
              <a:t>&lt;/</a:t>
            </a:r>
            <a:r>
              <a:rPr lang="en-US" altLang="ko-KR" sz="1050">
                <a:solidFill>
                  <a:srgbClr val="3F7F7F"/>
                </a:solidFill>
                <a:latin typeface="맑은 고딕" panose="020B0503020000020004" pitchFamily="50" charset="-127"/>
                <a:cs typeface="Consolas" panose="020B0609020204030204" pitchFamily="49" charset="0"/>
              </a:rPr>
              <a:t>script</a:t>
            </a:r>
            <a:r>
              <a:rPr lang="en-US" altLang="ko-KR" sz="1050">
                <a:solidFill>
                  <a:srgbClr val="008080"/>
                </a:solidFill>
                <a:latin typeface="맑은 고딕" panose="020B0503020000020004" pitchFamily="50" charset="-127"/>
                <a:cs typeface="Consolas" panose="020B0609020204030204" pitchFamily="49" charset="0"/>
              </a:rPr>
              <a:t>&gt;</a:t>
            </a:r>
            <a:r>
              <a:rPr lang="en-US" altLang="ko-KR" sz="1050">
                <a:solidFill>
                  <a:srgbClr val="000000"/>
                </a:solidFill>
                <a:latin typeface="맑은 고딕" panose="020B0503020000020004" pitchFamily="50" charset="-127"/>
                <a:cs typeface="Consolas" panose="020B0609020204030204" pitchFamily="49" charset="0"/>
              </a:rPr>
              <a:t> 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107080879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0385634-E349-4B11-BBE1-BF0BD6A3C8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222" y="238844"/>
            <a:ext cx="4870683" cy="30063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0DBABE7-E8C1-4C4A-9EAE-5994F0C476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3160" y="1845578"/>
            <a:ext cx="6960658" cy="24937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F35FA52-D27A-44C6-87AC-AED5C2FAB387}"/>
              </a:ext>
            </a:extLst>
          </p:cNvPr>
          <p:cNvSpPr txBox="1"/>
          <p:nvPr/>
        </p:nvSpPr>
        <p:spPr>
          <a:xfrm>
            <a:off x="5004905" y="1476246"/>
            <a:ext cx="3070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JSON</a:t>
            </a:r>
            <a:r>
              <a:rPr lang="ko-KR" altLang="en-US"/>
              <a:t>으로 처리되는지 확인 </a:t>
            </a:r>
          </a:p>
        </p:txBody>
      </p:sp>
    </p:spTree>
    <p:extLst>
      <p:ext uri="{BB962C8B-B14F-4D97-AF65-F5344CB8AC3E}">
        <p14:creationId xmlns:p14="http://schemas.microsoft.com/office/powerpoint/2010/main" val="420981703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10BA9F-7D49-4F9C-8D72-8B0CCF2CB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댓글의 목록 </a:t>
            </a:r>
            <a:r>
              <a:rPr lang="ko-KR" altLang="en-US" dirty="0" smtClean="0"/>
              <a:t>처리</a:t>
            </a:r>
            <a:r>
              <a:rPr lang="en-US" altLang="ko-KR" dirty="0" smtClean="0"/>
              <a:t>(p406)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9D4142C-E394-4305-893D-0CBFE0C1CE0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35677" y="1755292"/>
            <a:ext cx="7521646" cy="293415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1FBAA39-E75E-4A4A-A582-666F8B33312F}"/>
              </a:ext>
            </a:extLst>
          </p:cNvPr>
          <p:cNvSpPr txBox="1"/>
          <p:nvPr/>
        </p:nvSpPr>
        <p:spPr>
          <a:xfrm>
            <a:off x="628650" y="1264480"/>
            <a:ext cx="5224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댓글의 처리 전에 우선적으로 확인한 후에 진행  </a:t>
            </a:r>
          </a:p>
        </p:txBody>
      </p:sp>
    </p:spTree>
    <p:extLst>
      <p:ext uri="{BB962C8B-B14F-4D97-AF65-F5344CB8AC3E}">
        <p14:creationId xmlns:p14="http://schemas.microsoft.com/office/powerpoint/2010/main" val="371976510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0E7D03-8F3E-4E2C-A8CB-35BD0FCC4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getJSON</a:t>
            </a:r>
            <a:r>
              <a:rPr lang="en-US" altLang="ko-KR" dirty="0"/>
              <a:t>( )</a:t>
            </a:r>
            <a:r>
              <a:rPr lang="ko-KR" altLang="en-US" dirty="0"/>
              <a:t>처리 </a:t>
            </a:r>
            <a:r>
              <a:rPr lang="en-US" altLang="ko-KR" dirty="0"/>
              <a:t>–</a:t>
            </a:r>
            <a:r>
              <a:rPr lang="en-US" altLang="ko-KR" dirty="0" smtClean="0"/>
              <a:t>reply.js(p406)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12D227-8D70-4AA3-B1DF-E9E72B23A2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jQuery.getJSON</a:t>
            </a:r>
            <a:r>
              <a:rPr lang="en-US" altLang="ko-KR" dirty="0"/>
              <a:t>( </a:t>
            </a:r>
            <a:r>
              <a:rPr lang="en-US" altLang="ko-KR" dirty="0" err="1"/>
              <a:t>url</a:t>
            </a:r>
            <a:r>
              <a:rPr lang="en-US" altLang="ko-KR" dirty="0"/>
              <a:t> [, data ] [, success ] )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6FA92A2-C714-4D6A-AFF2-76DE588C6FE8}"/>
              </a:ext>
            </a:extLst>
          </p:cNvPr>
          <p:cNvSpPr/>
          <p:nvPr/>
        </p:nvSpPr>
        <p:spPr>
          <a:xfrm>
            <a:off x="283128" y="1249955"/>
            <a:ext cx="8577743" cy="43710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getList(param, callback, error) {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bno = param.bno;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page = param.page || 1;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$.getJSON(</a:t>
            </a:r>
            <a:r>
              <a:rPr lang="en-US" altLang="ko-KR" sz="10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"/replies/pages/"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bno + </a:t>
            </a:r>
            <a:r>
              <a:rPr lang="en-US" altLang="ko-KR" sz="10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"/"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page + </a:t>
            </a:r>
            <a:r>
              <a:rPr lang="en-US" altLang="ko-KR" sz="10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".json"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(data) {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(callback) {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callback(data);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}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}).fail(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(xhr, status, err) {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(error) {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error();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}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});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5" name="오른쪽 중괄호 4">
            <a:extLst>
              <a:ext uri="{FF2B5EF4-FFF2-40B4-BE49-F238E27FC236}">
                <a16:creationId xmlns:a16="http://schemas.microsoft.com/office/drawing/2014/main" id="{60D3B808-52D0-427F-BF17-DF5D80DAEDC5}"/>
              </a:ext>
            </a:extLst>
          </p:cNvPr>
          <p:cNvSpPr/>
          <p:nvPr/>
        </p:nvSpPr>
        <p:spPr>
          <a:xfrm>
            <a:off x="4659334" y="2688632"/>
            <a:ext cx="337133" cy="189591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F09D2A-426F-462F-9836-154A660368EB}"/>
              </a:ext>
            </a:extLst>
          </p:cNvPr>
          <p:cNvSpPr txBox="1"/>
          <p:nvPr/>
        </p:nvSpPr>
        <p:spPr>
          <a:xfrm>
            <a:off x="5112585" y="3451922"/>
            <a:ext cx="3575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Ajax</a:t>
            </a:r>
            <a:r>
              <a:rPr lang="ko-KR" altLang="en-US"/>
              <a:t>로 </a:t>
            </a:r>
            <a:r>
              <a:rPr lang="en-US" altLang="ko-KR"/>
              <a:t>ReplyController</a:t>
            </a:r>
            <a:r>
              <a:rPr lang="ko-KR" altLang="en-US"/>
              <a:t>호출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5890" y="5769835"/>
            <a:ext cx="86885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jQuery.getJSON</a:t>
            </a:r>
            <a:r>
              <a:rPr lang="en-US" altLang="ko-KR" dirty="0"/>
              <a:t>( </a:t>
            </a:r>
            <a:r>
              <a:rPr lang="en-US" altLang="ko-KR" dirty="0" err="1"/>
              <a:t>url</a:t>
            </a:r>
            <a:r>
              <a:rPr lang="en-US" altLang="ko-KR" dirty="0"/>
              <a:t> [, data ] [, success ] </a:t>
            </a:r>
            <a:r>
              <a:rPr lang="en-US" altLang="ko-KR" dirty="0" smtClean="0"/>
              <a:t>)</a:t>
            </a:r>
            <a:r>
              <a:rPr lang="ko-KR" altLang="en-US" dirty="0" smtClean="0"/>
              <a:t>는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url</a:t>
            </a:r>
            <a:r>
              <a:rPr lang="ko-KR" altLang="en-US" dirty="0" smtClean="0"/>
              <a:t>로 요청</a:t>
            </a:r>
            <a:r>
              <a:rPr lang="en-US" altLang="ko-KR" dirty="0" smtClean="0"/>
              <a:t>(data</a:t>
            </a:r>
            <a:r>
              <a:rPr lang="ko-KR" altLang="en-US" dirty="0" smtClean="0"/>
              <a:t>는 요청 데이터</a:t>
            </a:r>
            <a:r>
              <a:rPr lang="en-US" altLang="ko-KR" dirty="0" smtClean="0"/>
              <a:t>)</a:t>
            </a:r>
            <a:r>
              <a:rPr lang="ko-KR" altLang="en-US" dirty="0" smtClean="0"/>
              <a:t>하여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success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callback</a:t>
            </a:r>
            <a:r>
              <a:rPr lang="ko-KR" altLang="en-US" dirty="0" smtClean="0"/>
              <a:t>함수로  서버로 부터 받은 데이터</a:t>
            </a:r>
            <a:r>
              <a:rPr lang="en-US" altLang="ko-KR" dirty="0" smtClean="0"/>
              <a:t>(JSON)</a:t>
            </a:r>
            <a:r>
              <a:rPr lang="ko-KR" altLang="en-US" dirty="0" smtClean="0"/>
              <a:t>를 매개변수로 하여 처리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fail</a:t>
            </a:r>
            <a:r>
              <a:rPr lang="ko-KR" altLang="en-US" dirty="0" smtClean="0"/>
              <a:t>은 </a:t>
            </a:r>
            <a:r>
              <a:rPr lang="en-US" altLang="ko-KR" dirty="0" err="1" smtClean="0"/>
              <a:t>getJSON</a:t>
            </a:r>
            <a:r>
              <a:rPr lang="ko-KR" altLang="en-US" dirty="0" err="1" smtClean="0"/>
              <a:t>실패시</a:t>
            </a:r>
            <a:r>
              <a:rPr lang="ko-KR" altLang="en-US" dirty="0" smtClean="0"/>
              <a:t> 처리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814181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A301A36-52D0-49D8-8D02-17E9043383DD}"/>
              </a:ext>
            </a:extLst>
          </p:cNvPr>
          <p:cNvSpPr/>
          <p:nvPr/>
        </p:nvSpPr>
        <p:spPr>
          <a:xfrm>
            <a:off x="482367" y="541679"/>
            <a:ext cx="7822734" cy="19657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replyService.getList({bno:bnoValue, page:1},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(list){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 = 0,  len = list.length||0; i &lt; len; i++ ){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console.log(list[i]);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E390E2-F521-4E20-A12A-E62C97179489}"/>
              </a:ext>
            </a:extLst>
          </p:cNvPr>
          <p:cNvSpPr txBox="1"/>
          <p:nvPr/>
        </p:nvSpPr>
        <p:spPr>
          <a:xfrm>
            <a:off x="432033" y="172347"/>
            <a:ext cx="2738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화면에서의 호출 테스트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BEF9B8F-BEF8-4EF0-ABF1-A6487676163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292329" y="1934322"/>
            <a:ext cx="5562600" cy="114617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269505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08384F-512F-4E6A-A692-C8728966C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REST</a:t>
            </a:r>
            <a:r>
              <a:rPr lang="ko-KR" altLang="en-US" dirty="0" smtClean="0"/>
              <a:t>방식으로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전환</a:t>
            </a:r>
            <a:r>
              <a:rPr lang="en-US" altLang="ko-KR" dirty="0" smtClean="0"/>
              <a:t>(p352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E3E79A-76FC-482A-AE8C-9E8077AE70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REST</a:t>
            </a:r>
            <a:r>
              <a:rPr lang="ko-KR" altLang="ko-KR" dirty="0"/>
              <a:t>는 </a:t>
            </a:r>
            <a:r>
              <a:rPr lang="en-US" altLang="ko-KR" dirty="0"/>
              <a:t>‘</a:t>
            </a:r>
            <a:r>
              <a:rPr lang="en-US" altLang="ko-KR" dirty="0" smtClean="0"/>
              <a:t>Representational(</a:t>
            </a:r>
            <a:r>
              <a:rPr lang="ko-KR" altLang="en-US" dirty="0" smtClean="0"/>
              <a:t>표현</a:t>
            </a:r>
            <a:r>
              <a:rPr lang="en-US" altLang="ko-KR" dirty="0" smtClean="0"/>
              <a:t>) </a:t>
            </a:r>
            <a:r>
              <a:rPr lang="en-US" altLang="ko-KR" dirty="0"/>
              <a:t>State Transfer’</a:t>
            </a:r>
            <a:r>
              <a:rPr lang="ko-KR" altLang="ko-KR" dirty="0"/>
              <a:t>의 약어로 하나의 </a:t>
            </a:r>
            <a:r>
              <a:rPr lang="en-US" altLang="ko-KR" dirty="0"/>
              <a:t>URI</a:t>
            </a:r>
            <a:r>
              <a:rPr lang="ko-KR" altLang="ko-KR" dirty="0"/>
              <a:t>는 하나의 고유한 리소스</a:t>
            </a:r>
            <a:r>
              <a:rPr lang="en-US" altLang="ko-KR" dirty="0"/>
              <a:t>(Resource)</a:t>
            </a:r>
            <a:r>
              <a:rPr lang="ko-KR" altLang="ko-KR" dirty="0"/>
              <a:t>를 대표하도록 설계된다는 개념에 </a:t>
            </a:r>
            <a:r>
              <a:rPr lang="ko-KR" altLang="ko-KR" dirty="0" err="1"/>
              <a:t>전송방식을</a:t>
            </a:r>
            <a:r>
              <a:rPr lang="ko-KR" altLang="ko-KR" dirty="0"/>
              <a:t> 결합해서 원하는 작업을 지정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스프링에서는 다양한 </a:t>
            </a:r>
            <a:r>
              <a:rPr lang="ko-KR" altLang="en-US" dirty="0" err="1"/>
              <a:t>어노테이션과</a:t>
            </a:r>
            <a:r>
              <a:rPr lang="ko-KR" altLang="en-US" dirty="0"/>
              <a:t> 기능을 통해서 </a:t>
            </a:r>
            <a:r>
              <a:rPr lang="en-US" altLang="ko-KR" dirty="0"/>
              <a:t>REST</a:t>
            </a:r>
            <a:r>
              <a:rPr lang="ko-KR" altLang="en-US" dirty="0"/>
              <a:t>방식의 서비스를 간편하게 구축할 수 있음 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23949BF3-8C7E-4500-836F-4C68370FDE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7995470"/>
              </p:ext>
            </p:extLst>
          </p:nvPr>
        </p:nvGraphicFramePr>
        <p:xfrm>
          <a:off x="880843" y="3590195"/>
          <a:ext cx="7290033" cy="272733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59418">
                  <a:extLst>
                    <a:ext uri="{9D8B030D-6E8A-4147-A177-3AD203B41FA5}">
                      <a16:colId xmlns:a16="http://schemas.microsoft.com/office/drawing/2014/main" val="783761854"/>
                    </a:ext>
                  </a:extLst>
                </a:gridCol>
                <a:gridCol w="5230615">
                  <a:extLst>
                    <a:ext uri="{9D8B030D-6E8A-4147-A177-3AD203B41FA5}">
                      <a16:colId xmlns:a16="http://schemas.microsoft.com/office/drawing/2014/main" val="1921765236"/>
                    </a:ext>
                  </a:extLst>
                </a:gridCol>
              </a:tblGrid>
              <a:tr h="23847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>
                          <a:effectLst/>
                        </a:rPr>
                        <a:t>어노테이션</a:t>
                      </a:r>
                      <a:endParaRPr lang="ko-KR" sz="14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>
                          <a:effectLst/>
                        </a:rPr>
                        <a:t>기능</a:t>
                      </a:r>
                      <a:endParaRPr lang="ko-KR" sz="14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86425169"/>
                  </a:ext>
                </a:extLst>
              </a:tr>
              <a:tr h="49777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@RestController</a:t>
                      </a:r>
                      <a:endParaRPr lang="ko-KR" sz="14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Controller</a:t>
                      </a:r>
                      <a:r>
                        <a:rPr lang="ko-KR" sz="1400" dirty="0">
                          <a:effectLst/>
                        </a:rPr>
                        <a:t>가 </a:t>
                      </a:r>
                      <a:r>
                        <a:rPr lang="en-US" sz="1400" dirty="0">
                          <a:effectLst/>
                        </a:rPr>
                        <a:t>REST </a:t>
                      </a:r>
                      <a:r>
                        <a:rPr lang="ko-KR" sz="1400" dirty="0">
                          <a:effectLst/>
                        </a:rPr>
                        <a:t>방식을 처리하기 위한 것임을 명시합니다</a:t>
                      </a:r>
                      <a:r>
                        <a:rPr lang="en-US" sz="1400" dirty="0">
                          <a:effectLst/>
                        </a:rPr>
                        <a:t>. </a:t>
                      </a:r>
                      <a:endParaRPr lang="ko-KR" sz="14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90938136"/>
                  </a:ext>
                </a:extLst>
              </a:tr>
              <a:tr h="49777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@ResponseBody</a:t>
                      </a:r>
                      <a:endParaRPr lang="ko-KR" sz="14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dirty="0">
                          <a:effectLst/>
                        </a:rPr>
                        <a:t>일반적인 </a:t>
                      </a:r>
                      <a:r>
                        <a:rPr lang="en-US" sz="1400" dirty="0">
                          <a:effectLst/>
                        </a:rPr>
                        <a:t>JSP</a:t>
                      </a:r>
                      <a:r>
                        <a:rPr lang="ko-KR" sz="1400" dirty="0">
                          <a:effectLst/>
                        </a:rPr>
                        <a:t>와 같은 뷰로 전달되는 게 아니라 데이터 자체를 전달하기 위한 용도 </a:t>
                      </a:r>
                      <a:endParaRPr lang="ko-KR" sz="14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76001409"/>
                  </a:ext>
                </a:extLst>
              </a:tr>
              <a:tr h="49777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@PathVariable</a:t>
                      </a:r>
                      <a:endParaRPr lang="ko-KR" sz="14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URL </a:t>
                      </a:r>
                      <a:r>
                        <a:rPr lang="ko-KR" sz="1400" dirty="0">
                          <a:effectLst/>
                        </a:rPr>
                        <a:t>경로에 있는 값을 </a:t>
                      </a:r>
                      <a:r>
                        <a:rPr lang="ko-KR" sz="1400" dirty="0" err="1">
                          <a:effectLst/>
                        </a:rPr>
                        <a:t>파라미터로</a:t>
                      </a:r>
                      <a:r>
                        <a:rPr lang="ko-KR" sz="1400" dirty="0">
                          <a:effectLst/>
                        </a:rPr>
                        <a:t> 추출하려고 할 때 사용 </a:t>
                      </a:r>
                      <a:endParaRPr lang="ko-KR" sz="14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30013554"/>
                  </a:ext>
                </a:extLst>
              </a:tr>
              <a:tr h="49777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@CrossOrigin</a:t>
                      </a:r>
                      <a:endParaRPr lang="ko-KR" sz="14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Ajax</a:t>
                      </a:r>
                      <a:r>
                        <a:rPr lang="ko-KR" sz="1400" dirty="0">
                          <a:effectLst/>
                        </a:rPr>
                        <a:t>의 크로스 도메인 문제를 해결해주는 </a:t>
                      </a:r>
                      <a:r>
                        <a:rPr lang="ko-KR" sz="1400" dirty="0" err="1">
                          <a:effectLst/>
                        </a:rPr>
                        <a:t>어노테이션</a:t>
                      </a:r>
                      <a:endParaRPr lang="ko-KR" sz="14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72278400"/>
                  </a:ext>
                </a:extLst>
              </a:tr>
              <a:tr h="49777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@RequestBoby</a:t>
                      </a:r>
                      <a:endParaRPr lang="ko-KR" sz="14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JSON </a:t>
                      </a:r>
                      <a:r>
                        <a:rPr lang="ko-KR" sz="1400" dirty="0">
                          <a:effectLst/>
                        </a:rPr>
                        <a:t>데이터를 원하는 타입으로 바인딩 처리</a:t>
                      </a:r>
                      <a:endParaRPr lang="ko-KR" sz="14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195520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869746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4F3C7B-8505-41A0-B6DF-8A4B7F228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댓글의 삭제와 </a:t>
            </a:r>
            <a:r>
              <a:rPr lang="ko-KR" altLang="en-US" dirty="0" smtClean="0"/>
              <a:t>갱신</a:t>
            </a:r>
            <a:r>
              <a:rPr lang="en-US" altLang="ko-KR" dirty="0" smtClean="0"/>
              <a:t>(p408)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04C59D9-FE3F-4CAA-8106-101A6E7BE9E0}"/>
              </a:ext>
            </a:extLst>
          </p:cNvPr>
          <p:cNvSpPr/>
          <p:nvPr/>
        </p:nvSpPr>
        <p:spPr>
          <a:xfrm>
            <a:off x="369116" y="1537343"/>
            <a:ext cx="7663343" cy="43710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remove(rno, callback, error) {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$.ajax({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type : </a:t>
            </a:r>
            <a:r>
              <a:rPr lang="en-US" altLang="ko-KR" sz="10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'delete'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url : </a:t>
            </a:r>
            <a:r>
              <a:rPr lang="en-US" altLang="ko-KR" sz="10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'/replies/'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rno,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success : 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(deleteResult, status, xhr) {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(callback) {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callback(deleteResult);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},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error : 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(xhr, status, er) {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(error) {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error(er);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}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});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ko-KR" altLang="en-US" sz="10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9F6E52-392D-4B99-94E2-0CAB2C578BB8}"/>
              </a:ext>
            </a:extLst>
          </p:cNvPr>
          <p:cNvSpPr txBox="1"/>
          <p:nvPr/>
        </p:nvSpPr>
        <p:spPr>
          <a:xfrm>
            <a:off x="369116" y="1155506"/>
            <a:ext cx="1659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reply.js</a:t>
            </a:r>
            <a:r>
              <a:rPr lang="ko-KR" altLang="en-US"/>
              <a:t>의 일부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6B8BBE-7D35-42F6-A68A-9B1BA9A66C90}"/>
              </a:ext>
            </a:extLst>
          </p:cNvPr>
          <p:cNvSpPr txBox="1"/>
          <p:nvPr/>
        </p:nvSpPr>
        <p:spPr>
          <a:xfrm>
            <a:off x="2784237" y="2009016"/>
            <a:ext cx="3575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전송방식은 </a:t>
            </a:r>
            <a:r>
              <a:rPr lang="en-US" altLang="ko-KR"/>
              <a:t>DELETE </a:t>
            </a:r>
            <a:r>
              <a:rPr lang="ko-KR" altLang="en-US"/>
              <a:t>방식 사용  </a:t>
            </a:r>
          </a:p>
        </p:txBody>
      </p:sp>
    </p:spTree>
    <p:extLst>
      <p:ext uri="{BB962C8B-B14F-4D97-AF65-F5344CB8AC3E}">
        <p14:creationId xmlns:p14="http://schemas.microsoft.com/office/powerpoint/2010/main" val="258983550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0C605F-4E80-40F1-BF89-04D998DE8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댓글 삭제 테스트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30EBDB-F936-487C-B5D3-2E61ACB20B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존재하는 댓글의 번호를 이용해서 처리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C47AD3F-9A32-4C37-AEAE-495EAAFD26CE}"/>
              </a:ext>
            </a:extLst>
          </p:cNvPr>
          <p:cNvSpPr/>
          <p:nvPr/>
        </p:nvSpPr>
        <p:spPr>
          <a:xfrm>
            <a:off x="1123601" y="1758023"/>
            <a:ext cx="6229350" cy="36681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//23</a:t>
            </a:r>
            <a:r>
              <a:rPr lang="ko-KR" altLang="ko-KR" sz="105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번</a:t>
            </a:r>
            <a:r>
              <a:rPr lang="ko-KR" altLang="ko-KR" sz="1050">
                <a:solidFill>
                  <a:srgbClr val="3F7F5F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ko-KR" sz="105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댓글</a:t>
            </a:r>
            <a:r>
              <a:rPr lang="ko-KR" altLang="ko-KR" sz="1050">
                <a:solidFill>
                  <a:srgbClr val="3F7F5F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ko-KR" sz="105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삭제</a:t>
            </a:r>
            <a:r>
              <a:rPr lang="ko-KR" altLang="ko-KR" sz="1050">
                <a:solidFill>
                  <a:srgbClr val="3F7F5F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ko-KR" sz="105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테스트</a:t>
            </a:r>
            <a:r>
              <a:rPr lang="ko-KR" altLang="ko-KR" sz="1050">
                <a:solidFill>
                  <a:srgbClr val="3F7F5F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replyService.remove(23, </a:t>
            </a:r>
            <a:r>
              <a:rPr lang="en-US" altLang="ko-KR" sz="105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(count) {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console.log(count);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ko-KR" sz="105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(count === </a:t>
            </a:r>
            <a:r>
              <a:rPr lang="en-US" altLang="ko-KR" sz="105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"success"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alert(</a:t>
            </a:r>
            <a:r>
              <a:rPr lang="en-US" altLang="ko-KR" sz="105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"REMOVED"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}, </a:t>
            </a:r>
            <a:r>
              <a:rPr lang="en-US" altLang="ko-KR" sz="105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(err) {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alert(</a:t>
            </a:r>
            <a:r>
              <a:rPr lang="en-US" altLang="ko-KR" sz="105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'ERROR...'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});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001E354-0C30-44EC-94D1-55A13C4A393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508850" y="5138420"/>
            <a:ext cx="6745917" cy="152783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25791342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2897CF-102A-4BC6-904B-D3CAA9D25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댓글 수정</a:t>
            </a:r>
            <a:r>
              <a:rPr lang="en-US" altLang="ko-KR" dirty="0"/>
              <a:t>/</a:t>
            </a:r>
            <a:r>
              <a:rPr lang="ko-KR" altLang="en-US" dirty="0" smtClean="0"/>
              <a:t>테스트</a:t>
            </a:r>
            <a:r>
              <a:rPr lang="en-US" altLang="ko-KR" dirty="0" smtClean="0"/>
              <a:t>(p410)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5A4B9D-F7F8-44BA-AE32-323FFED00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BAF57F2-4225-4D3B-B272-259981ACA26F}"/>
              </a:ext>
            </a:extLst>
          </p:cNvPr>
          <p:cNvSpPr/>
          <p:nvPr/>
        </p:nvSpPr>
        <p:spPr>
          <a:xfrm>
            <a:off x="628650" y="1268730"/>
            <a:ext cx="7886700" cy="50583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update(reply, callback, error) {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$.ajax({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type : </a:t>
            </a:r>
            <a:r>
              <a:rPr lang="en-US" altLang="ko-KR" sz="10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'put'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url : </a:t>
            </a:r>
            <a:r>
              <a:rPr lang="en-US" altLang="ko-KR" sz="10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'/replies/'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reply.rno,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data : JSON.stringify(reply),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contentType : </a:t>
            </a:r>
            <a:r>
              <a:rPr lang="en-US" altLang="ko-KR" sz="10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"application/json; charset=utf-8"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success : 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(result, status, xhr) {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(callback) {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callback(result);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},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error : 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(xhr, status, er) {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(error) {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error(er);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}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});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5" name="오른쪽 중괄호 4">
            <a:extLst>
              <a:ext uri="{FF2B5EF4-FFF2-40B4-BE49-F238E27FC236}">
                <a16:creationId xmlns:a16="http://schemas.microsoft.com/office/drawing/2014/main" id="{6CCAC133-8E21-4E4E-999B-E436BD720401}"/>
              </a:ext>
            </a:extLst>
          </p:cNvPr>
          <p:cNvSpPr/>
          <p:nvPr/>
        </p:nvSpPr>
        <p:spPr>
          <a:xfrm>
            <a:off x="4572000" y="1740675"/>
            <a:ext cx="337133" cy="189591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1B7235-155A-4A7A-89B6-6DCFF91AD302}"/>
              </a:ext>
            </a:extLst>
          </p:cNvPr>
          <p:cNvSpPr txBox="1"/>
          <p:nvPr/>
        </p:nvSpPr>
        <p:spPr>
          <a:xfrm>
            <a:off x="5070640" y="2503965"/>
            <a:ext cx="3575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PUT</a:t>
            </a:r>
            <a:r>
              <a:rPr lang="ko-KR" altLang="en-US"/>
              <a:t>방식으로 호출 </a:t>
            </a:r>
            <a:endParaRPr lang="en-US" altLang="ko-KR"/>
          </a:p>
          <a:p>
            <a:r>
              <a:rPr lang="ko-KR" altLang="en-US"/>
              <a:t>전달하는 데이터는 </a:t>
            </a:r>
            <a:r>
              <a:rPr lang="en-US" altLang="ko-KR"/>
              <a:t>JSON</a:t>
            </a:r>
            <a:r>
              <a:rPr lang="ko-KR" altLang="en-US"/>
              <a:t>데이터  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7D3DE7D-C844-4303-B10E-C22F0B6A3AD9}"/>
              </a:ext>
            </a:extLst>
          </p:cNvPr>
          <p:cNvSpPr/>
          <p:nvPr/>
        </p:nvSpPr>
        <p:spPr>
          <a:xfrm>
            <a:off x="5116235" y="3511029"/>
            <a:ext cx="3893541" cy="29202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//22</a:t>
            </a:r>
            <a:r>
              <a:rPr lang="ko-KR" altLang="ko-KR" sz="100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번</a:t>
            </a:r>
            <a:r>
              <a:rPr lang="ko-KR" altLang="ko-KR" sz="1000">
                <a:solidFill>
                  <a:srgbClr val="3F7F5F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ko-KR" sz="100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댓글</a:t>
            </a:r>
            <a:r>
              <a:rPr lang="ko-KR" altLang="ko-KR" sz="1000">
                <a:solidFill>
                  <a:srgbClr val="3F7F5F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ko-KR" sz="100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수정</a:t>
            </a:r>
            <a:r>
              <a:rPr lang="ko-KR" altLang="ko-KR" sz="1000">
                <a:solidFill>
                  <a:srgbClr val="3F7F5F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replyService.update({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rno : 22,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bno : bnoValue,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reply : </a:t>
            </a:r>
            <a:r>
              <a:rPr lang="en-US" altLang="ko-KR" sz="10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"Modified Reply...."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}, 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(result) {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alert(</a:t>
            </a:r>
            <a:r>
              <a:rPr lang="en-US" altLang="ko-KR" sz="10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ko-KR" altLang="ko-KR" sz="10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수정</a:t>
            </a:r>
            <a:r>
              <a:rPr lang="ko-KR" altLang="ko-KR" sz="1000">
                <a:solidFill>
                  <a:srgbClr val="2A00FF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ko-KR" sz="10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완료</a:t>
            </a:r>
            <a:r>
              <a:rPr lang="en-US" altLang="ko-KR" sz="10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..."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});  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792422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162911-152D-4A3F-8443-6415DB012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특정댓글조회</a:t>
            </a:r>
            <a:r>
              <a:rPr lang="en-US" altLang="ko-KR"/>
              <a:t>/</a:t>
            </a:r>
            <a:r>
              <a:rPr lang="ko-KR" altLang="en-US"/>
              <a:t>테스트 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D0B37F-7C08-4EEF-AB93-2FD05741A1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F974015-5911-42F1-90B8-D55B956469C1}"/>
              </a:ext>
            </a:extLst>
          </p:cNvPr>
          <p:cNvSpPr/>
          <p:nvPr/>
        </p:nvSpPr>
        <p:spPr>
          <a:xfrm>
            <a:off x="628649" y="1222818"/>
            <a:ext cx="7886699" cy="40298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get(rno, callback, error) {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$.get(</a:t>
            </a:r>
            <a:r>
              <a:rPr lang="en-US" altLang="ko-KR" sz="10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"/replies/"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rno + </a:t>
            </a:r>
            <a:r>
              <a:rPr lang="en-US" altLang="ko-KR" sz="10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".json"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(result) {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(callback) {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callback(result);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}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}).fail(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(xhr, status, err) {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(error) {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error();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}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});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latin typeface="Consolas" panose="020B0609020204030204" pitchFamily="49" charset="0"/>
                <a:cs typeface="Consolas" panose="020B0609020204030204" pitchFamily="49" charset="0"/>
              </a:rPr>
              <a:t>  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B4D82D7-10E7-4A26-B9CF-9A9001E53BB2}"/>
              </a:ext>
            </a:extLst>
          </p:cNvPr>
          <p:cNvSpPr/>
          <p:nvPr/>
        </p:nvSpPr>
        <p:spPr>
          <a:xfrm>
            <a:off x="4572000" y="3237761"/>
            <a:ext cx="4572000" cy="6532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 replyService.get(10, function(data){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한컴돋움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    console.log(data);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한컴돋움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  });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140573997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3A0608-3EAD-4439-9247-103BCC130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이벤트 처리와 </a:t>
            </a:r>
            <a:r>
              <a:rPr lang="en-US" altLang="ko-KR" dirty="0"/>
              <a:t>HTML</a:t>
            </a:r>
            <a:r>
              <a:rPr lang="ko-KR" altLang="en-US" dirty="0" smtClean="0"/>
              <a:t>처리</a:t>
            </a:r>
            <a:r>
              <a:rPr lang="en-US" altLang="ko-KR" dirty="0" smtClean="0"/>
              <a:t>(p413)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C5CF29-AA80-4DDF-AD6B-5987D46813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Ajax</a:t>
            </a:r>
            <a:r>
              <a:rPr lang="ko-KR" altLang="en-US"/>
              <a:t>호출 이벤트 처리와 후 처리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1E1FB9C-0816-40AE-B3F7-05DA0F7F32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062" y="1794628"/>
            <a:ext cx="3343698" cy="379464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EB7C5CC-FF32-442D-8C38-F101006B10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794628"/>
            <a:ext cx="3343698" cy="379464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A0C5593-E6C0-482E-A753-A27D4CE74301}"/>
              </a:ext>
            </a:extLst>
          </p:cNvPr>
          <p:cNvSpPr txBox="1"/>
          <p:nvPr/>
        </p:nvSpPr>
        <p:spPr>
          <a:xfrm>
            <a:off x="1165294" y="2915279"/>
            <a:ext cx="3304465" cy="52322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400"/>
              <a:t>조회 페이지가 열리면 댓글을 가져와서 아래쪽에 출력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AE0216-0FBA-48C0-9575-BC50E033AC63}"/>
              </a:ext>
            </a:extLst>
          </p:cNvPr>
          <p:cNvSpPr txBox="1"/>
          <p:nvPr/>
        </p:nvSpPr>
        <p:spPr>
          <a:xfrm>
            <a:off x="4611233" y="3998857"/>
            <a:ext cx="3265232" cy="307777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400"/>
              <a:t>댓글에 대한 처리는 모달창을 이용</a:t>
            </a:r>
          </a:p>
        </p:txBody>
      </p:sp>
    </p:spTree>
    <p:extLst>
      <p:ext uri="{BB962C8B-B14F-4D97-AF65-F5344CB8AC3E}">
        <p14:creationId xmlns:p14="http://schemas.microsoft.com/office/powerpoint/2010/main" val="348724018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6CF4CA-1DB8-4FCA-87F2-043A8AF88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댓글 목록의 </a:t>
            </a:r>
            <a:r>
              <a:rPr lang="ko-KR" altLang="en-US" dirty="0" smtClean="0"/>
              <a:t>처리</a:t>
            </a:r>
            <a:r>
              <a:rPr lang="en-US" altLang="ko-KR" dirty="0" smtClean="0"/>
              <a:t>(p414)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44AE1E-9EA8-451A-B9B6-6F46F15410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ko-KR"/>
              <a:t>댓글의 목록은 &lt;ul&gt; 태그 내에 &lt;li&gt; 태그를 이용해서 처리</a:t>
            </a:r>
            <a:endParaRPr lang="en-US" altLang="ko-KR"/>
          </a:p>
          <a:p>
            <a:r>
              <a:rPr lang="ko-KR" altLang="ko-KR"/>
              <a:t>&lt;li&gt; 태그는 하나의 댓글을 의미</a:t>
            </a:r>
            <a:endParaRPr lang="en-US" altLang="ko-KR"/>
          </a:p>
          <a:p>
            <a:r>
              <a:rPr lang="ko-KR" altLang="ko-KR"/>
              <a:t>수정이나 삭제 시에는 반드시 댓글의 번호(rno)가 필요하므로 ‘data-rno’ 속성을 이용</a:t>
            </a:r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B832607-4906-46CD-82EC-45BAE15E31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1629" y="2933220"/>
            <a:ext cx="4428731" cy="2780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50546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7C20CC-60FA-473F-B798-DFF3F820D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BB6E84-3AF9-4B28-9C35-82C9AD10A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67775D9-CBBE-44F8-B5F3-52D6CAF3F7AF}"/>
              </a:ext>
            </a:extLst>
          </p:cNvPr>
          <p:cNvSpPr/>
          <p:nvPr/>
        </p:nvSpPr>
        <p:spPr>
          <a:xfrm>
            <a:off x="628650" y="365127"/>
            <a:ext cx="6673442" cy="537121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8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showList(page){</a:t>
            </a:r>
            <a:endParaRPr lang="ko-KR" altLang="ko-KR" sz="20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endParaRPr lang="ko-KR" altLang="ko-KR" sz="20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replyService.getList({bno:bnoValue,page: page|| 1 }, </a:t>
            </a:r>
            <a:r>
              <a:rPr lang="en-US" altLang="ko-KR" sz="8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(list) {</a:t>
            </a:r>
            <a:endParaRPr lang="ko-KR" altLang="ko-KR" sz="20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endParaRPr lang="ko-KR" altLang="ko-KR" sz="20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8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str=</a:t>
            </a:r>
            <a:r>
              <a:rPr lang="en-US" altLang="ko-KR" sz="8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""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20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altLang="ko-KR" sz="8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(list == </a:t>
            </a:r>
            <a:r>
              <a:rPr lang="en-US" altLang="ko-KR" sz="8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|| list.length == 0){</a:t>
            </a:r>
            <a:endParaRPr lang="ko-KR" altLang="ko-KR" sz="20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endParaRPr lang="ko-KR" altLang="ko-KR" sz="20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replyUL.html(</a:t>
            </a:r>
            <a:r>
              <a:rPr lang="en-US" altLang="ko-KR" sz="8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""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20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endParaRPr lang="ko-KR" altLang="ko-KR" sz="20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8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20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}</a:t>
            </a:r>
            <a:endParaRPr lang="ko-KR" altLang="ko-KR" sz="20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8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altLang="ko-KR" sz="8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 = 0, len = list.length || 0; i &lt; len; i++) {</a:t>
            </a:r>
            <a:endParaRPr lang="ko-KR" altLang="ko-KR" sz="20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str +=</a:t>
            </a:r>
            <a:r>
              <a:rPr lang="en-US" altLang="ko-KR" sz="8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"&lt;li class='left clearfix' data-rno='"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+list[i].rno+</a:t>
            </a:r>
            <a:r>
              <a:rPr lang="en-US" altLang="ko-KR" sz="8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"'&gt;"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20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str +=</a:t>
            </a:r>
            <a:r>
              <a:rPr lang="en-US" altLang="ko-KR" sz="8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 &lt;div&gt;&lt;div class='header'&gt;&lt;strong class='primary-font'&gt;"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+list[i].replyer+</a:t>
            </a:r>
            <a:r>
              <a:rPr lang="en-US" altLang="ko-KR" sz="8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"&lt;/strong&gt;"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endParaRPr lang="ko-KR" altLang="ko-KR" sz="20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str +=</a:t>
            </a:r>
            <a:r>
              <a:rPr lang="en-US" altLang="ko-KR" sz="8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   &lt;small class='pull-right text-muted'&gt;"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+list[i].replyDate+</a:t>
            </a:r>
            <a:r>
              <a:rPr lang="en-US" altLang="ko-KR" sz="8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"&lt;/small&gt;&lt;/div&gt;"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20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str +=</a:t>
            </a:r>
            <a:r>
              <a:rPr lang="en-US" altLang="ko-KR" sz="8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   &lt;p&gt;"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+list[i].reply+</a:t>
            </a:r>
            <a:r>
              <a:rPr lang="en-US" altLang="ko-KR" sz="8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"&lt;/p&gt;&lt;/div&gt;&lt;/li&gt;"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20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  <a:endParaRPr lang="ko-KR" altLang="ko-KR" sz="20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8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20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replyUL.html(str);</a:t>
            </a:r>
            <a:endParaRPr lang="ko-KR" altLang="ko-KR" sz="20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8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20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});</a:t>
            </a:r>
            <a:r>
              <a:rPr lang="en-US" altLang="ko-KR" sz="80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//end function</a:t>
            </a:r>
            <a:endParaRPr lang="ko-KR" altLang="ko-KR" sz="20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endParaRPr lang="ko-KR" altLang="ko-KR" sz="20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  <a:r>
              <a:rPr lang="en-US" altLang="ko-KR" sz="80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//end showList</a:t>
            </a:r>
            <a:endParaRPr lang="ko-KR" altLang="ko-KR" sz="2000">
              <a:latin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19BE8F-CDE3-4FD7-8CB3-FB4EC642ED55}"/>
              </a:ext>
            </a:extLst>
          </p:cNvPr>
          <p:cNvSpPr txBox="1"/>
          <p:nvPr/>
        </p:nvSpPr>
        <p:spPr>
          <a:xfrm>
            <a:off x="3965371" y="1501629"/>
            <a:ext cx="5235729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/>
              <a:t>showList(</a:t>
            </a:r>
            <a:r>
              <a:rPr lang="ko-KR" altLang="en-US"/>
              <a:t>페이지번호</a:t>
            </a:r>
            <a:r>
              <a:rPr lang="en-US" altLang="ko-KR"/>
              <a:t>)</a:t>
            </a:r>
            <a:r>
              <a:rPr lang="ko-KR" altLang="en-US"/>
              <a:t>는</a:t>
            </a:r>
            <a:r>
              <a:rPr lang="en-US" altLang="ko-KR"/>
              <a:t> </a:t>
            </a:r>
            <a:r>
              <a:rPr lang="ko-KR" altLang="en-US"/>
              <a:t>해당 게시글의 댓글을</a:t>
            </a:r>
            <a:endParaRPr lang="en-US" altLang="ko-KR"/>
          </a:p>
          <a:p>
            <a:r>
              <a:rPr lang="ko-KR" altLang="en-US"/>
              <a:t>가져온 후 </a:t>
            </a:r>
            <a:r>
              <a:rPr lang="en-US" altLang="ko-KR"/>
              <a:t>&lt;li&gt;</a:t>
            </a:r>
            <a:r>
              <a:rPr lang="ko-KR" altLang="en-US"/>
              <a:t>태그를 만들어서 화면에 보여준다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E1EED94-A9D1-45E8-BFEF-24E376FDE7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3829" y="3893415"/>
            <a:ext cx="5050172" cy="28579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33296FDE-4BDB-48D1-AACE-30B976F9DA9B}"/>
              </a:ext>
            </a:extLst>
          </p:cNvPr>
          <p:cNvCxnSpPr>
            <a:cxnSpLocks/>
          </p:cNvCxnSpPr>
          <p:nvPr/>
        </p:nvCxnSpPr>
        <p:spPr>
          <a:xfrm>
            <a:off x="5361870" y="4335343"/>
            <a:ext cx="0" cy="20319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AF2B1CF-C317-431A-B6BA-9FCB92E7DD31}"/>
              </a:ext>
            </a:extLst>
          </p:cNvPr>
          <p:cNvSpPr txBox="1"/>
          <p:nvPr/>
        </p:nvSpPr>
        <p:spPr>
          <a:xfrm>
            <a:off x="5517484" y="4228127"/>
            <a:ext cx="1522176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400"/>
              <a:t>댓글은 순번대로</a:t>
            </a:r>
            <a:endParaRPr lang="en-US" altLang="ko-KR" sz="1400"/>
          </a:p>
          <a:p>
            <a:r>
              <a:rPr lang="ko-KR" altLang="en-US" sz="1400"/>
              <a:t>아래쪽으로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F1C1C1-D9FE-440A-BEED-BD6211B653F8}"/>
              </a:ext>
            </a:extLst>
          </p:cNvPr>
          <p:cNvSpPr txBox="1"/>
          <p:nvPr/>
        </p:nvSpPr>
        <p:spPr>
          <a:xfrm>
            <a:off x="6593160" y="5143711"/>
            <a:ext cx="1729388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400"/>
              <a:t>날짜 처리가 필요함</a:t>
            </a:r>
          </a:p>
        </p:txBody>
      </p:sp>
    </p:spTree>
    <p:extLst>
      <p:ext uri="{BB962C8B-B14F-4D97-AF65-F5344CB8AC3E}">
        <p14:creationId xmlns:p14="http://schemas.microsoft.com/office/powerpoint/2010/main" val="215565173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4F797B-7C42-4349-B854-3A3E43792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새로운 댓글의 </a:t>
            </a:r>
            <a:r>
              <a:rPr lang="ko-KR" altLang="en-US" dirty="0" smtClean="0"/>
              <a:t>처리</a:t>
            </a:r>
            <a:r>
              <a:rPr lang="en-US" altLang="ko-KR" dirty="0" smtClean="0"/>
              <a:t>(p419)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13402E-AD43-4D84-A4C9-C3F369B7BF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모달창을 이용해서 댓글 추가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D22BBDC-DB13-47F9-94CF-EB6B0D6444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559" y="1720448"/>
            <a:ext cx="3688568" cy="703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C4D1978-65E9-4992-9926-26E8640C10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652" y="2716969"/>
            <a:ext cx="4836679" cy="403744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7596838-FC6F-4C22-B25C-0E71150D3E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6287" y="3373437"/>
            <a:ext cx="4009063" cy="208855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863BF8E-6541-4F34-ACD9-BCEBCAA9690E}"/>
              </a:ext>
            </a:extLst>
          </p:cNvPr>
          <p:cNvSpPr txBox="1"/>
          <p:nvPr/>
        </p:nvSpPr>
        <p:spPr>
          <a:xfrm>
            <a:off x="3683624" y="2891315"/>
            <a:ext cx="1785362" cy="307777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400"/>
              <a:t>원래의 모달창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D05CE1-ADAE-4399-B967-678A57C8D83F}"/>
              </a:ext>
            </a:extLst>
          </p:cNvPr>
          <p:cNvSpPr txBox="1"/>
          <p:nvPr/>
        </p:nvSpPr>
        <p:spPr>
          <a:xfrm>
            <a:off x="6311638" y="2939931"/>
            <a:ext cx="2346663" cy="307777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400"/>
              <a:t>새로운 댓글 등록의 모달창</a:t>
            </a:r>
          </a:p>
        </p:txBody>
      </p:sp>
    </p:spTree>
    <p:extLst>
      <p:ext uri="{BB962C8B-B14F-4D97-AF65-F5344CB8AC3E}">
        <p14:creationId xmlns:p14="http://schemas.microsoft.com/office/powerpoint/2010/main" val="215795889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A6CF2D-8303-43CE-A318-937F581B5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댓글 </a:t>
            </a:r>
            <a:r>
              <a:rPr lang="ko-KR" altLang="en-US" dirty="0" err="1"/>
              <a:t>추가후</a:t>
            </a:r>
            <a:r>
              <a:rPr lang="ko-KR" altLang="en-US" dirty="0"/>
              <a:t> </a:t>
            </a:r>
            <a:r>
              <a:rPr lang="ko-KR" altLang="en-US" dirty="0" smtClean="0"/>
              <a:t>처리</a:t>
            </a:r>
            <a:r>
              <a:rPr lang="en-US" altLang="ko-KR" dirty="0" smtClean="0"/>
              <a:t>(p422)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D0C882-63D8-4583-A7AA-4AF4B24DB7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BD9DEC0-16B1-4B1E-AFE5-A0DEABE62FA6}"/>
              </a:ext>
            </a:extLst>
          </p:cNvPr>
          <p:cNvSpPr/>
          <p:nvPr/>
        </p:nvSpPr>
        <p:spPr>
          <a:xfrm>
            <a:off x="268448" y="1143001"/>
            <a:ext cx="6446939" cy="47091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modalRegisterBtn.on(</a:t>
            </a:r>
            <a:r>
              <a:rPr lang="en-US" altLang="ko-KR" sz="10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"click"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(e){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reply = {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reply: modalInputReply.val(),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replyer:modalInputReplyer.val(),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bno:bnoValue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};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replyService.add(reply, 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(result){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alert(result);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modal.find(</a:t>
            </a:r>
            <a:r>
              <a:rPr lang="en-US" altLang="ko-KR" sz="10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"input"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).val(</a:t>
            </a:r>
            <a:r>
              <a:rPr lang="en-US" altLang="ko-KR" sz="10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""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modal.modal(</a:t>
            </a:r>
            <a:r>
              <a:rPr lang="en-US" altLang="ko-KR" sz="10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"hide"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});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en-US" altLang="ko-KR" sz="1050">
                <a:solidFill>
                  <a:srgbClr val="000000"/>
                </a:solidFill>
                <a:latin typeface="맑은 고딕" panose="020B0503020000020004" pitchFamily="50" charset="-127"/>
                <a:cs typeface="Consolas" panose="020B0609020204030204" pitchFamily="49" charset="0"/>
              </a:rPr>
              <a:t>    });</a:t>
            </a:r>
            <a:endParaRPr lang="ko-KR" altLang="en-US" sz="100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57DDEFC-2457-4561-B577-0CF3DE7E70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2391" y="1640134"/>
            <a:ext cx="3888078" cy="20827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FE98B5D-AADD-4D3D-A802-20A6E1383E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2391" y="4016250"/>
            <a:ext cx="3793746" cy="204198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1762921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2E6199-F251-46CC-BFFE-50D1A83CC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특정 댓글의 클릭 </a:t>
            </a:r>
            <a:r>
              <a:rPr lang="ko-KR" altLang="en-US" dirty="0" smtClean="0"/>
              <a:t>이벤트</a:t>
            </a:r>
            <a:r>
              <a:rPr lang="en-US" altLang="ko-KR" dirty="0" smtClean="0"/>
              <a:t>(p424)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297CAA-710B-4E30-9765-2B03E073E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68730"/>
            <a:ext cx="7886700" cy="4908233"/>
          </a:xfrm>
        </p:spPr>
        <p:txBody>
          <a:bodyPr/>
          <a:lstStyle/>
          <a:p>
            <a:r>
              <a:rPr lang="ko-KR" altLang="en-US" dirty="0"/>
              <a:t>댓글은 </a:t>
            </a:r>
            <a:r>
              <a:rPr lang="en-US" altLang="ko-KR" dirty="0"/>
              <a:t>Ajax</a:t>
            </a:r>
            <a:r>
              <a:rPr lang="ko-KR" altLang="en-US" dirty="0"/>
              <a:t>로 가져온 결과를 </a:t>
            </a:r>
            <a:r>
              <a:rPr lang="en-US" altLang="ko-KR" dirty="0"/>
              <a:t>DOM</a:t>
            </a:r>
            <a:r>
              <a:rPr lang="ko-KR" altLang="en-US" dirty="0"/>
              <a:t>에 추가하는 형태이므로 이벤트 위임</a:t>
            </a:r>
            <a:r>
              <a:rPr lang="en-US" altLang="ko-KR" dirty="0"/>
              <a:t>(delegation) </a:t>
            </a:r>
            <a:r>
              <a:rPr lang="ko-KR" altLang="en-US" dirty="0"/>
              <a:t>방식을 이용해서 처리 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675D6A7-6EFC-43D7-90A5-47790A87AE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344" y="2332586"/>
            <a:ext cx="4428731" cy="278051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0943400-8D02-4060-B5D8-1B127C6E52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5128" y="4270157"/>
            <a:ext cx="2324100" cy="11715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570C50C-82C7-4C6A-B0BA-3132C9623DAA}"/>
              </a:ext>
            </a:extLst>
          </p:cNvPr>
          <p:cNvSpPr txBox="1"/>
          <p:nvPr/>
        </p:nvSpPr>
        <p:spPr>
          <a:xfrm>
            <a:off x="404745" y="3428170"/>
            <a:ext cx="2791459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/>
              <a:t>이벤트의 대상은 </a:t>
            </a:r>
            <a:r>
              <a:rPr lang="en-US" altLang="ko-KR"/>
              <a:t>&lt;ul&gt;</a:t>
            </a:r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55FE34-4587-4A33-8A12-7754E0FDBBF1}"/>
              </a:ext>
            </a:extLst>
          </p:cNvPr>
          <p:cNvSpPr txBox="1"/>
          <p:nvPr/>
        </p:nvSpPr>
        <p:spPr>
          <a:xfrm>
            <a:off x="5765944" y="3474336"/>
            <a:ext cx="2791459" cy="64633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/>
              <a:t>이벤트</a:t>
            </a:r>
            <a:r>
              <a:rPr lang="en-US" altLang="ko-KR"/>
              <a:t> </a:t>
            </a:r>
            <a:r>
              <a:rPr lang="ko-KR" altLang="en-US"/>
              <a:t>위임으로 </a:t>
            </a:r>
            <a:r>
              <a:rPr lang="en-US" altLang="ko-KR"/>
              <a:t>&lt;li&gt;</a:t>
            </a:r>
            <a:r>
              <a:rPr lang="ko-KR" altLang="en-US"/>
              <a:t>가 이벤트의 주인공</a:t>
            </a:r>
          </a:p>
        </p:txBody>
      </p:sp>
    </p:spTree>
    <p:extLst>
      <p:ext uri="{BB962C8B-B14F-4D97-AF65-F5344CB8AC3E}">
        <p14:creationId xmlns:p14="http://schemas.microsoft.com/office/powerpoint/2010/main" val="2782940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25AE69-5E94-431F-861D-1E2DAB1F7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@</a:t>
            </a:r>
            <a:r>
              <a:rPr lang="en-US" altLang="ko-KR" dirty="0" err="1" smtClean="0"/>
              <a:t>RestController</a:t>
            </a:r>
            <a:r>
              <a:rPr lang="en-US" altLang="ko-KR" dirty="0" smtClean="0"/>
              <a:t>(p354)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B89D28-4A42-47C8-877E-02C9C1BCD7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ko-KR" dirty="0"/>
              <a:t>스프링 </a:t>
            </a:r>
            <a:r>
              <a:rPr lang="en-US" altLang="ko-KR" dirty="0"/>
              <a:t>4</a:t>
            </a:r>
            <a:r>
              <a:rPr lang="ko-KR" altLang="ko-KR" dirty="0"/>
              <a:t>에서부터는 </a:t>
            </a:r>
            <a:r>
              <a:rPr lang="en-US" altLang="ko-KR" dirty="0"/>
              <a:t>@Controller </a:t>
            </a:r>
            <a:r>
              <a:rPr lang="ko-KR" altLang="ko-KR" dirty="0"/>
              <a:t>외에 </a:t>
            </a:r>
            <a:r>
              <a:rPr lang="en-US" altLang="ko-KR" dirty="0"/>
              <a:t>@</a:t>
            </a:r>
            <a:r>
              <a:rPr lang="en-US" altLang="ko-KR" dirty="0" err="1"/>
              <a:t>RestController</a:t>
            </a:r>
            <a:r>
              <a:rPr lang="ko-KR" altLang="ko-KR" dirty="0"/>
              <a:t>라는 </a:t>
            </a:r>
            <a:r>
              <a:rPr lang="ko-KR" altLang="ko-KR" dirty="0" err="1"/>
              <a:t>어노테이션을</a:t>
            </a:r>
            <a:r>
              <a:rPr lang="ko-KR" altLang="ko-KR" dirty="0"/>
              <a:t> 추가해서 해당</a:t>
            </a:r>
            <a:r>
              <a:rPr lang="en-US" altLang="ko-KR" dirty="0"/>
              <a:t> Controller</a:t>
            </a:r>
            <a:r>
              <a:rPr lang="ko-KR" altLang="ko-KR" dirty="0"/>
              <a:t>의 모든 메서드의 리턴 타입을 기존과 다르게 처리한다는 것을 명시</a:t>
            </a:r>
            <a:endParaRPr lang="en-US" altLang="ko-KR" dirty="0"/>
          </a:p>
          <a:p>
            <a:r>
              <a:rPr lang="en-US" altLang="ko-KR" dirty="0"/>
              <a:t>@</a:t>
            </a:r>
            <a:r>
              <a:rPr lang="en-US" altLang="ko-KR" dirty="0" err="1"/>
              <a:t>RestController</a:t>
            </a:r>
            <a:r>
              <a:rPr lang="ko-KR" altLang="ko-KR" dirty="0"/>
              <a:t>는 메서드의 리턴 타입으로 사용자가 정의한 클래스 타입을 사용할 수 있고</a:t>
            </a:r>
            <a:r>
              <a:rPr lang="en-US" altLang="ko-KR" dirty="0"/>
              <a:t>, </a:t>
            </a:r>
            <a:r>
              <a:rPr lang="ko-KR" altLang="ko-KR" dirty="0"/>
              <a:t>이를 </a:t>
            </a:r>
            <a:r>
              <a:rPr lang="en-US" altLang="ko-KR" dirty="0"/>
              <a:t>JSON</a:t>
            </a:r>
            <a:r>
              <a:rPr lang="ko-KR" altLang="ko-KR" dirty="0"/>
              <a:t>이나 </a:t>
            </a:r>
            <a:r>
              <a:rPr lang="en-US" altLang="ko-KR" dirty="0"/>
              <a:t>XML</a:t>
            </a:r>
            <a:r>
              <a:rPr lang="ko-KR" altLang="ko-KR" dirty="0"/>
              <a:t>로 자동으로 </a:t>
            </a:r>
            <a:r>
              <a:rPr lang="ko-KR" altLang="ko-KR" dirty="0" smtClean="0"/>
              <a:t>처리</a:t>
            </a:r>
            <a:endParaRPr lang="en-US" altLang="ko-KR" dirty="0" smtClean="0"/>
          </a:p>
          <a:p>
            <a:r>
              <a:rPr lang="ko-KR" altLang="en-US" dirty="0" smtClean="0"/>
              <a:t>이전에는 </a:t>
            </a:r>
            <a:r>
              <a:rPr lang="en-US" altLang="ko-KR" dirty="0" smtClean="0"/>
              <a:t>@Controller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@</a:t>
            </a:r>
            <a:r>
              <a:rPr lang="en-US" altLang="ko-KR" dirty="0" err="1" smtClean="0"/>
              <a:t>ResponseBody</a:t>
            </a:r>
            <a:r>
              <a:rPr lang="ko-KR" altLang="en-US" dirty="0" smtClean="0"/>
              <a:t>를 결합하여 사용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893151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E3204BA-A6E4-4754-B5BB-42F44BED2582}"/>
              </a:ext>
            </a:extLst>
          </p:cNvPr>
          <p:cNvSpPr/>
          <p:nvPr/>
        </p:nvSpPr>
        <p:spPr>
          <a:xfrm>
            <a:off x="553673" y="279914"/>
            <a:ext cx="6572774" cy="57467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ko-KR" altLang="ko-KR" sz="105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댓글</a:t>
            </a:r>
            <a:r>
              <a:rPr lang="ko-KR" altLang="ko-KR" sz="1050" dirty="0">
                <a:solidFill>
                  <a:srgbClr val="3F7F5F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ko-KR" sz="105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조회</a:t>
            </a:r>
            <a:r>
              <a:rPr lang="ko-KR" altLang="ko-KR" sz="1050" dirty="0">
                <a:solidFill>
                  <a:srgbClr val="3F7F5F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ko-KR" sz="105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클릭</a:t>
            </a:r>
            <a:r>
              <a:rPr lang="ko-KR" altLang="ko-KR" sz="1050" dirty="0">
                <a:solidFill>
                  <a:srgbClr val="3F7F5F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ko-KR" sz="105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이벤트</a:t>
            </a:r>
            <a:r>
              <a:rPr lang="ko-KR" altLang="ko-KR" sz="1050" dirty="0">
                <a:solidFill>
                  <a:srgbClr val="3F7F5F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ko-KR" sz="105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처리</a:t>
            </a:r>
            <a:r>
              <a:rPr lang="ko-KR" altLang="ko-KR" sz="1050" dirty="0">
                <a:solidFill>
                  <a:srgbClr val="3F7F5F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$(</a:t>
            </a:r>
            <a:r>
              <a:rPr lang="en-US" altLang="ko-KR" sz="105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".chat"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).on(</a:t>
            </a:r>
            <a:r>
              <a:rPr lang="en-US" altLang="ko-KR" sz="105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"click"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05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"li"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05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(e</a:t>
            </a:r>
            <a:r>
              <a:rPr lang="en-US" altLang="ko-KR" sz="105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){  //li</a:t>
            </a:r>
            <a:r>
              <a:rPr lang="ko-KR" altLang="en-US" sz="105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로 이벤트 위임</a:t>
            </a:r>
            <a:r>
              <a:rPr lang="en-US" altLang="ko-KR" sz="105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ko-KR" altLang="en-US" sz="105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자식 </a:t>
            </a:r>
            <a:r>
              <a:rPr lang="ko-KR" altLang="en-US" sz="105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엘리먼트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05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rno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$(</a:t>
            </a:r>
            <a:r>
              <a:rPr lang="en-US" altLang="ko-KR" sz="105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).data(</a:t>
            </a:r>
            <a:r>
              <a:rPr lang="en-US" altLang="ko-KR" sz="105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050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rno</a:t>
            </a:r>
            <a:r>
              <a:rPr lang="en-US" altLang="ko-KR" sz="105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replyService.get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rno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05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(reply){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modalInputReply.val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reply.reply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modalInputReplyer.val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reply.replyer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modalInputReplyDate.val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replyService.displayTime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reply.replyDate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.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attr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05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050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readonly</a:t>
            </a:r>
            <a:r>
              <a:rPr lang="en-US" altLang="ko-KR" sz="105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ko-KR" sz="105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050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readonly</a:t>
            </a:r>
            <a:r>
              <a:rPr lang="en-US" altLang="ko-KR" sz="105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modal.data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05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050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rno</a:t>
            </a:r>
            <a:r>
              <a:rPr lang="en-US" altLang="ko-KR" sz="105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reply.rno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modal.find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05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"button[id !='</a:t>
            </a:r>
            <a:r>
              <a:rPr lang="en-US" altLang="ko-KR" sz="1050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modalCloseBtn</a:t>
            </a:r>
            <a:r>
              <a:rPr lang="en-US" altLang="ko-KR" sz="105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']"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).hide();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modalModBtn.show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modalRemoveBtn.show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$(</a:t>
            </a:r>
            <a:r>
              <a:rPr lang="en-US" altLang="ko-KR" sz="105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".modal"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).modal(</a:t>
            </a:r>
            <a:r>
              <a:rPr lang="en-US" altLang="ko-KR" sz="105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"show"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});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맑은 고딕" panose="020B0503020000020004" pitchFamily="50" charset="-127"/>
                <a:cs typeface="Consolas" panose="020B0609020204030204" pitchFamily="49" charset="0"/>
              </a:rPr>
              <a:t>    });</a:t>
            </a:r>
            <a:endParaRPr lang="ko-KR" altLang="en-US" sz="105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C917AA1-746F-468F-8F42-5925B69E839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564255" y="4550867"/>
            <a:ext cx="5579745" cy="174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16438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0CCFBD-F0BD-4671-B57A-86C17C227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댓글의 수정</a:t>
            </a:r>
            <a:r>
              <a:rPr lang="en-US" altLang="ko-KR" dirty="0"/>
              <a:t>/</a:t>
            </a:r>
            <a:r>
              <a:rPr lang="ko-KR" altLang="en-US" dirty="0"/>
              <a:t>삭제 처리 </a:t>
            </a:r>
            <a:r>
              <a:rPr lang="ko-KR" altLang="en-US" dirty="0" smtClean="0"/>
              <a:t>이벤트</a:t>
            </a:r>
            <a:r>
              <a:rPr lang="en-US" altLang="ko-KR" dirty="0" smtClean="0"/>
              <a:t>(p426)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925795-91FE-4CE8-80D2-A7997451CD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수정</a:t>
            </a:r>
            <a:r>
              <a:rPr lang="en-US" altLang="ko-KR" dirty="0"/>
              <a:t>/</a:t>
            </a:r>
            <a:r>
              <a:rPr lang="ko-KR" altLang="en-US" dirty="0"/>
              <a:t>삭제 처리는 </a:t>
            </a:r>
            <a:r>
              <a:rPr lang="en-US" altLang="ko-KR" dirty="0"/>
              <a:t>Ajax</a:t>
            </a:r>
            <a:r>
              <a:rPr lang="ko-KR" altLang="en-US" dirty="0"/>
              <a:t>로 하고</a:t>
            </a:r>
            <a:r>
              <a:rPr lang="en-US" altLang="ko-KR" dirty="0"/>
              <a:t>, </a:t>
            </a:r>
            <a:r>
              <a:rPr lang="ko-KR" altLang="en-US" dirty="0" err="1"/>
              <a:t>모달창</a:t>
            </a:r>
            <a:r>
              <a:rPr lang="ko-KR" altLang="en-US" dirty="0"/>
              <a:t> </a:t>
            </a:r>
            <a:r>
              <a:rPr lang="en-US" altLang="ko-KR" dirty="0"/>
              <a:t>close</a:t>
            </a:r>
          </a:p>
          <a:p>
            <a:r>
              <a:rPr lang="ko-KR" altLang="en-US" dirty="0"/>
              <a:t>수정</a:t>
            </a:r>
            <a:r>
              <a:rPr lang="en-US" altLang="ko-KR" dirty="0"/>
              <a:t>/</a:t>
            </a:r>
            <a:r>
              <a:rPr lang="ko-KR" altLang="en-US" dirty="0"/>
              <a:t>삭제 후에는 다시 최신 댓글 목록 갱신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F500BA4-9068-4542-BEFE-373D6C7026D0}"/>
              </a:ext>
            </a:extLst>
          </p:cNvPr>
          <p:cNvSpPr/>
          <p:nvPr/>
        </p:nvSpPr>
        <p:spPr>
          <a:xfrm>
            <a:off x="1447100" y="2289400"/>
            <a:ext cx="6329493" cy="346094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modalModBtn.on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"click"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(e){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0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reply = {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rno:modal.data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000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rno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), reply: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modalInputReply.val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()};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replyService.update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(reply,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(result){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alert(result);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modal.modal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"hide"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showList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(1);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});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en-US" altLang="ko-KR" sz="1050" dirty="0">
                <a:solidFill>
                  <a:srgbClr val="000000"/>
                </a:solidFill>
                <a:latin typeface="맑은 고딕" panose="020B0503020000020004" pitchFamily="50" charset="-127"/>
                <a:cs typeface="Consolas" panose="020B0609020204030204" pitchFamily="49" charset="0"/>
              </a:rPr>
              <a:t>    });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87181540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2F78F8-6468-4F66-9C36-908E8B71B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댓글의 </a:t>
            </a:r>
            <a:r>
              <a:rPr lang="ko-KR" altLang="en-US" dirty="0" err="1" smtClean="0"/>
              <a:t>페이징처리</a:t>
            </a:r>
            <a:r>
              <a:rPr lang="en-US" altLang="ko-KR" dirty="0" smtClean="0"/>
              <a:t>(p427)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42F0BA-F2C3-4F67-AA2C-3B5DC1898A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데이터베이스의 인덱스 설계 </a:t>
            </a:r>
            <a:endParaRPr lang="en-US" altLang="ko-KR" dirty="0"/>
          </a:p>
          <a:p>
            <a:pPr lvl="1"/>
            <a:r>
              <a:rPr lang="ko-KR" altLang="en-US" dirty="0"/>
              <a:t>모든 댓글의 조회는 게시물 번호를 이용해서 처리하므로</a:t>
            </a:r>
            <a:r>
              <a:rPr lang="en-US" altLang="ko-KR" dirty="0"/>
              <a:t>, </a:t>
            </a:r>
            <a:r>
              <a:rPr lang="ko-KR" altLang="en-US" dirty="0"/>
              <a:t>게시물 번호의 정렬된 구조가 필요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535968-F76F-48E5-8188-4D96E4F46010}"/>
              </a:ext>
            </a:extLst>
          </p:cNvPr>
          <p:cNvSpPr txBox="1"/>
          <p:nvPr/>
        </p:nvSpPr>
        <p:spPr>
          <a:xfrm>
            <a:off x="1049566" y="2465296"/>
            <a:ext cx="1785362" cy="307777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/>
              <a:t>IDX_REPLY</a:t>
            </a:r>
            <a:endParaRPr lang="ko-KR" altLang="en-US" sz="14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8A14B3-E555-4EED-A4AB-CDC399A3B93C}"/>
              </a:ext>
            </a:extLst>
          </p:cNvPr>
          <p:cNvSpPr txBox="1"/>
          <p:nvPr/>
        </p:nvSpPr>
        <p:spPr>
          <a:xfrm>
            <a:off x="4268312" y="2465296"/>
            <a:ext cx="1785362" cy="307777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/>
              <a:t>TBL_REPLY</a:t>
            </a:r>
            <a:endParaRPr lang="ko-KR" altLang="en-US" sz="140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562BD5D-6663-463B-9755-E4DD318D14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030" y="2878049"/>
            <a:ext cx="6200775" cy="2505075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7700C76A-AA7B-44E4-8C3E-931723B2F0C9}"/>
              </a:ext>
            </a:extLst>
          </p:cNvPr>
          <p:cNvCxnSpPr>
            <a:cxnSpLocks/>
          </p:cNvCxnSpPr>
          <p:nvPr/>
        </p:nvCxnSpPr>
        <p:spPr>
          <a:xfrm>
            <a:off x="3355596" y="3347207"/>
            <a:ext cx="729842" cy="166940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71D83115-7037-48C2-999C-9FB2CF1BE266}"/>
              </a:ext>
            </a:extLst>
          </p:cNvPr>
          <p:cNvCxnSpPr/>
          <p:nvPr/>
        </p:nvCxnSpPr>
        <p:spPr>
          <a:xfrm>
            <a:off x="3363985" y="3531765"/>
            <a:ext cx="729842" cy="41106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8CB81DCE-970E-435D-8FAD-CC5B82C3E2FB}"/>
              </a:ext>
            </a:extLst>
          </p:cNvPr>
          <p:cNvCxnSpPr/>
          <p:nvPr/>
        </p:nvCxnSpPr>
        <p:spPr>
          <a:xfrm>
            <a:off x="3355596" y="3758268"/>
            <a:ext cx="72984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62A7709-5D9E-4EBA-B9C5-3641BE318C2C}"/>
              </a:ext>
            </a:extLst>
          </p:cNvPr>
          <p:cNvCxnSpPr/>
          <p:nvPr/>
        </p:nvCxnSpPr>
        <p:spPr>
          <a:xfrm flipV="1">
            <a:off x="3363985" y="3531765"/>
            <a:ext cx="721453" cy="41106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A86EF021-C2F8-4A2F-918D-1E03FAC34079}"/>
              </a:ext>
            </a:extLst>
          </p:cNvPr>
          <p:cNvCxnSpPr/>
          <p:nvPr/>
        </p:nvCxnSpPr>
        <p:spPr>
          <a:xfrm>
            <a:off x="3363985" y="4181911"/>
            <a:ext cx="66273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5E1FAD67-618D-41FC-9A37-342D1353BA6E}"/>
              </a:ext>
            </a:extLst>
          </p:cNvPr>
          <p:cNvCxnSpPr/>
          <p:nvPr/>
        </p:nvCxnSpPr>
        <p:spPr>
          <a:xfrm>
            <a:off x="3363985" y="4370664"/>
            <a:ext cx="729842" cy="16778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B82241B-ED41-4C33-8F7E-4E160B95B10C}"/>
              </a:ext>
            </a:extLst>
          </p:cNvPr>
          <p:cNvCxnSpPr/>
          <p:nvPr/>
        </p:nvCxnSpPr>
        <p:spPr>
          <a:xfrm flipV="1">
            <a:off x="3520406" y="3323044"/>
            <a:ext cx="573421" cy="142288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9293FA96-86D6-47C7-9ED2-FEFFB7B8644F}"/>
              </a:ext>
            </a:extLst>
          </p:cNvPr>
          <p:cNvCxnSpPr/>
          <p:nvPr/>
        </p:nvCxnSpPr>
        <p:spPr>
          <a:xfrm flipV="1">
            <a:off x="3520406" y="4378789"/>
            <a:ext cx="565032" cy="59366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348A882D-BBD6-4F81-8A31-ACFD2185B6E6}"/>
              </a:ext>
            </a:extLst>
          </p:cNvPr>
          <p:cNvCxnSpPr>
            <a:cxnSpLocks/>
          </p:cNvCxnSpPr>
          <p:nvPr/>
        </p:nvCxnSpPr>
        <p:spPr>
          <a:xfrm>
            <a:off x="3397541" y="5189952"/>
            <a:ext cx="66273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047302" y="5815756"/>
            <a:ext cx="5802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Create index </a:t>
            </a:r>
            <a:r>
              <a:rPr lang="en-US" altLang="ko-KR" dirty="0" err="1" smtClean="0"/>
              <a:t>idx_reply</a:t>
            </a:r>
            <a:r>
              <a:rPr lang="en-US" altLang="ko-KR" dirty="0" smtClean="0"/>
              <a:t> on </a:t>
            </a:r>
            <a:r>
              <a:rPr lang="en-US" altLang="ko-KR" dirty="0" err="1" smtClean="0"/>
              <a:t>tbl_reply</a:t>
            </a:r>
            <a:r>
              <a:rPr lang="en-US" altLang="ko-KR" dirty="0" smtClean="0"/>
              <a:t> (</a:t>
            </a:r>
            <a:r>
              <a:rPr lang="en-US" altLang="ko-KR" dirty="0" err="1" smtClean="0"/>
              <a:t>bno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desc,rno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asc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567770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8A3F33-9B5A-4A6F-A710-5543157CA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인덱스를 이용하는 댓글 페이징 처리 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0747F645-6357-4951-A634-0CB2DDC08C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4547358"/>
              </p:ext>
            </p:extLst>
          </p:nvPr>
        </p:nvGraphicFramePr>
        <p:xfrm>
          <a:off x="920854" y="1476912"/>
          <a:ext cx="6939629" cy="1524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939629">
                  <a:extLst>
                    <a:ext uri="{9D8B030D-6E8A-4147-A177-3AD203B41FA5}">
                      <a16:colId xmlns:a16="http://schemas.microsoft.com/office/drawing/2014/main" val="421602923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select /*+INDEX(tbl_reply idx_reply) */ </a:t>
                      </a:r>
                      <a:endParaRPr lang="ko-KR" sz="16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    rownum rn, bno, rno, reply, replyer, replyDate, updatedate</a:t>
                      </a:r>
                      <a:endParaRPr lang="ko-KR" sz="16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    from tbl_reply</a:t>
                      </a:r>
                      <a:endParaRPr lang="ko-KR" sz="16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    where bno = 3145745(</a:t>
                      </a:r>
                      <a:r>
                        <a:rPr lang="ko-KR" sz="1600">
                          <a:effectLst/>
                        </a:rPr>
                        <a:t>게시물 번호</a:t>
                      </a:r>
                      <a:r>
                        <a:rPr lang="en-US" sz="1600">
                          <a:effectLst/>
                        </a:rPr>
                        <a:t>)</a:t>
                      </a:r>
                      <a:endParaRPr lang="ko-KR" sz="16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    and rno &gt; 0;</a:t>
                      </a:r>
                      <a:endParaRPr lang="ko-KR" sz="1600">
                        <a:effectLst/>
                        <a:latin typeface="Consolas" panose="020B0609020204030204" pitchFamily="49" charset="0"/>
                        <a:ea typeface="Consolas" panose="020B0609020204030204" pitchFamily="49" charset="0"/>
                        <a:cs typeface="한컴돋움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02949691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4F993937-DEB6-4314-9BB9-75D81769EA5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20854" y="3123536"/>
            <a:ext cx="6939629" cy="149841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43926421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ko-KR" dirty="0"/>
              <a:t>&lt;select id="</a:t>
            </a:r>
            <a:r>
              <a:rPr lang="en-US" altLang="ko-KR" dirty="0" err="1"/>
              <a:t>getListWithPaging</a:t>
            </a:r>
            <a:r>
              <a:rPr lang="en-US" altLang="ko-KR" dirty="0"/>
              <a:t>" </a:t>
            </a:r>
            <a:r>
              <a:rPr lang="en-US" altLang="ko-KR" dirty="0" err="1"/>
              <a:t>resultType</a:t>
            </a:r>
            <a:r>
              <a:rPr lang="en-US" altLang="ko-KR" dirty="0"/>
              <a:t>="</a:t>
            </a:r>
            <a:r>
              <a:rPr lang="en-US" altLang="ko-KR" dirty="0" err="1"/>
              <a:t>org.zerock.domain.ReplyVO</a:t>
            </a:r>
            <a:r>
              <a:rPr lang="en-US" altLang="ko-KR" dirty="0"/>
              <a:t>"&gt;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&lt;![CDATA[</a:t>
            </a:r>
          </a:p>
          <a:p>
            <a:pPr marL="0" indent="0">
              <a:buNone/>
            </a:pPr>
            <a:r>
              <a:rPr lang="en-US" altLang="ko-KR" dirty="0"/>
              <a:t> select  </a:t>
            </a:r>
            <a:r>
              <a:rPr lang="en-US" altLang="ko-KR" dirty="0" err="1"/>
              <a:t>rno</a:t>
            </a:r>
            <a:r>
              <a:rPr lang="en-US" altLang="ko-KR" dirty="0"/>
              <a:t>, </a:t>
            </a:r>
            <a:r>
              <a:rPr lang="en-US" altLang="ko-KR" dirty="0" err="1"/>
              <a:t>bno</a:t>
            </a:r>
            <a:r>
              <a:rPr lang="en-US" altLang="ko-KR" dirty="0"/>
              <a:t>, reply, </a:t>
            </a:r>
            <a:r>
              <a:rPr lang="en-US" altLang="ko-KR" dirty="0" err="1"/>
              <a:t>replyer</a:t>
            </a:r>
            <a:r>
              <a:rPr lang="en-US" altLang="ko-KR" dirty="0"/>
              <a:t>, </a:t>
            </a:r>
            <a:r>
              <a:rPr lang="en-US" altLang="ko-KR" dirty="0" err="1"/>
              <a:t>replydate</a:t>
            </a:r>
            <a:r>
              <a:rPr lang="en-US" altLang="ko-KR" dirty="0"/>
              <a:t>, </a:t>
            </a:r>
            <a:r>
              <a:rPr lang="en-US" altLang="ko-KR" dirty="0" err="1"/>
              <a:t>updatedate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from </a:t>
            </a:r>
          </a:p>
          <a:p>
            <a:pPr marL="0" indent="0">
              <a:buNone/>
            </a:pPr>
            <a:r>
              <a:rPr lang="en-US" altLang="ko-KR" dirty="0"/>
              <a:t>   (</a:t>
            </a:r>
          </a:p>
          <a:p>
            <a:pPr marL="0" indent="0">
              <a:buNone/>
            </a:pPr>
            <a:r>
              <a:rPr lang="en-US" altLang="ko-KR" dirty="0"/>
              <a:t>    select /*+INDEX(</a:t>
            </a:r>
            <a:r>
              <a:rPr lang="en-US" altLang="ko-KR" dirty="0" err="1"/>
              <a:t>tbl_reply</a:t>
            </a:r>
            <a:r>
              <a:rPr lang="en-US" altLang="ko-KR" dirty="0"/>
              <a:t> </a:t>
            </a:r>
            <a:r>
              <a:rPr lang="en-US" altLang="ko-KR" dirty="0" err="1"/>
              <a:t>idx_reply</a:t>
            </a:r>
            <a:r>
              <a:rPr lang="en-US" altLang="ko-KR" dirty="0"/>
              <a:t>) */ </a:t>
            </a:r>
          </a:p>
          <a:p>
            <a:pPr marL="0" indent="0">
              <a:buNone/>
            </a:pPr>
            <a:r>
              <a:rPr lang="en-US" altLang="ko-KR" dirty="0"/>
              <a:t>      </a:t>
            </a:r>
            <a:r>
              <a:rPr lang="en-US" altLang="ko-KR" dirty="0" err="1"/>
              <a:t>rownum</a:t>
            </a:r>
            <a:r>
              <a:rPr lang="en-US" altLang="ko-KR" dirty="0"/>
              <a:t> </a:t>
            </a:r>
            <a:r>
              <a:rPr lang="en-US" altLang="ko-KR" dirty="0" err="1"/>
              <a:t>rn</a:t>
            </a:r>
            <a:r>
              <a:rPr lang="en-US" altLang="ko-KR" dirty="0"/>
              <a:t>,  </a:t>
            </a:r>
            <a:r>
              <a:rPr lang="en-US" altLang="ko-KR" dirty="0" err="1"/>
              <a:t>rno</a:t>
            </a:r>
            <a:r>
              <a:rPr lang="en-US" altLang="ko-KR" dirty="0"/>
              <a:t>, </a:t>
            </a:r>
            <a:r>
              <a:rPr lang="en-US" altLang="ko-KR" dirty="0" err="1"/>
              <a:t>bno</a:t>
            </a:r>
            <a:r>
              <a:rPr lang="en-US" altLang="ko-KR" dirty="0"/>
              <a:t>, reply, </a:t>
            </a:r>
            <a:r>
              <a:rPr lang="en-US" altLang="ko-KR" dirty="0" err="1"/>
              <a:t>replyer</a:t>
            </a:r>
            <a:r>
              <a:rPr lang="en-US" altLang="ko-KR" dirty="0"/>
              <a:t>, </a:t>
            </a:r>
            <a:r>
              <a:rPr lang="en-US" altLang="ko-KR" dirty="0" err="1"/>
              <a:t>replyDate</a:t>
            </a:r>
            <a:r>
              <a:rPr lang="en-US" altLang="ko-KR" dirty="0"/>
              <a:t>, </a:t>
            </a:r>
            <a:r>
              <a:rPr lang="en-US" altLang="ko-KR" dirty="0" err="1"/>
              <a:t>updatedate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from </a:t>
            </a:r>
            <a:r>
              <a:rPr lang="en-US" altLang="ko-KR" dirty="0" err="1"/>
              <a:t>tbl_reply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where </a:t>
            </a:r>
            <a:r>
              <a:rPr lang="en-US" altLang="ko-KR" dirty="0" err="1"/>
              <a:t>bno</a:t>
            </a:r>
            <a:r>
              <a:rPr lang="en-US" altLang="ko-KR" dirty="0"/>
              <a:t> =  #{</a:t>
            </a:r>
            <a:r>
              <a:rPr lang="en-US" altLang="ko-KR" dirty="0" err="1"/>
              <a:t>bno</a:t>
            </a:r>
            <a:r>
              <a:rPr lang="en-US" altLang="ko-KR" dirty="0"/>
              <a:t>}</a:t>
            </a:r>
          </a:p>
          <a:p>
            <a:pPr marL="0" indent="0">
              <a:buNone/>
            </a:pPr>
            <a:r>
              <a:rPr lang="en-US" altLang="ko-KR" dirty="0"/>
              <a:t>    and </a:t>
            </a:r>
            <a:r>
              <a:rPr lang="en-US" altLang="ko-KR" dirty="0" err="1"/>
              <a:t>rno</a:t>
            </a:r>
            <a:r>
              <a:rPr lang="en-US" altLang="ko-KR" dirty="0"/>
              <a:t> &gt; 0</a:t>
            </a:r>
          </a:p>
          <a:p>
            <a:pPr marL="0" indent="0">
              <a:buNone/>
            </a:pPr>
            <a:r>
              <a:rPr lang="en-US" altLang="ko-KR" dirty="0"/>
              <a:t>    and </a:t>
            </a:r>
            <a:r>
              <a:rPr lang="en-US" altLang="ko-KR" dirty="0" err="1"/>
              <a:t>rownum</a:t>
            </a:r>
            <a:r>
              <a:rPr lang="en-US" altLang="ko-KR" dirty="0"/>
              <a:t> &lt;= #{</a:t>
            </a:r>
            <a:r>
              <a:rPr lang="en-US" altLang="ko-KR" dirty="0" err="1"/>
              <a:t>cri.pageNum</a:t>
            </a:r>
            <a:r>
              <a:rPr lang="en-US" altLang="ko-KR" dirty="0"/>
              <a:t>} * #{</a:t>
            </a:r>
            <a:r>
              <a:rPr lang="en-US" altLang="ko-KR" dirty="0" err="1"/>
              <a:t>cri.amount</a:t>
            </a:r>
            <a:r>
              <a:rPr lang="en-US" altLang="ko-KR" dirty="0"/>
              <a:t>}</a:t>
            </a:r>
          </a:p>
          <a:p>
            <a:pPr marL="0" indent="0">
              <a:buNone/>
            </a:pPr>
            <a:r>
              <a:rPr lang="en-US" altLang="ko-KR" dirty="0"/>
              <a:t>   ) where </a:t>
            </a:r>
            <a:r>
              <a:rPr lang="en-US" altLang="ko-KR" dirty="0" err="1"/>
              <a:t>rn</a:t>
            </a:r>
            <a:r>
              <a:rPr lang="en-US" altLang="ko-KR" dirty="0"/>
              <a:t> &gt; (#{</a:t>
            </a:r>
            <a:r>
              <a:rPr lang="en-US" altLang="ko-KR" dirty="0" err="1"/>
              <a:t>cri.pageNum</a:t>
            </a:r>
            <a:r>
              <a:rPr lang="en-US" altLang="ko-KR" dirty="0"/>
              <a:t>} -1) * #{</a:t>
            </a:r>
            <a:r>
              <a:rPr lang="en-US" altLang="ko-KR" dirty="0" err="1"/>
              <a:t>cri.amount</a:t>
            </a:r>
            <a:r>
              <a:rPr lang="en-US" altLang="ko-KR" dirty="0"/>
              <a:t>}</a:t>
            </a:r>
          </a:p>
          <a:p>
            <a:pPr marL="0" indent="0">
              <a:buNone/>
            </a:pPr>
            <a:r>
              <a:rPr lang="en-US" altLang="ko-KR" dirty="0"/>
              <a:t>]]&gt;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&lt;/select&gt;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872237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8BE9F7-2A89-4FF3-95B0-99BE20BFF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댓글의 수</a:t>
            </a:r>
            <a:r>
              <a:rPr lang="en-US" altLang="ko-KR" dirty="0"/>
              <a:t>(</a:t>
            </a:r>
            <a:r>
              <a:rPr lang="ko-KR" altLang="en-US" dirty="0"/>
              <a:t>카운트</a:t>
            </a:r>
            <a:r>
              <a:rPr lang="en-US" altLang="ko-KR" dirty="0" smtClean="0"/>
              <a:t>)(p432)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DBF224-E32A-42F7-9875-4621DEB543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댓글 페이징을 위한 숫자 파악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794DF93-CEDC-4FEF-82A2-A6D1568F2666}"/>
              </a:ext>
            </a:extLst>
          </p:cNvPr>
          <p:cNvSpPr/>
          <p:nvPr/>
        </p:nvSpPr>
        <p:spPr>
          <a:xfrm>
            <a:off x="780176" y="2064760"/>
            <a:ext cx="6715387" cy="144674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"getCountByBno"</a:t>
            </a: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resultType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"int"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&lt;![CDATA[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 count(rno) from tbl_reply where bno = #{bno}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]]&gt;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996250" y="4122867"/>
            <a:ext cx="40783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public 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getCountByBno</a:t>
            </a:r>
            <a:r>
              <a:rPr lang="en-US" altLang="ko-KR" dirty="0"/>
              <a:t>(Long </a:t>
            </a:r>
            <a:r>
              <a:rPr lang="en-US" altLang="ko-KR" dirty="0" err="1"/>
              <a:t>bno</a:t>
            </a:r>
            <a:r>
              <a:rPr lang="en-US" altLang="ko-KR" dirty="0"/>
              <a:t>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194214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618655-B915-4D17-BCFE-251A3A919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ReplyServiceImpl</a:t>
            </a:r>
            <a:r>
              <a:rPr lang="ko-KR" altLang="en-US" dirty="0" smtClean="0"/>
              <a:t>처리</a:t>
            </a:r>
            <a:r>
              <a:rPr lang="en-US" altLang="ko-KR" dirty="0" smtClean="0"/>
              <a:t>(p433)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7F8CFD-864A-4406-B066-1DE584548B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댓글의 숫자와 댓글 목록을 처리하는 </a:t>
            </a:r>
            <a:r>
              <a:rPr lang="en-US" altLang="ko-KR"/>
              <a:t>ReplyPageDTO </a:t>
            </a:r>
            <a:r>
              <a:rPr lang="ko-KR" altLang="en-US"/>
              <a:t>클래스 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D29E5AD-3032-45E0-BD72-8C4793BCA1AE}"/>
              </a:ext>
            </a:extLst>
          </p:cNvPr>
          <p:cNvSpPr/>
          <p:nvPr/>
        </p:nvSpPr>
        <p:spPr>
          <a:xfrm>
            <a:off x="628650" y="1696989"/>
            <a:ext cx="4572000" cy="21328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@Data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@AllArgsConstructor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@Getter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ReplyPageDTO {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replyCnt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List&lt;ReplyVO&gt; </a:t>
            </a:r>
            <a:r>
              <a:rPr lang="en-US" altLang="ko-KR" sz="100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356000455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E98E94-7094-49E0-91A6-E8E700AE8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4BBE92-D7C5-443F-870A-0580786B44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2C3BA6B-C926-4E22-A2C0-561CDE422160}"/>
              </a:ext>
            </a:extLst>
          </p:cNvPr>
          <p:cNvSpPr/>
          <p:nvPr/>
        </p:nvSpPr>
        <p:spPr>
          <a:xfrm>
            <a:off x="4413133" y="1541608"/>
            <a:ext cx="4572000" cy="53163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@Service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@Log4j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ReplyServiceImpl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implements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ReplyService {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@Setter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(onMethod_ = </a:t>
            </a:r>
            <a:r>
              <a:rPr lang="en-US" altLang="ko-KR" sz="110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Autowired)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ReplyMapper </a:t>
            </a:r>
            <a:r>
              <a:rPr lang="en-US" altLang="ko-KR" sz="110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mapper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...</a:t>
            </a:r>
            <a:r>
              <a:rPr lang="ko-KR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생략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@Override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ReplyPageDTO getListPage(Criteria </a:t>
            </a:r>
            <a:r>
              <a:rPr lang="en-US" altLang="ko-KR" sz="11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cri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Long </a:t>
            </a:r>
            <a:r>
              <a:rPr lang="en-US" altLang="ko-KR" sz="11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ReplyPageDTO(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10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mapper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.getCountByBno(</a:t>
            </a:r>
            <a:r>
              <a:rPr lang="en-US" altLang="ko-KR" sz="11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), 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10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mapper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.getListWithPaging(</a:t>
            </a:r>
            <a:r>
              <a:rPr lang="en-US" altLang="ko-KR" sz="11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cri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1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03602D0-54BE-4131-B0DC-E34834F36E37}"/>
              </a:ext>
            </a:extLst>
          </p:cNvPr>
          <p:cNvSpPr/>
          <p:nvPr/>
        </p:nvSpPr>
        <p:spPr>
          <a:xfrm>
            <a:off x="158867" y="70564"/>
            <a:ext cx="5100506" cy="19977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interface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ReplyService {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r>
              <a:rPr lang="ko-KR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생략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ReplyPageDTO getListPage(Criteria </a:t>
            </a:r>
            <a:r>
              <a:rPr lang="en-US" altLang="ko-KR" sz="11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cri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Long </a:t>
            </a:r>
            <a:r>
              <a:rPr lang="en-US" altLang="ko-KR" sz="11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  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465078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F8172C-C941-4DA5-BDDB-BE65FB4EA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ReplyController</a:t>
            </a:r>
            <a:r>
              <a:rPr lang="ko-KR" altLang="en-US" dirty="0"/>
              <a:t>의 </a:t>
            </a:r>
            <a:r>
              <a:rPr lang="ko-KR" altLang="en-US" dirty="0" smtClean="0"/>
              <a:t>수정</a:t>
            </a:r>
            <a:r>
              <a:rPr lang="en-US" altLang="ko-KR" dirty="0" smtClean="0"/>
              <a:t>(p435)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E4F9BB-715B-4908-B14B-9F30857D35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86F1598-E3EC-4B6D-B8E8-4CC32F5B2FAC}"/>
              </a:ext>
            </a:extLst>
          </p:cNvPr>
          <p:cNvSpPr/>
          <p:nvPr/>
        </p:nvSpPr>
        <p:spPr>
          <a:xfrm>
            <a:off x="541089" y="1136604"/>
            <a:ext cx="7886700" cy="32401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90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@GetMapping</a:t>
            </a: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(value = </a:t>
            </a:r>
            <a:r>
              <a:rPr lang="en-US" altLang="ko-KR" sz="9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"/pages/{bno}/{page}"</a:t>
            </a: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endParaRPr lang="ko-KR" altLang="ko-KR" sz="10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produces = { MediaType.</a:t>
            </a:r>
            <a:r>
              <a:rPr lang="en-US" altLang="ko-KR" sz="900" b="1" i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APPLICATION_XML_VALUE</a:t>
            </a: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endParaRPr lang="ko-KR" altLang="ko-KR" sz="10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MediaType.</a:t>
            </a:r>
            <a:r>
              <a:rPr lang="en-US" altLang="ko-KR" sz="900" b="1" i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APPLICATION_JSON_UTF8_VALUE</a:t>
            </a: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})</a:t>
            </a:r>
            <a:endParaRPr lang="ko-KR" altLang="ko-KR" sz="10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9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ResponseEntity&lt;ReplyPageDTO&gt; getList(</a:t>
            </a:r>
            <a:r>
              <a:rPr lang="en-US" altLang="ko-KR" sz="90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@PathVariable</a:t>
            </a: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9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"page"</a:t>
            </a: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altLang="ko-KR" sz="9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9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page</a:t>
            </a: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90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@PathVariable</a:t>
            </a: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9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"bno"</a:t>
            </a: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Long </a:t>
            </a:r>
            <a:r>
              <a:rPr lang="en-US" altLang="ko-KR" sz="9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lang="ko-KR" altLang="ko-KR" sz="10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9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Criteria </a:t>
            </a:r>
            <a:r>
              <a:rPr lang="en-US" altLang="ko-KR" sz="9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cri</a:t>
            </a: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9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Criteria(</a:t>
            </a:r>
            <a:r>
              <a:rPr lang="en-US" altLang="ko-KR" sz="9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page</a:t>
            </a: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10);</a:t>
            </a:r>
            <a:endParaRPr lang="ko-KR" altLang="ko-KR" sz="10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ko-KR" altLang="ko-KR" sz="10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900" b="1" i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9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"get Reply List bno: "</a:t>
            </a: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altLang="ko-KR" sz="9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0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9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900" b="1" i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9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"cri:"</a:t>
            </a: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altLang="ko-KR" sz="9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cri</a:t>
            </a: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0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9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9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9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ResponseEntity&lt;&gt;(</a:t>
            </a:r>
            <a:r>
              <a:rPr lang="en-US" altLang="ko-KR" sz="90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service</a:t>
            </a: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.getListPage(</a:t>
            </a:r>
            <a:r>
              <a:rPr lang="en-US" altLang="ko-KR" sz="9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cri</a:t>
            </a: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9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), HttpStatus.</a:t>
            </a:r>
            <a:r>
              <a:rPr lang="en-US" altLang="ko-KR" sz="900" b="1" i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OK</a:t>
            </a: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0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ko-KR" altLang="en-US" sz="90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6B27B74-7724-4931-9656-DA6EA6B2B01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764968" y="4273943"/>
            <a:ext cx="5731510" cy="245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45686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2B3AC9-1F8F-4465-88F0-B7FB800C4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댓글의 화면 </a:t>
            </a:r>
            <a:r>
              <a:rPr lang="ko-KR" altLang="en-US" dirty="0" smtClean="0"/>
              <a:t>처리</a:t>
            </a:r>
            <a:r>
              <a:rPr lang="en-US" altLang="ko-KR" dirty="0" smtClean="0"/>
              <a:t>(p434)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B793B2-87D7-4430-A35B-83F301EBD7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420CAB0-2FD5-4497-806A-4BE72CAA60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078" y="1176950"/>
            <a:ext cx="3568228" cy="429208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04699DF-F797-411F-9360-ECD299D601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4121" y="3020086"/>
            <a:ext cx="4921801" cy="3703069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374B2E73-0339-4C2D-81FF-5B1C4C58116C}"/>
              </a:ext>
            </a:extLst>
          </p:cNvPr>
          <p:cNvCxnSpPr>
            <a:cxnSpLocks/>
          </p:cNvCxnSpPr>
          <p:nvPr/>
        </p:nvCxnSpPr>
        <p:spPr>
          <a:xfrm>
            <a:off x="3716306" y="1665557"/>
            <a:ext cx="849085" cy="0"/>
          </a:xfrm>
          <a:prstGeom prst="straightConnector1">
            <a:avLst/>
          </a:prstGeom>
          <a:ln w="920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61C09911-3825-4C7C-8493-DE01404AFAAB}"/>
              </a:ext>
            </a:extLst>
          </p:cNvPr>
          <p:cNvSpPr/>
          <p:nvPr/>
        </p:nvSpPr>
        <p:spPr>
          <a:xfrm>
            <a:off x="1932192" y="5133131"/>
            <a:ext cx="1897435" cy="335902"/>
          </a:xfrm>
          <a:prstGeom prst="rect">
            <a:avLst/>
          </a:prstGeom>
          <a:noFill/>
          <a:ln w="476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B6B554D-08B9-47E5-B7F1-BF5DCBC1E178}"/>
              </a:ext>
            </a:extLst>
          </p:cNvPr>
          <p:cNvSpPr/>
          <p:nvPr/>
        </p:nvSpPr>
        <p:spPr>
          <a:xfrm>
            <a:off x="6975730" y="6399694"/>
            <a:ext cx="1897435" cy="335902"/>
          </a:xfrm>
          <a:prstGeom prst="rect">
            <a:avLst/>
          </a:prstGeom>
          <a:noFill/>
          <a:ln w="476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46D174-33D6-4D7C-B279-2B7F36652866}"/>
              </a:ext>
            </a:extLst>
          </p:cNvPr>
          <p:cNvSpPr txBox="1"/>
          <p:nvPr/>
        </p:nvSpPr>
        <p:spPr>
          <a:xfrm>
            <a:off x="6281212" y="5587645"/>
            <a:ext cx="2165558" cy="52322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400" b="1"/>
              <a:t>새로운 댓글 등록후 </a:t>
            </a:r>
            <a:endParaRPr lang="en-US" altLang="ko-KR" sz="1400" b="1"/>
          </a:p>
          <a:p>
            <a:r>
              <a:rPr lang="ko-KR" altLang="en-US" sz="1400" b="1"/>
              <a:t>마지막 페이지로 이동 </a:t>
            </a:r>
            <a:endParaRPr lang="ko-KR" altLang="en-US" sz="14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339C956-9CEC-4527-8E10-7171B6C354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9082" y="1034841"/>
            <a:ext cx="4820135" cy="210921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05355" y="6074277"/>
            <a:ext cx="120500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게시물조회화면에는 </a:t>
            </a:r>
            <a:r>
              <a:rPr lang="ko-KR" altLang="en-US" dirty="0" err="1" smtClean="0"/>
              <a:t>가장오래된</a:t>
            </a:r>
            <a:r>
              <a:rPr lang="ko-KR" altLang="en-US" dirty="0" smtClean="0"/>
              <a:t> 댓글이 </a:t>
            </a:r>
            <a:r>
              <a:rPr lang="en-US" altLang="ko-KR" dirty="0" smtClean="0"/>
              <a:t>1</a:t>
            </a:r>
            <a:r>
              <a:rPr lang="ko-KR" altLang="en-US" dirty="0" smtClean="0"/>
              <a:t>페이지에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댓글페이지</a:t>
            </a:r>
            <a:r>
              <a:rPr lang="ko-KR" altLang="en-US" dirty="0" smtClean="0"/>
              <a:t> 번호 출력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추가시는</a:t>
            </a:r>
            <a:r>
              <a:rPr lang="ko-KR" altLang="en-US" dirty="0" smtClean="0"/>
              <a:t> 최종페이지로 이동</a:t>
            </a:r>
            <a:r>
              <a:rPr lang="en-US" altLang="ko-KR" dirty="0" smtClean="0"/>
              <a:t>,</a:t>
            </a:r>
            <a:r>
              <a:rPr lang="ko-KR" altLang="en-US" dirty="0" smtClean="0"/>
              <a:t>수정 삭제는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해당 페이지로 이동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13450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74DCC5-03A3-4224-9D4F-0753A66F5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예제프로젝트의 </a:t>
            </a:r>
            <a:r>
              <a:rPr lang="ko-KR" altLang="en-US" smtClean="0"/>
              <a:t>준비</a:t>
            </a:r>
            <a:r>
              <a:rPr lang="en-US" altLang="ko-KR" smtClean="0"/>
              <a:t>(p354-- ex03)</a:t>
            </a:r>
            <a:r>
              <a:rPr lang="ko-KR" altLang="en-US" smtClean="0"/>
              <a:t> 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F327F8-6EBC-4C23-9A11-432E20C587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데이터의 처리는 </a:t>
            </a:r>
            <a:r>
              <a:rPr lang="en-US" altLang="ko-KR" dirty="0"/>
              <a:t>XML</a:t>
            </a:r>
            <a:r>
              <a:rPr lang="ko-KR" altLang="en-US" dirty="0"/>
              <a:t>과 </a:t>
            </a:r>
            <a:r>
              <a:rPr lang="en-US" altLang="ko-KR" dirty="0"/>
              <a:t>JSON</a:t>
            </a:r>
            <a:r>
              <a:rPr lang="ko-KR" altLang="en-US" dirty="0"/>
              <a:t>을 이용할 것이므로 </a:t>
            </a:r>
            <a:r>
              <a:rPr lang="en-US" altLang="ko-KR" dirty="0"/>
              <a:t>pom.xml</a:t>
            </a:r>
            <a:r>
              <a:rPr lang="ko-KR" altLang="en-US" dirty="0"/>
              <a:t>을 변경 </a:t>
            </a:r>
            <a:endParaRPr lang="en-US" altLang="ko-KR" dirty="0"/>
          </a:p>
          <a:p>
            <a:r>
              <a:rPr lang="en-US" altLang="ko-KR" dirty="0" err="1"/>
              <a:t>jackson-databind</a:t>
            </a:r>
            <a:r>
              <a:rPr lang="ko-KR" altLang="en-US" dirty="0"/>
              <a:t>와 </a:t>
            </a:r>
            <a:r>
              <a:rPr lang="en-US" altLang="ko-KR" dirty="0"/>
              <a:t>Jackson-</a:t>
            </a:r>
            <a:r>
              <a:rPr lang="en-US" altLang="ko-KR" dirty="0" err="1"/>
              <a:t>dataformat</a:t>
            </a:r>
            <a:r>
              <a:rPr lang="en-US" altLang="ko-KR" dirty="0"/>
              <a:t>-xml </a:t>
            </a:r>
            <a:r>
              <a:rPr lang="ko-KR" altLang="en-US" dirty="0"/>
              <a:t>라이브러리 활용 </a:t>
            </a:r>
            <a:endParaRPr lang="en-US" altLang="ko-KR" dirty="0"/>
          </a:p>
          <a:p>
            <a:r>
              <a:rPr lang="en-US" altLang="ko-KR" dirty="0"/>
              <a:t>Java</a:t>
            </a:r>
            <a:r>
              <a:rPr lang="ko-KR" altLang="en-US" dirty="0"/>
              <a:t>객체를 </a:t>
            </a:r>
            <a:r>
              <a:rPr lang="en-US" altLang="ko-KR" dirty="0"/>
              <a:t>JSON</a:t>
            </a:r>
            <a:r>
              <a:rPr lang="ko-KR" altLang="en-US" dirty="0"/>
              <a:t>으로 쉽게 변환할 수 있는 </a:t>
            </a:r>
            <a:r>
              <a:rPr lang="en-US" altLang="ko-KR" dirty="0" err="1"/>
              <a:t>gson</a:t>
            </a:r>
            <a:r>
              <a:rPr lang="en-US" altLang="ko-KR" dirty="0"/>
              <a:t> </a:t>
            </a:r>
            <a:r>
              <a:rPr lang="ko-KR" altLang="en-US" dirty="0"/>
              <a:t>라이브러리   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563CEF-C332-4A1C-A550-A94432D03A39}"/>
              </a:ext>
            </a:extLst>
          </p:cNvPr>
          <p:cNvSpPr txBox="1"/>
          <p:nvPr/>
        </p:nvSpPr>
        <p:spPr>
          <a:xfrm>
            <a:off x="771787" y="3196206"/>
            <a:ext cx="7684316" cy="32316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200" dirty="0"/>
              <a:t> &lt;dependency&gt;</a:t>
            </a:r>
            <a:endParaRPr lang="ko-KR" altLang="ko-KR" sz="1200" dirty="0"/>
          </a:p>
          <a:p>
            <a:r>
              <a:rPr lang="en-US" altLang="ko-KR" sz="1200" dirty="0"/>
              <a:t>      &lt;</a:t>
            </a:r>
            <a:r>
              <a:rPr lang="en-US" altLang="ko-KR" sz="1200" dirty="0" err="1"/>
              <a:t>groupId</a:t>
            </a:r>
            <a:r>
              <a:rPr lang="en-US" altLang="ko-KR" sz="1200" dirty="0"/>
              <a:t>&gt;</a:t>
            </a:r>
            <a:r>
              <a:rPr lang="en-US" altLang="ko-KR" sz="1200" dirty="0" err="1"/>
              <a:t>com.fasterxml.jackson.core</a:t>
            </a:r>
            <a:r>
              <a:rPr lang="en-US" altLang="ko-KR" sz="1200" dirty="0"/>
              <a:t>&lt;/</a:t>
            </a:r>
            <a:r>
              <a:rPr lang="en-US" altLang="ko-KR" sz="1200" dirty="0" err="1"/>
              <a:t>groupId</a:t>
            </a:r>
            <a:r>
              <a:rPr lang="en-US" altLang="ko-KR" sz="1200" dirty="0" smtClean="0"/>
              <a:t>&gt;   //</a:t>
            </a:r>
            <a:r>
              <a:rPr lang="en-US" altLang="ko-KR" sz="1200" dirty="0" err="1" smtClean="0"/>
              <a:t>json</a:t>
            </a:r>
            <a:r>
              <a:rPr lang="ko-KR" altLang="en-US" sz="1200" dirty="0" smtClean="0"/>
              <a:t>으로 객체로 </a:t>
            </a:r>
            <a:r>
              <a:rPr lang="ko-KR" altLang="en-US" sz="1200" dirty="0" err="1" smtClean="0"/>
              <a:t>브라우져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보낼시</a:t>
            </a:r>
            <a:r>
              <a:rPr lang="ko-KR" altLang="en-US" sz="1200" dirty="0" smtClean="0"/>
              <a:t> 사용</a:t>
            </a:r>
            <a:endParaRPr lang="ko-KR" altLang="ko-KR" sz="1200" dirty="0"/>
          </a:p>
          <a:p>
            <a:r>
              <a:rPr lang="en-US" altLang="ko-KR" sz="1200" dirty="0"/>
              <a:t>      &lt;</a:t>
            </a:r>
            <a:r>
              <a:rPr lang="en-US" altLang="ko-KR" sz="1200" dirty="0" err="1"/>
              <a:t>artifactId</a:t>
            </a:r>
            <a:r>
              <a:rPr lang="en-US" altLang="ko-KR" sz="1200" dirty="0"/>
              <a:t>&gt;</a:t>
            </a:r>
            <a:r>
              <a:rPr lang="en-US" altLang="ko-KR" sz="1200" dirty="0" err="1"/>
              <a:t>jackson-databind</a:t>
            </a:r>
            <a:r>
              <a:rPr lang="en-US" altLang="ko-KR" sz="1200" dirty="0"/>
              <a:t>&lt;/</a:t>
            </a:r>
            <a:r>
              <a:rPr lang="en-US" altLang="ko-KR" sz="1200" dirty="0" err="1"/>
              <a:t>artifactId</a:t>
            </a:r>
            <a:r>
              <a:rPr lang="en-US" altLang="ko-KR" sz="1200" dirty="0"/>
              <a:t>&gt;</a:t>
            </a:r>
            <a:endParaRPr lang="ko-KR" altLang="ko-KR" sz="1200" dirty="0"/>
          </a:p>
          <a:p>
            <a:r>
              <a:rPr lang="en-US" altLang="ko-KR" sz="1200" dirty="0"/>
              <a:t>      &lt;version&gt;2.9.6&lt;/version&gt;</a:t>
            </a:r>
            <a:endParaRPr lang="ko-KR" altLang="ko-KR" sz="1200" dirty="0"/>
          </a:p>
          <a:p>
            <a:r>
              <a:rPr lang="en-US" altLang="ko-KR" sz="1200" dirty="0"/>
              <a:t>    &lt;/dependency&gt;</a:t>
            </a:r>
            <a:endParaRPr lang="ko-KR" altLang="ko-KR" sz="1200" dirty="0"/>
          </a:p>
          <a:p>
            <a:r>
              <a:rPr lang="en-US" altLang="ko-KR" sz="1200" dirty="0"/>
              <a:t> </a:t>
            </a:r>
            <a:endParaRPr lang="ko-KR" altLang="ko-KR" sz="1200" dirty="0"/>
          </a:p>
          <a:p>
            <a:r>
              <a:rPr lang="en-US" altLang="ko-KR" sz="1200" dirty="0"/>
              <a:t>&lt;dependency&gt;</a:t>
            </a:r>
            <a:endParaRPr lang="ko-KR" altLang="ko-KR" sz="1200" dirty="0"/>
          </a:p>
          <a:p>
            <a:r>
              <a:rPr lang="en-US" altLang="ko-KR" sz="1200" dirty="0"/>
              <a:t>      &lt;</a:t>
            </a:r>
            <a:r>
              <a:rPr lang="en-US" altLang="ko-KR" sz="1200" dirty="0" err="1"/>
              <a:t>groupId</a:t>
            </a:r>
            <a:r>
              <a:rPr lang="en-US" altLang="ko-KR" sz="1200" dirty="0"/>
              <a:t>&gt;</a:t>
            </a:r>
            <a:r>
              <a:rPr lang="en-US" altLang="ko-KR" sz="1200" dirty="0" err="1"/>
              <a:t>com.fasterxml.jackson.dataformat</a:t>
            </a:r>
            <a:r>
              <a:rPr lang="en-US" altLang="ko-KR" sz="1200" dirty="0"/>
              <a:t>&lt;/</a:t>
            </a:r>
            <a:r>
              <a:rPr lang="en-US" altLang="ko-KR" sz="1200" dirty="0" err="1"/>
              <a:t>groupId</a:t>
            </a:r>
            <a:r>
              <a:rPr lang="en-US" altLang="ko-KR" sz="1200" dirty="0" smtClean="0"/>
              <a:t>&gt;  //xml</a:t>
            </a:r>
            <a:r>
              <a:rPr lang="ko-KR" altLang="en-US" sz="1200" dirty="0" smtClean="0"/>
              <a:t>처리시 사용</a:t>
            </a:r>
            <a:endParaRPr lang="ko-KR" altLang="ko-KR" sz="1200" dirty="0"/>
          </a:p>
          <a:p>
            <a:r>
              <a:rPr lang="en-US" altLang="ko-KR" sz="1200" dirty="0"/>
              <a:t>      &lt;</a:t>
            </a:r>
            <a:r>
              <a:rPr lang="en-US" altLang="ko-KR" sz="1200" dirty="0" err="1"/>
              <a:t>artifactId</a:t>
            </a:r>
            <a:r>
              <a:rPr lang="en-US" altLang="ko-KR" sz="1200" dirty="0"/>
              <a:t>&gt;</a:t>
            </a:r>
            <a:r>
              <a:rPr lang="en-US" altLang="ko-KR" sz="1200" dirty="0" err="1"/>
              <a:t>jackson</a:t>
            </a:r>
            <a:r>
              <a:rPr lang="en-US" altLang="ko-KR" sz="1200" dirty="0"/>
              <a:t>-</a:t>
            </a:r>
            <a:r>
              <a:rPr lang="en-US" altLang="ko-KR" sz="1200" dirty="0" err="1"/>
              <a:t>dataformat</a:t>
            </a:r>
            <a:r>
              <a:rPr lang="en-US" altLang="ko-KR" sz="1200" dirty="0"/>
              <a:t>-xml&lt;/</a:t>
            </a:r>
            <a:r>
              <a:rPr lang="en-US" altLang="ko-KR" sz="1200" dirty="0" err="1"/>
              <a:t>artifactId</a:t>
            </a:r>
            <a:r>
              <a:rPr lang="en-US" altLang="ko-KR" sz="1200" dirty="0"/>
              <a:t>&gt;</a:t>
            </a:r>
            <a:endParaRPr lang="ko-KR" altLang="ko-KR" sz="1200" dirty="0"/>
          </a:p>
          <a:p>
            <a:r>
              <a:rPr lang="en-US" altLang="ko-KR" sz="1200" dirty="0"/>
              <a:t>      &lt;version&gt;2.9.6&lt;/version&gt;</a:t>
            </a:r>
            <a:endParaRPr lang="ko-KR" altLang="ko-KR" sz="1200" dirty="0"/>
          </a:p>
          <a:p>
            <a:r>
              <a:rPr lang="en-US" altLang="ko-KR" sz="1200" dirty="0"/>
              <a:t>    &lt;/dependency&gt;</a:t>
            </a:r>
          </a:p>
          <a:p>
            <a:endParaRPr lang="en-US" altLang="ko-KR" sz="1200" dirty="0"/>
          </a:p>
          <a:p>
            <a:r>
              <a:rPr lang="en-US" altLang="ko-KR" sz="1200" dirty="0"/>
              <a:t> &lt;dependency&gt;</a:t>
            </a:r>
            <a:endParaRPr lang="ko-KR" altLang="ko-KR" sz="1200" dirty="0"/>
          </a:p>
          <a:p>
            <a:r>
              <a:rPr lang="en-US" altLang="ko-KR" sz="1200" dirty="0"/>
              <a:t>      &lt;</a:t>
            </a:r>
            <a:r>
              <a:rPr lang="en-US" altLang="ko-KR" sz="1200" dirty="0" err="1"/>
              <a:t>groupId</a:t>
            </a:r>
            <a:r>
              <a:rPr lang="en-US" altLang="ko-KR" sz="1200" dirty="0"/>
              <a:t>&gt;</a:t>
            </a:r>
            <a:r>
              <a:rPr lang="en-US" altLang="ko-KR" sz="1200" dirty="0" err="1"/>
              <a:t>com.google.code.gson</a:t>
            </a:r>
            <a:r>
              <a:rPr lang="en-US" altLang="ko-KR" sz="1200" dirty="0"/>
              <a:t>&lt;/</a:t>
            </a:r>
            <a:r>
              <a:rPr lang="en-US" altLang="ko-KR" sz="1200" dirty="0" err="1"/>
              <a:t>groupId</a:t>
            </a:r>
            <a:r>
              <a:rPr lang="en-US" altLang="ko-KR" sz="1200" dirty="0" smtClean="0"/>
              <a:t>&gt; //</a:t>
            </a:r>
            <a:r>
              <a:rPr lang="ko-KR" altLang="en-US" sz="1200" dirty="0" smtClean="0"/>
              <a:t>자바 객체를 </a:t>
            </a:r>
            <a:r>
              <a:rPr lang="en-US" altLang="ko-KR" sz="1200" dirty="0" err="1" smtClean="0"/>
              <a:t>json</a:t>
            </a:r>
            <a:r>
              <a:rPr lang="ko-KR" altLang="en-US" sz="1200" dirty="0" smtClean="0"/>
              <a:t>으로 변환</a:t>
            </a:r>
            <a:endParaRPr lang="ko-KR" altLang="ko-KR" sz="1200" dirty="0"/>
          </a:p>
          <a:p>
            <a:r>
              <a:rPr lang="en-US" altLang="ko-KR" sz="1200" dirty="0"/>
              <a:t>      &lt;</a:t>
            </a:r>
            <a:r>
              <a:rPr lang="en-US" altLang="ko-KR" sz="1200" dirty="0" err="1"/>
              <a:t>artifactId</a:t>
            </a:r>
            <a:r>
              <a:rPr lang="en-US" altLang="ko-KR" sz="1200" dirty="0"/>
              <a:t>&gt;</a:t>
            </a:r>
            <a:r>
              <a:rPr lang="en-US" altLang="ko-KR" sz="1200" dirty="0" err="1"/>
              <a:t>gson</a:t>
            </a:r>
            <a:r>
              <a:rPr lang="en-US" altLang="ko-KR" sz="1200" dirty="0"/>
              <a:t>&lt;/</a:t>
            </a:r>
            <a:r>
              <a:rPr lang="en-US" altLang="ko-KR" sz="1200" dirty="0" err="1"/>
              <a:t>artifactId</a:t>
            </a:r>
            <a:r>
              <a:rPr lang="en-US" altLang="ko-KR" sz="1200" dirty="0"/>
              <a:t>&gt;</a:t>
            </a:r>
            <a:endParaRPr lang="ko-KR" altLang="ko-KR" sz="1200" dirty="0"/>
          </a:p>
          <a:p>
            <a:r>
              <a:rPr lang="en-US" altLang="ko-KR" sz="1200" dirty="0"/>
              <a:t>      &lt;version&gt;2.8.2&lt;/version&gt;</a:t>
            </a:r>
            <a:endParaRPr lang="ko-KR" altLang="ko-KR" sz="1200" dirty="0"/>
          </a:p>
          <a:p>
            <a:r>
              <a:rPr lang="en-US" altLang="ko-KR" sz="1200" dirty="0"/>
              <a:t>    &lt;/dependency&gt;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62225781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EA2A9E-7863-4D8E-B384-6CE130303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댓글의 페이지 계산과 </a:t>
            </a:r>
            <a:r>
              <a:rPr lang="ko-KR" altLang="en-US" dirty="0" smtClean="0"/>
              <a:t>출력</a:t>
            </a:r>
            <a:r>
              <a:rPr lang="en-US" altLang="ko-KR" dirty="0" smtClean="0"/>
              <a:t>(p436)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97E90E-A18B-41D8-BD72-2EDD5F914B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reply.js </a:t>
            </a:r>
            <a:r>
              <a:rPr lang="ko-KR" altLang="en-US"/>
              <a:t>는 게시물의 번호와 페이지를 사용하도록 수정 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816DC93-7094-4B26-916C-7DCDB216120F}"/>
              </a:ext>
            </a:extLst>
          </p:cNvPr>
          <p:cNvSpPr/>
          <p:nvPr/>
        </p:nvSpPr>
        <p:spPr>
          <a:xfrm>
            <a:off x="752912" y="1799088"/>
            <a:ext cx="7638176" cy="46937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getList(param, callback, error) {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5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bno = param.bno;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5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page = param.page || 1;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$.getJSON(</a:t>
            </a:r>
            <a:r>
              <a:rPr lang="en-US" altLang="ko-KR" sz="105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"/replies/pages/"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bno + </a:t>
            </a:r>
            <a:r>
              <a:rPr lang="en-US" altLang="ko-KR" sz="105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"/"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page + </a:t>
            </a:r>
            <a:r>
              <a:rPr lang="en-US" altLang="ko-KR" sz="105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".json"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05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(data) {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altLang="ko-KR" sz="105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(callback) {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ko-KR" sz="105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//callback(data); // </a:t>
            </a:r>
            <a:r>
              <a:rPr lang="ko-KR" altLang="ko-KR" sz="105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댓글</a:t>
            </a:r>
            <a:r>
              <a:rPr lang="ko-KR" altLang="ko-KR" sz="1050">
                <a:solidFill>
                  <a:srgbClr val="3F7F5F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ko-KR" sz="105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목록만</a:t>
            </a:r>
            <a:r>
              <a:rPr lang="ko-KR" altLang="ko-KR" sz="1050">
                <a:solidFill>
                  <a:srgbClr val="3F7F5F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ko-KR" sz="105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가져오는</a:t>
            </a:r>
            <a:r>
              <a:rPr lang="ko-KR" altLang="ko-KR" sz="1050">
                <a:solidFill>
                  <a:srgbClr val="3F7F5F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ko-KR" sz="105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경우</a:t>
            </a:r>
            <a:r>
              <a:rPr lang="ko-KR" altLang="ko-KR" sz="1050">
                <a:solidFill>
                  <a:srgbClr val="3F7F5F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callback(data.replyCnt, data.list); </a:t>
            </a:r>
            <a:r>
              <a:rPr lang="en-US" altLang="ko-KR" sz="105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ko-KR" altLang="ko-KR" sz="105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댓글</a:t>
            </a:r>
            <a:r>
              <a:rPr lang="ko-KR" altLang="ko-KR" sz="1050">
                <a:solidFill>
                  <a:srgbClr val="3F7F5F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ko-KR" sz="105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숫자와</a:t>
            </a:r>
            <a:r>
              <a:rPr lang="ko-KR" altLang="ko-KR" sz="1050">
                <a:solidFill>
                  <a:srgbClr val="3F7F5F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ko-KR" sz="105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목록을</a:t>
            </a:r>
            <a:r>
              <a:rPr lang="ko-KR" altLang="ko-KR" sz="1050">
                <a:solidFill>
                  <a:srgbClr val="3F7F5F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ko-KR" sz="105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가져오는</a:t>
            </a:r>
            <a:r>
              <a:rPr lang="ko-KR" altLang="ko-KR" sz="1050">
                <a:solidFill>
                  <a:srgbClr val="3F7F5F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ko-KR" sz="105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경우</a:t>
            </a:r>
            <a:r>
              <a:rPr lang="ko-KR" altLang="ko-KR" sz="1050">
                <a:solidFill>
                  <a:srgbClr val="3F7F5F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}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}).fail(</a:t>
            </a:r>
            <a:r>
              <a:rPr lang="en-US" altLang="ko-KR" sz="105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(xhr, status, err) {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05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(error) {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error();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}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});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ko-KR" altLang="en-US" sz="1050"/>
          </a:p>
        </p:txBody>
      </p:sp>
    </p:spTree>
    <p:extLst>
      <p:ext uri="{BB962C8B-B14F-4D97-AF65-F5344CB8AC3E}">
        <p14:creationId xmlns:p14="http://schemas.microsoft.com/office/powerpoint/2010/main" val="162945077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06BA61-557A-469D-885D-E02A0ABA5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새로운 댓글 추가</a:t>
            </a:r>
            <a:r>
              <a:rPr lang="en-US" altLang="ko-KR"/>
              <a:t>	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25F3CA-4F58-46A5-84D0-6FE8E80C1B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새로운 댓글을 추가하면 </a:t>
            </a:r>
            <a:r>
              <a:rPr lang="en-US" altLang="ko-KR" dirty="0"/>
              <a:t>page</a:t>
            </a:r>
            <a:r>
              <a:rPr lang="ko-KR" altLang="en-US" dirty="0"/>
              <a:t>값을 </a:t>
            </a:r>
            <a:r>
              <a:rPr lang="en-US" altLang="ko-KR" dirty="0"/>
              <a:t>-1</a:t>
            </a:r>
            <a:r>
              <a:rPr lang="ko-KR" altLang="en-US" dirty="0"/>
              <a:t>로</a:t>
            </a:r>
            <a:r>
              <a:rPr lang="en-US" altLang="ko-KR" dirty="0"/>
              <a:t> </a:t>
            </a:r>
            <a:r>
              <a:rPr lang="ko-KR" altLang="en-US" dirty="0"/>
              <a:t>전송하고</a:t>
            </a:r>
            <a:r>
              <a:rPr lang="en-US" altLang="ko-KR" dirty="0"/>
              <a:t>, </a:t>
            </a:r>
            <a:r>
              <a:rPr lang="ko-KR" altLang="en-US" dirty="0"/>
              <a:t>댓글의 전체 숫자를 파악한 후에 페이지 이동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2605B12-4D80-4982-9DE3-4BB91EC6D5C5}"/>
              </a:ext>
            </a:extLst>
          </p:cNvPr>
          <p:cNvSpPr/>
          <p:nvPr/>
        </p:nvSpPr>
        <p:spPr>
          <a:xfrm>
            <a:off x="899719" y="2102502"/>
            <a:ext cx="7344561" cy="37205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modalRegisterBtn.on(</a:t>
            </a:r>
            <a:r>
              <a:rPr lang="en-US" altLang="ko-KR" sz="10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"click"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(e){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var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reply = {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reply: modalInputReply.val(),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replyer:modalInputReplyer.val(),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bno:bnoValue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};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replyService.add(reply, 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(result){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alert(result);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modal.find(</a:t>
            </a:r>
            <a:r>
              <a:rPr lang="en-US" altLang="ko-KR" sz="10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"input"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).val(</a:t>
            </a:r>
            <a:r>
              <a:rPr lang="en-US" altLang="ko-KR" sz="10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""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modal.modal(</a:t>
            </a:r>
            <a:r>
              <a:rPr lang="en-US" altLang="ko-KR" sz="10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"hide"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//showList(1);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showList(-1);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});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});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64118281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AEE523-9DFC-41BE-8E00-5052FF09F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댓글의 페이지 번호 </a:t>
            </a:r>
            <a:r>
              <a:rPr lang="ko-KR" altLang="en-US" dirty="0" smtClean="0"/>
              <a:t>처리</a:t>
            </a:r>
            <a:r>
              <a:rPr lang="en-US" altLang="ko-KR" dirty="0" smtClean="0"/>
              <a:t>(p439)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908C21-A431-4B07-B761-E55E4B49CE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D391CB0-940C-452E-BD37-168E48A33A02}"/>
              </a:ext>
            </a:extLst>
          </p:cNvPr>
          <p:cNvSpPr/>
          <p:nvPr/>
        </p:nvSpPr>
        <p:spPr>
          <a:xfrm>
            <a:off x="696286" y="1333041"/>
            <a:ext cx="6363050" cy="36681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3F5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&lt;!-- /.panel-heading  </a:t>
            </a:r>
            <a:r>
              <a:rPr lang="ko-KR" altLang="ko-KR" sz="1050">
                <a:solidFill>
                  <a:srgbClr val="3F5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기존에</a:t>
            </a:r>
            <a:r>
              <a:rPr lang="ko-KR" altLang="ko-KR" sz="1050">
                <a:solidFill>
                  <a:srgbClr val="3F5FBF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ko-KR" sz="1050">
                <a:solidFill>
                  <a:srgbClr val="3F5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존재하는</a:t>
            </a:r>
            <a:r>
              <a:rPr lang="ko-KR" altLang="ko-KR" sz="1050">
                <a:solidFill>
                  <a:srgbClr val="3F5FBF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ko-KR" sz="1050">
                <a:solidFill>
                  <a:srgbClr val="3F5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부분</a:t>
            </a:r>
            <a:r>
              <a:rPr lang="ko-KR" altLang="ko-KR" sz="1050">
                <a:solidFill>
                  <a:srgbClr val="3F5FBF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>
                <a:solidFill>
                  <a:srgbClr val="3F5FBF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Consolas" panose="020B0609020204030204" pitchFamily="49" charset="0"/>
              </a:rPr>
              <a:t>--&gt;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5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en-US" altLang="ko-KR" sz="105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50" i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"panel-body"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5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ul</a:t>
            </a:r>
            <a:r>
              <a:rPr lang="en-US" altLang="ko-KR" sz="105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50" i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"chat"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05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ul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05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3F5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&lt;!-- /.panel .chat-panel </a:t>
            </a:r>
            <a:r>
              <a:rPr lang="ko-KR" altLang="ko-KR" sz="1050">
                <a:solidFill>
                  <a:srgbClr val="3F5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추가</a:t>
            </a:r>
            <a:r>
              <a:rPr lang="en-US" altLang="ko-KR" sz="1050">
                <a:solidFill>
                  <a:srgbClr val="3F5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--&gt;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5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en-US" altLang="ko-KR" sz="105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50" i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"panel-footer"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05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8E300FD-0F32-4B02-B594-37892D42E89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877811" y="2282033"/>
            <a:ext cx="3946525" cy="54483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79657784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62B5BE4-BD9C-428A-8887-F08DE0F40E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969" y="195942"/>
            <a:ext cx="3568228" cy="429208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397AD50-83E5-4A29-B0A3-B3732C1DC4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3160" y="195942"/>
            <a:ext cx="4820135" cy="210921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72D7B3B-E85A-4B89-8974-BF351EE87A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1494" y="2378254"/>
            <a:ext cx="4921801" cy="3703069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1EB251B0-7970-4270-AC05-5C61F720AAA0}"/>
              </a:ext>
            </a:extLst>
          </p:cNvPr>
          <p:cNvCxnSpPr>
            <a:cxnSpLocks/>
          </p:cNvCxnSpPr>
          <p:nvPr/>
        </p:nvCxnSpPr>
        <p:spPr>
          <a:xfrm>
            <a:off x="3694922" y="793102"/>
            <a:ext cx="849085" cy="0"/>
          </a:xfrm>
          <a:prstGeom prst="straightConnector1">
            <a:avLst/>
          </a:prstGeom>
          <a:ln w="920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D3083255-901C-40F3-B96F-7DD6BA69424F}"/>
              </a:ext>
            </a:extLst>
          </p:cNvPr>
          <p:cNvSpPr/>
          <p:nvPr/>
        </p:nvSpPr>
        <p:spPr>
          <a:xfrm>
            <a:off x="2040083" y="4152123"/>
            <a:ext cx="1897435" cy="335902"/>
          </a:xfrm>
          <a:prstGeom prst="rect">
            <a:avLst/>
          </a:prstGeom>
          <a:noFill/>
          <a:ln w="476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E6B4205-7253-4A6B-8435-C7F0563DCC0D}"/>
              </a:ext>
            </a:extLst>
          </p:cNvPr>
          <p:cNvSpPr/>
          <p:nvPr/>
        </p:nvSpPr>
        <p:spPr>
          <a:xfrm>
            <a:off x="6923103" y="5757862"/>
            <a:ext cx="1897435" cy="335902"/>
          </a:xfrm>
          <a:prstGeom prst="rect">
            <a:avLst/>
          </a:prstGeom>
          <a:noFill/>
          <a:ln w="476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90D11EC-BF05-4EDE-A3D8-F09CCB2800BE}"/>
              </a:ext>
            </a:extLst>
          </p:cNvPr>
          <p:cNvSpPr txBox="1"/>
          <p:nvPr/>
        </p:nvSpPr>
        <p:spPr>
          <a:xfrm>
            <a:off x="6228585" y="4945813"/>
            <a:ext cx="2165558" cy="52322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400" b="1"/>
              <a:t>새로운 댓글 등록후 </a:t>
            </a:r>
            <a:endParaRPr lang="en-US" altLang="ko-KR" sz="1400" b="1"/>
          </a:p>
          <a:p>
            <a:r>
              <a:rPr lang="ko-KR" altLang="en-US" sz="1400" b="1"/>
              <a:t>마지막 페이지로 이동 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56764209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댓글</a:t>
            </a:r>
            <a:r>
              <a:rPr lang="en-US" altLang="ko-KR" dirty="0" smtClean="0"/>
              <a:t> </a:t>
            </a:r>
            <a:r>
              <a:rPr lang="ko-KR" altLang="en-US" dirty="0" smtClean="0"/>
              <a:t>수정 삭제</a:t>
            </a:r>
            <a:r>
              <a:rPr lang="en-US" altLang="ko-KR" dirty="0" smtClean="0"/>
              <a:t>(p442)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수정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삭제후</a:t>
            </a:r>
            <a:r>
              <a:rPr lang="ko-KR" altLang="en-US" smtClean="0"/>
              <a:t> 현재 페이지 번호의 페이지로 이동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790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9CD74-3FEC-4AC0-8BC8-6486ECB48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@RestController</a:t>
            </a:r>
            <a:r>
              <a:rPr lang="ko-KR" altLang="en-US"/>
              <a:t>의 반환 </a:t>
            </a:r>
            <a:r>
              <a:rPr lang="ko-KR" altLang="en-US" smtClean="0"/>
              <a:t>타입</a:t>
            </a:r>
            <a:r>
              <a:rPr lang="en-US" altLang="ko-KR" smtClean="0"/>
              <a:t>(p358)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9C1A93-8619-433C-9A30-8A8BC1A045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@</a:t>
            </a:r>
            <a:r>
              <a:rPr lang="en-US" altLang="ko-KR" dirty="0" err="1"/>
              <a:t>RestController</a:t>
            </a:r>
            <a:r>
              <a:rPr lang="ko-KR" altLang="en-US" dirty="0"/>
              <a:t>를 사용하는 컨트롤러에서는 다음과 같은 반환 타입들을 사용한다</a:t>
            </a:r>
            <a:r>
              <a:rPr lang="en-US" altLang="ko-KR" dirty="0" smtClean="0"/>
              <a:t>.(</a:t>
            </a:r>
            <a:r>
              <a:rPr lang="ko-KR" altLang="en-US" dirty="0" err="1" smtClean="0"/>
              <a:t>순수데이터</a:t>
            </a:r>
            <a:r>
              <a:rPr lang="ko-KR" altLang="en-US" dirty="0" smtClean="0"/>
              <a:t> 반환 형식</a:t>
            </a:r>
            <a:r>
              <a:rPr lang="en-US" altLang="ko-KR" dirty="0" smtClean="0"/>
              <a:t>) </a:t>
            </a:r>
            <a:endParaRPr lang="en-US" altLang="ko-KR" dirty="0"/>
          </a:p>
          <a:p>
            <a:pPr lvl="1"/>
            <a:r>
              <a:rPr lang="en-US" altLang="ko-KR" dirty="0"/>
              <a:t>String</a:t>
            </a:r>
            <a:r>
              <a:rPr lang="ko-KR" altLang="en-US" dirty="0"/>
              <a:t> 혹은 </a:t>
            </a:r>
            <a:r>
              <a:rPr lang="en-US" altLang="ko-KR" dirty="0"/>
              <a:t>Integer </a:t>
            </a:r>
            <a:r>
              <a:rPr lang="ko-KR" altLang="en-US" dirty="0"/>
              <a:t>등의 타입들 </a:t>
            </a:r>
            <a:endParaRPr lang="en-US" altLang="ko-KR" dirty="0"/>
          </a:p>
          <a:p>
            <a:pPr lvl="1"/>
            <a:r>
              <a:rPr lang="ko-KR" altLang="en-US" dirty="0"/>
              <a:t>사용자 정의 타입</a:t>
            </a:r>
            <a:endParaRPr lang="en-US" altLang="ko-KR" dirty="0"/>
          </a:p>
          <a:p>
            <a:pPr lvl="1"/>
            <a:r>
              <a:rPr lang="en-US" altLang="ko-KR" dirty="0" err="1"/>
              <a:t>ResponseEntity</a:t>
            </a:r>
            <a:r>
              <a:rPr lang="en-US" altLang="ko-KR" dirty="0"/>
              <a:t>&lt;&gt; </a:t>
            </a:r>
            <a:r>
              <a:rPr lang="ko-KR" altLang="en-US" dirty="0"/>
              <a:t>타입</a:t>
            </a:r>
            <a:endParaRPr lang="en-US" altLang="ko-KR" dirty="0"/>
          </a:p>
          <a:p>
            <a:r>
              <a:rPr lang="ko-KR" altLang="en-US" dirty="0"/>
              <a:t>주로 </a:t>
            </a:r>
            <a:r>
              <a:rPr lang="en-US" altLang="ko-KR" dirty="0" err="1"/>
              <a:t>ResponseEntity</a:t>
            </a:r>
            <a:r>
              <a:rPr lang="en-US" altLang="ko-KR" dirty="0"/>
              <a:t> </a:t>
            </a:r>
            <a:r>
              <a:rPr lang="ko-KR" altLang="en-US" dirty="0"/>
              <a:t>타입을 이용하는 것이 </a:t>
            </a:r>
            <a:r>
              <a:rPr lang="ko-KR" altLang="en-US" dirty="0" smtClean="0"/>
              <a:t>일반적</a:t>
            </a:r>
            <a:endParaRPr lang="en-US" altLang="ko-KR" dirty="0"/>
          </a:p>
          <a:p>
            <a:r>
              <a:rPr lang="en-US" altLang="ko-KR" dirty="0" smtClean="0"/>
              <a:t>Controller </a:t>
            </a:r>
            <a:r>
              <a:rPr lang="ko-KR" altLang="en-US" dirty="0" smtClean="0"/>
              <a:t>패키지를 </a:t>
            </a:r>
            <a:r>
              <a:rPr lang="ko-KR" altLang="en-US" dirty="0" err="1" smtClean="0"/>
              <a:t>만들곻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SampleController</a:t>
            </a:r>
            <a:r>
              <a:rPr lang="ko-KR" altLang="en-US" dirty="0" smtClean="0"/>
              <a:t>클래스를 만든다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15273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단순 문자열 반환</a:t>
            </a:r>
            <a:r>
              <a:rPr lang="en-US" altLang="ko-KR" dirty="0" smtClean="0"/>
              <a:t>(p359)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순수한 문자열을 반환</a:t>
            </a:r>
            <a:endParaRPr lang="en-US" altLang="ko-KR" dirty="0" smtClean="0"/>
          </a:p>
          <a:p>
            <a:r>
              <a:rPr lang="en-US" altLang="ko-KR" dirty="0" smtClean="0"/>
              <a:t>@</a:t>
            </a:r>
            <a:r>
              <a:rPr lang="en-US" altLang="ko-KR" dirty="0" err="1" smtClean="0"/>
              <a:t>GetMapping</a:t>
            </a:r>
            <a:r>
              <a:rPr lang="ko-KR" altLang="en-US" dirty="0" smtClean="0"/>
              <a:t>의 </a:t>
            </a:r>
            <a:r>
              <a:rPr lang="en-US" altLang="ko-KR" dirty="0"/>
              <a:t>p</a:t>
            </a:r>
            <a:r>
              <a:rPr lang="en-US" altLang="ko-KR" dirty="0" smtClean="0"/>
              <a:t>roduces</a:t>
            </a:r>
            <a:r>
              <a:rPr lang="ko-KR" altLang="en-US" dirty="0" smtClean="0"/>
              <a:t>속성은 해당</a:t>
            </a:r>
            <a:r>
              <a:rPr lang="en-US" altLang="ko-KR" dirty="0" smtClean="0"/>
              <a:t> </a:t>
            </a:r>
            <a:r>
              <a:rPr lang="ko-KR" altLang="en-US" dirty="0" smtClean="0"/>
              <a:t>메서드가 </a:t>
            </a:r>
            <a:r>
              <a:rPr lang="ko-KR" altLang="en-US" dirty="0" smtClean="0"/>
              <a:t>생산</a:t>
            </a:r>
            <a:r>
              <a:rPr lang="en-US" altLang="ko-KR" dirty="0" smtClean="0"/>
              <a:t>(</a:t>
            </a:r>
            <a:r>
              <a:rPr lang="ko-KR" altLang="en-US" dirty="0" smtClean="0"/>
              <a:t>리턴</a:t>
            </a:r>
            <a:r>
              <a:rPr lang="en-US" altLang="ko-KR" dirty="0" smtClean="0"/>
              <a:t>) </a:t>
            </a:r>
            <a:r>
              <a:rPr lang="ko-KR" altLang="en-US" dirty="0" smtClean="0"/>
              <a:t>하는</a:t>
            </a:r>
            <a:r>
              <a:rPr lang="en-US" altLang="ko-KR" dirty="0"/>
              <a:t> </a:t>
            </a:r>
            <a:r>
              <a:rPr lang="en-US" altLang="ko-KR" dirty="0" smtClean="0"/>
              <a:t>MIME</a:t>
            </a:r>
            <a:r>
              <a:rPr lang="ko-KR" altLang="en-US" dirty="0" smtClean="0"/>
              <a:t>타입을 의미</a:t>
            </a:r>
            <a:endParaRPr lang="en-US" altLang="ko-KR" dirty="0" smtClean="0"/>
          </a:p>
          <a:p>
            <a:r>
              <a:rPr lang="en-US" altLang="ko-KR" dirty="0"/>
              <a:t>@</a:t>
            </a:r>
            <a:r>
              <a:rPr lang="en-US" altLang="ko-KR" dirty="0" err="1"/>
              <a:t>GetMapping</a:t>
            </a:r>
            <a:r>
              <a:rPr lang="en-US" altLang="ko-KR" dirty="0"/>
              <a:t>(value = "/</a:t>
            </a:r>
            <a:r>
              <a:rPr lang="en-US" altLang="ko-KR" dirty="0" err="1"/>
              <a:t>getText</a:t>
            </a:r>
            <a:r>
              <a:rPr lang="en-US" altLang="ko-KR" dirty="0"/>
              <a:t>", produces = "</a:t>
            </a:r>
            <a:r>
              <a:rPr lang="en-US" altLang="ko-KR" dirty="0" smtClean="0"/>
              <a:t>text/plain; charset=UTF-8</a:t>
            </a:r>
            <a:r>
              <a:rPr lang="en-US" altLang="ko-KR" dirty="0" smtClean="0"/>
              <a:t>")</a:t>
            </a:r>
          </a:p>
          <a:p>
            <a:r>
              <a:rPr lang="ko-KR" altLang="en-US" dirty="0" smtClean="0"/>
              <a:t>또는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err="1"/>
              <a:t>MediaType.TEXT_PLAIN_VALUE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사용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err="1" smtClean="0"/>
              <a:t>브라우져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개발도구의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network</a:t>
            </a:r>
            <a:r>
              <a:rPr lang="ko-KR" altLang="en-US" dirty="0" smtClean="0"/>
              <a:t>에서 보면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Content-Type : text/</a:t>
            </a:r>
            <a:r>
              <a:rPr lang="en-US" altLang="ko-KR" dirty="0" err="1" smtClean="0"/>
              <a:t>plain;charset</a:t>
            </a:r>
            <a:r>
              <a:rPr lang="en-US" altLang="ko-KR" dirty="0" smtClean="0"/>
              <a:t>=UTF-8</a:t>
            </a:r>
            <a:r>
              <a:rPr lang="en-US" altLang="ko-KR" dirty="0"/>
              <a:t/>
            </a:r>
            <a:br>
              <a:rPr lang="en-US" altLang="ko-KR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02562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2512</TotalTime>
  <Words>3019</Words>
  <Application>Microsoft Office PowerPoint</Application>
  <PresentationFormat>화면 슬라이드 쇼(4:3)</PresentationFormat>
  <Paragraphs>966</Paragraphs>
  <Slides>74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74</vt:i4>
      </vt:variant>
    </vt:vector>
  </HeadingPairs>
  <TitlesOfParts>
    <vt:vector size="80" baseType="lpstr">
      <vt:lpstr>나눔명조</vt:lpstr>
      <vt:lpstr>맑은 고딕</vt:lpstr>
      <vt:lpstr>한컴돋움</vt:lpstr>
      <vt:lpstr>Arial</vt:lpstr>
      <vt:lpstr>Consolas</vt:lpstr>
      <vt:lpstr>Office 테마</vt:lpstr>
      <vt:lpstr>코드로 배우는  스프링 웹 프로젝트</vt:lpstr>
      <vt:lpstr>Objectives</vt:lpstr>
      <vt:lpstr>16. REST방식으로 전환     </vt:lpstr>
      <vt:lpstr>웹의 과거와 현재 </vt:lpstr>
      <vt:lpstr>REST방식으로 전환(p352)</vt:lpstr>
      <vt:lpstr>@RestController(p354)</vt:lpstr>
      <vt:lpstr>예제프로젝트의 준비(p354-- ex03) </vt:lpstr>
      <vt:lpstr>@RestController의 반환 타입(p358)</vt:lpstr>
      <vt:lpstr>단순 문자열 반환(p359)</vt:lpstr>
      <vt:lpstr>객체 반환(p360)</vt:lpstr>
      <vt:lpstr>SampleVO클래스와 Controller</vt:lpstr>
      <vt:lpstr>JSON/XML의 테스트 </vt:lpstr>
      <vt:lpstr>Collection(배열,List,Map)타입의 객체 반환-List(p363) </vt:lpstr>
      <vt:lpstr>Collection타입의 객체 반환-Map</vt:lpstr>
      <vt:lpstr>ResponseEnitity타입(http의 헤더정보 활용)(p364)</vt:lpstr>
      <vt:lpstr>PowerPoint 프레젠테이션</vt:lpstr>
      <vt:lpstr>@RestController의 파라미터(p366)</vt:lpstr>
      <vt:lpstr>@PathVariable(json반환은 produces 별도 설정)</vt:lpstr>
      <vt:lpstr>@RequestBody</vt:lpstr>
      <vt:lpstr>PowerPoint 프레젠테이션</vt:lpstr>
      <vt:lpstr>PowerPoint 프레젠테이션</vt:lpstr>
      <vt:lpstr>REST 방식의 테스트(p368) </vt:lpstr>
      <vt:lpstr>크롬 확장 프로그램을 이용하는 테스트(P371)</vt:lpstr>
      <vt:lpstr>Restlet을 이용한 테스트 </vt:lpstr>
      <vt:lpstr>다양한 전송방식과 URI설계(P373) </vt:lpstr>
      <vt:lpstr>17. Ajax를 이용하는 댓글 처리      </vt:lpstr>
      <vt:lpstr>프로젝트의 구성(p375)</vt:lpstr>
      <vt:lpstr>댓글 처리를 영속 영역(p377) </vt:lpstr>
      <vt:lpstr>ReplyVO클래스의 추가/Mapper 준비(p378)  </vt:lpstr>
      <vt:lpstr>Mapper CRUD작업-create(p381)</vt:lpstr>
      <vt:lpstr>Mapper 특정 댓글 조회(p384)</vt:lpstr>
      <vt:lpstr>Mapper 특정 댓글 삭제/수정(p385) </vt:lpstr>
      <vt:lpstr>@Param 어노테이션과 댓글 목록(p387)</vt:lpstr>
      <vt:lpstr>서비스영역과 컨트롤러 처리(p389)</vt:lpstr>
      <vt:lpstr>ReplyController의 설계(p392) </vt:lpstr>
      <vt:lpstr>등록작업과 테스트(p393) </vt:lpstr>
      <vt:lpstr>PowerPoint 프레젠테이션</vt:lpstr>
      <vt:lpstr>특정 게시물의 댓글 목록(p395) </vt:lpstr>
      <vt:lpstr>PowerPoint 프레젠테이션</vt:lpstr>
      <vt:lpstr>댓글의 조회/삭제(p397)</vt:lpstr>
      <vt:lpstr>댓글의 수정(p397) </vt:lpstr>
      <vt:lpstr>JavaScript의 준비 – 모듈화(p398)</vt:lpstr>
      <vt:lpstr>PowerPoint 프레젠테이션</vt:lpstr>
      <vt:lpstr>reply.js 댓글 등록(board/get.jsp에 포함) </vt:lpstr>
      <vt:lpstr>조회 화면에서 호출 </vt:lpstr>
      <vt:lpstr>PowerPoint 프레젠테이션</vt:lpstr>
      <vt:lpstr>댓글의 목록 처리(p406) </vt:lpstr>
      <vt:lpstr>getJSON( )처리 –reply.js(p406)</vt:lpstr>
      <vt:lpstr>PowerPoint 프레젠테이션</vt:lpstr>
      <vt:lpstr>댓글의 삭제와 갱신(p408) </vt:lpstr>
      <vt:lpstr>댓글 삭제 테스트</vt:lpstr>
      <vt:lpstr>댓글 수정/테스트(p410) </vt:lpstr>
      <vt:lpstr>특정댓글조회/테스트  </vt:lpstr>
      <vt:lpstr>이벤트 처리와 HTML처리(p413) </vt:lpstr>
      <vt:lpstr>댓글 목록의 처리(p414) </vt:lpstr>
      <vt:lpstr>PowerPoint 프레젠테이션</vt:lpstr>
      <vt:lpstr>새로운 댓글의 처리(p419)</vt:lpstr>
      <vt:lpstr>댓글 추가후 처리(p422) </vt:lpstr>
      <vt:lpstr>특정 댓글의 클릭 이벤트(p424) </vt:lpstr>
      <vt:lpstr>PowerPoint 프레젠테이션</vt:lpstr>
      <vt:lpstr>댓글의 수정/삭제 처리 이벤트(p426)</vt:lpstr>
      <vt:lpstr>댓글의 페이징처리(p427) </vt:lpstr>
      <vt:lpstr>인덱스를 이용하는 댓글 페이징 처리 </vt:lpstr>
      <vt:lpstr>PowerPoint 프레젠테이션</vt:lpstr>
      <vt:lpstr>댓글의 수(카운트)(p432) </vt:lpstr>
      <vt:lpstr>ReplyServiceImpl처리(p433) </vt:lpstr>
      <vt:lpstr>PowerPoint 프레젠테이션</vt:lpstr>
      <vt:lpstr>ReplyController의 수정(p435) </vt:lpstr>
      <vt:lpstr>댓글의 화면 처리(p434) </vt:lpstr>
      <vt:lpstr>댓글의 페이지 계산과 출력(p436) </vt:lpstr>
      <vt:lpstr>새로운 댓글 추가 </vt:lpstr>
      <vt:lpstr>댓글의 페이지 번호 처리(p439) </vt:lpstr>
      <vt:lpstr>PowerPoint 프레젠테이션</vt:lpstr>
      <vt:lpstr>댓글 수정 삭제(p442)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코드로 배우는 스프링 웹 프로젝트</dc:title>
  <dc:creator>Kang Wallter</dc:creator>
  <cp:lastModifiedBy>404-11</cp:lastModifiedBy>
  <cp:revision>107</cp:revision>
  <dcterms:created xsi:type="dcterms:W3CDTF">2018-08-08T08:58:11Z</dcterms:created>
  <dcterms:modified xsi:type="dcterms:W3CDTF">2023-05-01T04:24:20Z</dcterms:modified>
</cp:coreProperties>
</file>