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//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파라메터형이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다를시는</a:t>
            </a:r>
            <a:r>
              <a:rPr lang="ko-KR" altLang="en-US" dirty="0" smtClean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470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객체를 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(IE10</a:t>
            </a:r>
            <a:r>
              <a:rPr lang="ko-KR" altLang="en-US" dirty="0" err="1" smtClean="0"/>
              <a:t>부터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확인 </a:t>
            </a:r>
            <a:endParaRPr lang="en-US" altLang="ko-KR" dirty="0" smtClean="0"/>
          </a:p>
          <a:p>
            <a:r>
              <a:rPr lang="en-US" altLang="ko-KR" dirty="0" smtClean="0"/>
              <a:t>UploadController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동일한 이름으로 파일이 업로드 된다면 기존 파일이 사라지는 문제 </a:t>
            </a:r>
          </a:p>
          <a:p>
            <a:pPr lvl="0"/>
            <a:r>
              <a:rPr lang="ko-KR" altLang="ko-KR"/>
              <a:t>이미지 파일의 경우에는 원본 파일의 용량이 큰 경우 섬네일 이미지를 생성해야 하는 문제 </a:t>
            </a:r>
          </a:p>
          <a:p>
            <a:pPr lvl="0"/>
            <a:r>
              <a:rPr lang="ko-KR" altLang="ko-KR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/>
              <a:t>첨부파일 공격에 대비하기 위한 업로드 파일의 확장자 제한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22. </a:t>
            </a:r>
            <a:r>
              <a:rPr lang="ko-KR" altLang="en-US"/>
              <a:t>파일 업로드 상세 처리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업로드 이후에 반환해야 하는 정보 </a:t>
            </a:r>
            <a:endParaRPr lang="en-US" altLang="ko-KR" smtClean="0"/>
          </a:p>
          <a:p>
            <a:pPr lvl="1"/>
            <a:r>
              <a:rPr lang="ko-KR" altLang="ko-KR" sz="1600" smtClean="0"/>
              <a:t>업로드된 파일의 이름과 원본 파일의 이름 </a:t>
            </a:r>
          </a:p>
          <a:p>
            <a:pPr lvl="1"/>
            <a:r>
              <a:rPr lang="ko-KR" altLang="ko-KR" sz="1600" smtClean="0"/>
              <a:t>파일이 저장된 경로 </a:t>
            </a:r>
          </a:p>
          <a:p>
            <a:pPr lvl="1"/>
            <a:r>
              <a:rPr lang="ko-KR" altLang="ko-KR" sz="1600" smtClean="0"/>
              <a:t>업로드된 파일이 이미지인지 아닌지에 대한 정보 </a:t>
            </a:r>
            <a:endParaRPr lang="en-US" altLang="ko-KR" sz="1600" smtClean="0"/>
          </a:p>
          <a:p>
            <a:r>
              <a:rPr lang="ko-KR" altLang="en-US" sz="1900" smtClean="0"/>
              <a:t>정보들을 객체로 처리하고 </a:t>
            </a:r>
            <a:r>
              <a:rPr lang="en-US" altLang="ko-KR" sz="1900" smtClean="0"/>
              <a:t>JSON</a:t>
            </a:r>
            <a:r>
              <a:rPr lang="ko-KR" altLang="en-US" sz="1900" smtClean="0"/>
              <a:t>으로 전송 </a:t>
            </a:r>
            <a:endParaRPr lang="en-US" altLang="ko-KR" sz="1900" smtClean="0"/>
          </a:p>
          <a:p>
            <a:endParaRPr lang="en-US" altLang="ko-KR" sz="1900" smtClean="0"/>
          </a:p>
          <a:p>
            <a:endParaRPr lang="ko-KR" altLang="ko-KR" sz="190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서버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(value = "/</a:t>
            </a:r>
            <a:r>
              <a:rPr lang="en-US" altLang="ko-KR" dirty="0" err="1"/>
              <a:t>uploadAjaxAction</a:t>
            </a:r>
            <a:r>
              <a:rPr lang="en-US" altLang="ko-KR" dirty="0"/>
              <a:t>", produces = </a:t>
            </a:r>
            <a:r>
              <a:rPr lang="en-US" altLang="ko-KR" dirty="0" err="1" smtClean="0"/>
              <a:t>MediaType.</a:t>
            </a:r>
            <a:r>
              <a:rPr lang="en-US" altLang="ko-KR" b="1" i="1" dirty="0" err="1" smtClean="0"/>
              <a:t>APPLICATION_JSON_VALUE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 smtClean="0"/>
              <a:t>ResponseEntity</a:t>
            </a:r>
            <a:r>
              <a:rPr lang="en-US" altLang="ko-KR" b="1" dirty="0" smtClean="0"/>
              <a:t>&lt;List&lt;</a:t>
            </a:r>
            <a:r>
              <a:rPr lang="en-US" altLang="ko-KR" b="1" dirty="0" err="1" smtClean="0"/>
              <a:t>AttachFileDTO</a:t>
            </a:r>
            <a:r>
              <a:rPr lang="en-US" altLang="ko-KR" b="1" dirty="0"/>
              <a:t>&gt;&gt; </a:t>
            </a:r>
            <a:r>
              <a:rPr lang="en-US" altLang="ko-KR" b="1" dirty="0" err="1"/>
              <a:t>uploadAjaxPost</a:t>
            </a:r>
            <a:r>
              <a:rPr lang="en-US" altLang="ko-KR" b="1" dirty="0"/>
              <a:t>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[] </a:t>
            </a:r>
            <a:r>
              <a:rPr lang="en-US" altLang="ko-KR" b="1" dirty="0" err="1"/>
              <a:t>uploadFile</a:t>
            </a:r>
            <a:r>
              <a:rPr lang="en-US" altLang="ko-KR" b="1" dirty="0" smtClean="0"/>
              <a:t>) {</a:t>
            </a:r>
            <a:br>
              <a:rPr lang="en-US" altLang="ko-KR" b="1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List&lt;</a:t>
            </a:r>
            <a:r>
              <a:rPr lang="en-US" altLang="ko-KR" dirty="0" err="1"/>
              <a:t>AttachFileDTO</a:t>
            </a:r>
            <a:r>
              <a:rPr lang="en-US" altLang="ko-KR" dirty="0"/>
              <a:t>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 err="1" smtClean="0"/>
              <a:t>AttachFileDTO</a:t>
            </a:r>
            <a:r>
              <a:rPr lang="en-US" altLang="ko-KR" dirty="0" smtClean="0"/>
              <a:t> </a:t>
            </a:r>
            <a:r>
              <a:rPr lang="en-US" altLang="ko-KR" dirty="0" err="1"/>
              <a:t>attachDTO</a:t>
            </a:r>
            <a:r>
              <a:rPr lang="en-US" altLang="ko-KR" dirty="0"/>
              <a:t> = new </a:t>
            </a:r>
            <a:r>
              <a:rPr lang="en-US" altLang="ko-KR" dirty="0" err="1"/>
              <a:t>AttachFileDTO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attachDTO.setUuid</a:t>
            </a:r>
            <a:r>
              <a:rPr lang="en-US" altLang="ko-KR" dirty="0"/>
              <a:t>(</a:t>
            </a:r>
            <a:r>
              <a:rPr lang="en-US" altLang="ko-KR" dirty="0" err="1"/>
              <a:t>uuid.toString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attachDTO.setUploadPath</a:t>
            </a:r>
            <a:r>
              <a:rPr lang="en-US" altLang="ko-KR" dirty="0"/>
              <a:t>(</a:t>
            </a:r>
            <a:r>
              <a:rPr lang="en-US" altLang="ko-KR" dirty="0" err="1"/>
              <a:t>uploadFolderPath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attachDTO.setImage</a:t>
            </a:r>
            <a:r>
              <a:rPr lang="en-US" altLang="ko-KR" dirty="0"/>
              <a:t>(true);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list.add</a:t>
            </a:r>
            <a:r>
              <a:rPr lang="en-US" altLang="ko-KR" dirty="0"/>
              <a:t>(</a:t>
            </a:r>
            <a:r>
              <a:rPr lang="en-US" altLang="ko-KR" dirty="0" err="1"/>
              <a:t>attachDTO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return new </a:t>
            </a:r>
            <a:r>
              <a:rPr lang="en-US" altLang="ko-KR" b="1" dirty="0" err="1"/>
              <a:t>ResponseEntity</a:t>
            </a:r>
            <a:r>
              <a:rPr lang="en-US" altLang="ko-KR" b="1" dirty="0"/>
              <a:t>&lt;&gt;(list, </a:t>
            </a:r>
            <a:r>
              <a:rPr lang="en-US" altLang="ko-KR" b="1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b="1" i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8239588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19124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파일 경우에는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이미지를 보여줌</a:t>
            </a:r>
            <a:endParaRPr lang="en-US" altLang="ko-KR" dirty="0" smtClean="0"/>
          </a:p>
          <a:p>
            <a:r>
              <a:rPr lang="ko-KR" altLang="en-US" dirty="0" smtClean="0"/>
              <a:t>해당 파일의 경로와 </a:t>
            </a:r>
            <a:r>
              <a:rPr lang="en-US" altLang="ko-KR" dirty="0" smtClean="0"/>
              <a:t>UUID</a:t>
            </a:r>
            <a:r>
              <a:rPr lang="ko-KR" altLang="en-US" dirty="0" smtClean="0"/>
              <a:t>가 붙은 파일 이름 필요</a:t>
            </a:r>
            <a:endParaRPr lang="en-US" altLang="ko-KR" dirty="0" smtClean="0"/>
          </a:p>
          <a:p>
            <a:r>
              <a:rPr lang="ko-KR" altLang="en-US" dirty="0" err="1" smtClean="0"/>
              <a:t>섬네일은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가져옴</a:t>
            </a:r>
            <a:endParaRPr lang="en-US" altLang="ko-KR" dirty="0" smtClean="0"/>
          </a:p>
          <a:p>
            <a:r>
              <a:rPr lang="ko-KR" altLang="en-US" dirty="0" smtClean="0"/>
              <a:t>서버에 전송하는 데이터는 </a:t>
            </a:r>
            <a:r>
              <a:rPr lang="ko-KR" altLang="en-US" dirty="0" err="1" smtClean="0"/>
              <a:t>파일경로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s_ + UUID +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한글과 공백 </a:t>
            </a:r>
            <a:r>
              <a:rPr lang="ko-KR" altLang="en-US" dirty="0" err="1" smtClean="0"/>
              <a:t>포함시에</a:t>
            </a:r>
            <a:r>
              <a:rPr lang="ko-KR" altLang="en-US" dirty="0" smtClean="0"/>
              <a:t> 문제가 발생하므로 </a:t>
            </a:r>
            <a:r>
              <a:rPr lang="en-US" altLang="ko-KR" dirty="0" err="1" smtClean="0"/>
              <a:t>encodeURIComponent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&lt;form&gt; </a:t>
            </a:r>
            <a:r>
              <a:rPr lang="ko-KR" altLang="ko-KR" dirty="0"/>
              <a:t>태그를 이용하는 방식</a:t>
            </a:r>
            <a:r>
              <a:rPr lang="en-US" altLang="ko-KR" dirty="0"/>
              <a:t>: </a:t>
            </a:r>
            <a:r>
              <a:rPr lang="ko-KR" altLang="ko-KR" dirty="0"/>
              <a:t>브라우저의 제한이 없어야 하는 경우에 사용 </a:t>
            </a:r>
          </a:p>
          <a:p>
            <a:pPr lvl="1"/>
            <a:r>
              <a:rPr lang="ko-KR" altLang="ko-KR" dirty="0"/>
              <a:t>일반적으로 페이지 이동과 동시에 첨부파일을 업로드하는 방식 </a:t>
            </a:r>
          </a:p>
          <a:p>
            <a:pPr lvl="1"/>
            <a:r>
              <a:rPr lang="en-US" altLang="ko-KR" dirty="0"/>
              <a:t>&lt;iframe&gt;</a:t>
            </a:r>
            <a:r>
              <a:rPr lang="ko-KR" altLang="ko-KR" dirty="0"/>
              <a:t>을 이용해서 화면의 이동 없이 첨부파일을 처리하는 방식 </a:t>
            </a:r>
            <a:endParaRPr lang="en-US" altLang="ko-KR" dirty="0"/>
          </a:p>
          <a:p>
            <a:pPr lvl="1"/>
            <a:endParaRPr lang="ko-KR" altLang="ko-KR" dirty="0"/>
          </a:p>
          <a:p>
            <a:pPr lvl="0"/>
            <a:r>
              <a:rPr lang="en-US" altLang="ko-KR" dirty="0"/>
              <a:t>Ajax</a:t>
            </a:r>
            <a:r>
              <a:rPr lang="ko-KR" altLang="ko-KR" dirty="0" err="1"/>
              <a:t>를</a:t>
            </a:r>
            <a:r>
              <a:rPr lang="ko-KR" altLang="ko-KR" dirty="0"/>
              <a:t> 이용하는 방식</a:t>
            </a:r>
            <a:r>
              <a:rPr lang="en-US" altLang="ko-KR" dirty="0"/>
              <a:t>: </a:t>
            </a:r>
            <a:r>
              <a:rPr lang="ko-KR" altLang="ko-KR" dirty="0"/>
              <a:t>첨부파일을 별도로 처리하는 방식 </a:t>
            </a:r>
          </a:p>
          <a:p>
            <a:pPr lvl="1"/>
            <a:r>
              <a:rPr lang="en-US" altLang="ko-KR" dirty="0"/>
              <a:t>&lt;input type=’file’&gt;</a:t>
            </a:r>
            <a:r>
              <a:rPr lang="ko-KR" altLang="ko-KR" dirty="0"/>
              <a:t>을 이용하고 </a:t>
            </a:r>
            <a:r>
              <a:rPr lang="en-US" altLang="ko-KR" dirty="0"/>
              <a:t>Ajax</a:t>
            </a:r>
            <a:r>
              <a:rPr lang="ko-KR" altLang="ko-KR" dirty="0"/>
              <a:t>로 처리하는 방식 </a:t>
            </a:r>
          </a:p>
          <a:p>
            <a:pPr lvl="1"/>
            <a:r>
              <a:rPr lang="en-US" altLang="ko-KR" dirty="0"/>
              <a:t>Drag And Drop</a:t>
            </a:r>
            <a:r>
              <a:rPr lang="ko-KR" altLang="ko-KR" dirty="0"/>
              <a:t>이나</a:t>
            </a:r>
            <a:r>
              <a:rPr lang="en-US" altLang="ko-KR" dirty="0"/>
              <a:t> jQuery </a:t>
            </a:r>
            <a:r>
              <a:rPr lang="ko-KR" altLang="ko-KR" dirty="0"/>
              <a:t>라이브러리들을 이용해서 처리하는 방식 </a:t>
            </a:r>
            <a:endParaRPr lang="en-US" altLang="ko-KR" dirty="0" smtClean="0"/>
          </a:p>
          <a:p>
            <a:pPr lvl="1"/>
            <a:endParaRPr lang="ko-KR" altLang="ko-KR" dirty="0"/>
          </a:p>
          <a:p>
            <a:r>
              <a:rPr lang="ko-KR" altLang="en-US" dirty="0" smtClean="0"/>
              <a:t>서버 사이드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응답형태</a:t>
            </a:r>
            <a:r>
              <a:rPr lang="en-US" altLang="ko-KR" dirty="0" smtClean="0"/>
              <a:t>(HTML,JSON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err="1"/>
              <a:t>클릭시에</a:t>
            </a:r>
            <a:r>
              <a:rPr lang="ko-KR" altLang="en-US"/>
              <a:t> </a:t>
            </a:r>
            <a:r>
              <a:rPr lang="ko-KR" altLang="en-US" smtClean="0"/>
              <a:t>다운로드 파일의 이름으로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다운로드 처리</a:t>
            </a:r>
            <a:endParaRPr lang="en-US" altLang="ko-KR" smtClean="0"/>
          </a:p>
          <a:p>
            <a:r>
              <a:rPr lang="ko-KR" altLang="en-US" smtClean="0"/>
              <a:t>이미지 파일은 클릭시 원본 파일로 보여줌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브라우져에서 새로운 </a:t>
            </a:r>
            <a:r>
              <a:rPr lang="en-US" altLang="ko-KR" smtClean="0"/>
              <a:t>&lt;div&gt;</a:t>
            </a:r>
            <a:r>
              <a:rPr lang="ko-KR" altLang="en-US" smtClean="0"/>
              <a:t>등을 생성하여 처리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모달로 처리</a:t>
            </a:r>
            <a:r>
              <a:rPr lang="en-US" altLang="ko-KR" smtClean="0"/>
              <a:t>(light box</a:t>
            </a:r>
            <a:r>
              <a:rPr lang="ko-KR" altLang="en-US" smtClean="0"/>
              <a:t>라 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z="240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smtClean="0">
                <a:solidFill>
                  <a:srgbClr val="FF0000"/>
                </a:solidFill>
              </a:rPr>
              <a:t>(p530)</a:t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1800" smtClean="0"/>
              <a:t>-</a:t>
            </a:r>
            <a:r>
              <a:rPr lang="ko-KR" altLang="en-US" sz="1800" smtClean="0"/>
              <a:t>서버에서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타입을 다운로드 타입으로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(application/octet-stream)</a:t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 smtClean="0"/>
              <a:t>이미지는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타입이 </a:t>
            </a:r>
            <a:r>
              <a:rPr lang="en-US" altLang="ko-KR" sz="1800" smtClean="0"/>
              <a:t>png,jpg</a:t>
            </a:r>
            <a:r>
              <a:rPr lang="ko-KR" altLang="en-US" sz="1800" smtClean="0"/>
              <a:t>등으로 변경이 되나 다운로드는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application/octet-stream</a:t>
            </a:r>
            <a:r>
              <a:rPr lang="ko-KR" altLang="en-US" sz="1800" smtClean="0"/>
              <a:t>로 고정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</a:t>
            </a:r>
            <a:r>
              <a:rPr lang="en-US" altLang="ko-KR" sz="1800"/>
              <a:t> </a:t>
            </a:r>
            <a:r>
              <a:rPr lang="en-US" altLang="ko-KR" sz="1800" smtClean="0"/>
              <a:t>content-disposition</a:t>
            </a:r>
            <a:r>
              <a:rPr lang="ko-KR" altLang="en-US" sz="1800" smtClean="0"/>
              <a:t>헤더 메시지 속성으로 다운로드 이름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반환하는 </a:t>
            </a:r>
            <a:r>
              <a:rPr lang="en-US" altLang="ko-KR" sz="1800" smtClean="0"/>
              <a:t>ResponseEntity</a:t>
            </a:r>
            <a:r>
              <a:rPr lang="ko-KR" altLang="en-US" sz="1800" smtClean="0"/>
              <a:t>의 요소를 </a:t>
            </a:r>
            <a:r>
              <a:rPr lang="en-US" altLang="ko-KR" sz="1800" smtClean="0"/>
              <a:t>byte</a:t>
            </a:r>
            <a:r>
              <a:rPr lang="ko-KR" altLang="en-US" sz="1800" smtClean="0"/>
              <a:t>배열이 아닌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Resource</a:t>
            </a:r>
            <a:r>
              <a:rPr lang="ko-KR" altLang="en-US" sz="1800" smtClean="0"/>
              <a:t>객체를 이용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import org.springframework.core.io.Resource;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일반파일 업로드된후 다운로드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화면에서는 </a:t>
            </a:r>
            <a:r>
              <a:rPr lang="en-US" altLang="ko-KR"/>
              <a:t>‘/download’ </a:t>
            </a:r>
            <a:r>
              <a:rPr lang="ko-KR" altLang="en-US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 err="1"/>
              <a:t>를</a:t>
            </a:r>
            <a:r>
              <a:rPr lang="ko-KR" altLang="en-US" dirty="0"/>
              <a:t> 이용해서 화면 내에 원본 이미지를 보여주도록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(light-box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첨부파일은 삭제했지만</a:t>
            </a:r>
            <a:r>
              <a:rPr lang="en-US" altLang="ko-KR"/>
              <a:t>, </a:t>
            </a:r>
            <a:r>
              <a:rPr lang="ko-KR" altLang="en-US"/>
              <a:t>원래의 게시글을 수정</a:t>
            </a:r>
            <a:r>
              <a:rPr lang="en-US" altLang="ko-KR"/>
              <a:t>/</a:t>
            </a:r>
            <a:r>
              <a:rPr lang="ko-KR" altLang="en-US"/>
              <a:t>삭제하지 않은 경우 </a:t>
            </a:r>
            <a:endParaRPr lang="en-US" altLang="ko-KR"/>
          </a:p>
          <a:p>
            <a:r>
              <a:rPr lang="ko-KR" altLang="en-US"/>
              <a:t>비정상적으로 수정</a:t>
            </a:r>
            <a:r>
              <a:rPr lang="en-US" altLang="ko-KR"/>
              <a:t>/</a:t>
            </a:r>
            <a:r>
              <a:rPr lang="ko-KR" altLang="en-US"/>
              <a:t>삭제 중에 브라우저가 종료된 경우 </a:t>
            </a:r>
            <a:endParaRPr lang="en-US" altLang="ko-KR"/>
          </a:p>
          <a:p>
            <a:r>
              <a:rPr lang="ko-KR" altLang="en-US"/>
              <a:t>무난한 방식은 </a:t>
            </a:r>
            <a:r>
              <a:rPr lang="en-US" altLang="ko-KR"/>
              <a:t>DB</a:t>
            </a:r>
            <a:r>
              <a:rPr lang="ko-KR" altLang="en-US"/>
              <a:t>에 있는 첨부파일의 목록과 실제 업로드 폴더에 있는 파일의 목록을 비교해서 처리하는 작업을 주기적으로 처리 </a:t>
            </a:r>
            <a:endParaRPr lang="en-US" altLang="ko-KR"/>
          </a:p>
          <a:p>
            <a:r>
              <a:rPr lang="en-US" altLang="ko-KR"/>
              <a:t>Quartz</a:t>
            </a:r>
            <a:r>
              <a:rPr lang="ko-KR" altLang="en-US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(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uploadPath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varchar2(200) not null,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varchar2(100) not null,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filetype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char(1) default 'I',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bno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number(10,0)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alter table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tbl_attach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add constraint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pk_attach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primary key 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uuid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);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add constraint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fk_board_attach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foreign key 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references 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tbl_board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BoardVO</a:t>
            </a:r>
            <a:r>
              <a:rPr lang="ko-KR" altLang="en-US" dirty="0" smtClean="0"/>
              <a:t>에 위의 클래스를 인스턴스변수로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/>
              <a:t>private List&lt;</a:t>
            </a:r>
            <a:r>
              <a:rPr lang="en-US" altLang="ko-KR" b="1" dirty="0" err="1"/>
              <a:t>BoardAttachVO</a:t>
            </a:r>
            <a:r>
              <a:rPr lang="en-US" altLang="ko-KR" b="1" dirty="0"/>
              <a:t>&gt; </a:t>
            </a:r>
            <a:r>
              <a:rPr lang="en-US" altLang="ko-KR" b="1" dirty="0" err="1"/>
              <a:t>attachList</a:t>
            </a:r>
            <a:r>
              <a:rPr lang="en-US" altLang="ko-KR" b="1" dirty="0"/>
              <a:t>;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92048"/>
            <a:ext cx="6610363" cy="27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첨부물은 수정의 의미가 없으므로 </a:t>
            </a:r>
            <a:r>
              <a:rPr lang="en-US" altLang="ko-KR" smtClean="0"/>
              <a:t>update</a:t>
            </a:r>
            <a:r>
              <a:rPr lang="ko-KR" altLang="en-US" smtClean="0"/>
              <a:t>는 없고 </a:t>
            </a:r>
            <a:r>
              <a:rPr lang="en-US" altLang="ko-KR" smtClean="0"/>
              <a:t>insert,delete,</a:t>
            </a:r>
            <a:br>
              <a:rPr lang="en-US" altLang="ko-KR" smtClean="0"/>
            </a:br>
            <a:r>
              <a:rPr lang="ko-KR" altLang="en-US" smtClean="0"/>
              <a:t>게시물 번호로 첨부물의 목록을 찾는 </a:t>
            </a:r>
            <a:r>
              <a:rPr lang="en-US" altLang="ko-KR" smtClean="0"/>
              <a:t>findByBno</a:t>
            </a:r>
            <a:r>
              <a:rPr lang="ko-KR" altLang="en-US" smtClean="0"/>
              <a:t>만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추가된 첨부파일은 이미 업로드가 완료된 상황</a:t>
            </a:r>
            <a:endParaRPr lang="en-US" altLang="ko-KR" dirty="0"/>
          </a:p>
          <a:p>
            <a:r>
              <a:rPr lang="en-US" altLang="ko-KR" dirty="0"/>
              <a:t>&lt;form&gt;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en-US" altLang="ko-KR" dirty="0"/>
              <a:t>&lt;input type=‘hidden’&gt; </a:t>
            </a:r>
            <a:r>
              <a:rPr lang="ko-KR" altLang="en-US" dirty="0"/>
              <a:t>태그들을 첨부된 파일의 수 만큼 생성해서 같이 전송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type=‘hidden’&gt;</a:t>
            </a:r>
            <a:r>
              <a:rPr lang="ko-KR" altLang="en-US" dirty="0"/>
              <a:t>으로 만들어진 </a:t>
            </a:r>
            <a:endParaRPr lang="en-US" altLang="ko-KR" dirty="0"/>
          </a:p>
          <a:p>
            <a:r>
              <a:rPr lang="ko-KR" altLang="en-US" dirty="0"/>
              <a:t>파일 정보들을 </a:t>
            </a:r>
            <a:r>
              <a:rPr lang="en-US" altLang="ko-KR" dirty="0" err="1"/>
              <a:t>BoardAttachVO</a:t>
            </a:r>
            <a:r>
              <a:rPr lang="ko-KR" altLang="en-US" dirty="0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dirty="0" err="1" smtClean="0"/>
              <a:t>register.jsp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추가 부분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909962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처리</a:t>
            </a:r>
            <a:r>
              <a:rPr lang="en-US" altLang="ko-KR" smtClean="0"/>
              <a:t>(p556)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submit</a:t>
            </a:r>
            <a:r>
              <a:rPr lang="ko-KR" altLang="en-US" smtClean="0"/>
              <a:t>버튼 클릭시 첨부파일 관련 작업을 먼저 하도록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기본동작을 막는다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input type=“file”</a:t>
            </a:r>
            <a:r>
              <a:rPr lang="ko-KR" altLang="en-US" smtClean="0"/>
              <a:t>의 이벤트는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35" y="1345848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파일 삭제 처리 이벤트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7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&lt;input type=‘hidden’&gt;</a:t>
            </a:r>
            <a:r>
              <a:rPr lang="ko-KR" altLang="en-US" smtClean="0"/>
              <a:t>은 첨부 파일 하나당 </a:t>
            </a:r>
            <a:r>
              <a:rPr lang="en-US" altLang="ko-KR" smtClean="0"/>
              <a:t>1</a:t>
            </a:r>
            <a:r>
              <a:rPr lang="ko-KR" altLang="en-US" smtClean="0"/>
              <a:t>개를 만들며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정보는 </a:t>
            </a:r>
            <a:r>
              <a:rPr lang="en-US" altLang="ko-KR" smtClean="0"/>
              <a:t>BoardVO</a:t>
            </a:r>
            <a:r>
              <a:rPr lang="ko-KR" altLang="en-US" smtClean="0"/>
              <a:t>로 수집된다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List&lt;BoardAttachVO&gt; attachList</a:t>
            </a:r>
            <a:r>
              <a:rPr lang="ko-KR" altLang="en-US" smtClean="0"/>
              <a:t>변수로 수집되므로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name</a:t>
            </a:r>
            <a:r>
              <a:rPr lang="ko-KR" altLang="en-US" smtClean="0"/>
              <a:t>속성은 동일한 이름의 배열형 변수로 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(attachList[i])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BoardServiceImpl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하므로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BoardMapper mapper</a:t>
            </a:r>
            <a:r>
              <a:rPr lang="en-US" altLang="ko-KR" b="1" dirty="0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dirty="0" smtClean="0"/>
              <a:t>메서드는 </a:t>
            </a:r>
            <a:r>
              <a:rPr lang="en-US" altLang="ko-KR" b="1" dirty="0" smtClean="0"/>
              <a:t> Board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dirty="0" smtClean="0"/>
              <a:t>하므로 </a:t>
            </a:r>
            <a:r>
              <a:rPr lang="en-US" altLang="ko-KR" b="1" dirty="0" smtClean="0"/>
              <a:t>@Transaction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 &lt;= 0)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트랜잭션하에 여러 개의 첨부 파일 정보도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 조회시에는 게시물의 정보와 첨부파일들의 정보를 같이 가져오도록 해야 함 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해당 게시물의 첨부파일들만 조회하는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통해 한번에 가져오는 방식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=„3.1"&gt;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/>
              <a:t>})(); </a:t>
            </a:r>
            <a:r>
              <a:rPr lang="en-US" altLang="ko-KR" smtClean="0"/>
              <a:t>//</a:t>
            </a:r>
            <a:r>
              <a:rPr lang="ko-KR" altLang="en-US" smtClean="0"/>
              <a:t>즉시실행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.getJSON</a:t>
            </a:r>
            <a:r>
              <a:rPr lang="ko-KR" altLang="en-US" smtClean="0"/>
              <a:t>으로 가져온 첨부물을 등록시 화면 처리 처럼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card</a:t>
            </a:r>
            <a:r>
              <a:rPr lang="ko-KR" altLang="en-US" smtClean="0"/>
              <a:t>를 사용하여 처리</a:t>
            </a:r>
            <a:r>
              <a:rPr lang="en-US" altLang="ko-KR" smtClean="0"/>
              <a:t>(</a:t>
            </a:r>
            <a:r>
              <a:rPr lang="ko-KR" altLang="en-US" smtClean="0"/>
              <a:t>등록시 화면 처리 복사 사용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class=uploadResult</a:t>
            </a:r>
            <a:r>
              <a:rPr lang="ko-KR" altLang="en-US" smtClean="0"/>
              <a:t>의 후손인 </a:t>
            </a:r>
            <a:r>
              <a:rPr lang="en-US" altLang="ko-KR" smtClean="0"/>
              <a:t>&lt;</a:t>
            </a:r>
            <a:r>
              <a:rPr lang="en-US" altLang="ko-KR"/>
              <a:t>div class='row' id='card</a:t>
            </a:r>
            <a:r>
              <a:rPr lang="en-US" altLang="ko-KR" smtClean="0"/>
              <a:t>'&gt;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창을 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삭제를 먼저호출하고 이후 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게시물의 </a:t>
            </a:r>
            <a:r>
              <a:rPr lang="ko-KR" altLang="en-US" dirty="0" err="1" smtClean="0"/>
              <a:t>첨부물</a:t>
            </a:r>
            <a:r>
              <a:rPr lang="ko-KR" altLang="en-US" dirty="0" smtClean="0"/>
              <a:t> 정보 미리 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데이터베이스에서 게시물과 첨부파일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첨부물</a:t>
            </a:r>
            <a:r>
              <a:rPr lang="ko-KR" altLang="en-US" dirty="0" smtClean="0"/>
              <a:t> 저장폴더에서 </a:t>
            </a:r>
            <a:r>
              <a:rPr lang="ko-KR" altLang="en-US" dirty="0" err="1" smtClean="0"/>
              <a:t>섬네일과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일반파일</a:t>
            </a:r>
            <a:r>
              <a:rPr lang="ko-KR" altLang="en-US" dirty="0" smtClean="0"/>
              <a:t> 같이 삭제</a:t>
            </a:r>
            <a:endParaRPr lang="en-US" altLang="ko-KR" dirty="0" smtClean="0"/>
          </a:p>
          <a:p>
            <a:r>
              <a:rPr lang="en-US" altLang="ko-KR" dirty="0" smtClean="0"/>
              <a:t>Criteria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게시물삭제후 페이지번호나 검색조건유지를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Criteria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608946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Quartz</a:t>
            </a:r>
            <a:r>
              <a:rPr lang="ko-KR" altLang="en-US" dirty="0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주기적으로 반복해야 하는 작업을 </a:t>
            </a:r>
            <a:r>
              <a:rPr lang="en-US" altLang="ko-KR" dirty="0"/>
              <a:t>Java</a:t>
            </a:r>
            <a:r>
              <a:rPr lang="ko-KR" altLang="en-US" dirty="0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-scheduler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xsi:schemaLocation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="http://mybatis.org/schema/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mybatis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-spring http://mybatis.org/schema/mybatis-spring-1.2.xsd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sz="1100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sz="1100" dirty="0">
                <a:latin typeface="Consolas" panose="020B0609020204030204" pitchFamily="49" charset="0"/>
                <a:ea typeface="나눔고딕코딩"/>
                <a:cs typeface="나눔고딕코딩"/>
              </a:rPr>
              <a:t>/&gt;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245870" y="5326380"/>
            <a:ext cx="7269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항목을 체크하고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  <a:ea typeface="나눔고딕코딩"/>
                <a:cs typeface="나눔고딕코딩"/>
              </a:rPr>
              <a:t>task:annotation-driven</a:t>
            </a:r>
            <a:r>
              <a:rPr lang="en-US" altLang="ko-KR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/&gt; </a:t>
            </a:r>
            <a:r>
              <a:rPr lang="ko-KR" altLang="en-US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추가</a:t>
            </a:r>
            <a:endParaRPr lang="ko-KR" altLang="en-US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&lt;form&gt;</a:t>
            </a:r>
            <a:r>
              <a:rPr lang="ko-KR" altLang="en-US" dirty="0" smtClean="0"/>
              <a:t>방식의 파일 업로드</a:t>
            </a:r>
            <a:r>
              <a:rPr lang="en-US" altLang="ko-KR" dirty="0" smtClean="0"/>
              <a:t>(p494)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</a:t>
            </a:r>
            <a:r>
              <a:rPr lang="ko-KR" altLang="en-US" dirty="0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UploadController.java</a:t>
            </a:r>
          </a:p>
          <a:p>
            <a:r>
              <a:rPr lang="en-US" altLang="ko-KR" dirty="0" smtClean="0"/>
              <a:t>@</a:t>
            </a:r>
            <a:r>
              <a:rPr lang="en-US" altLang="ko-KR" dirty="0"/>
              <a:t>GetMapping("/uploadForm")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6396</TotalTime>
  <Words>2136</Words>
  <Application>Microsoft Office PowerPoint</Application>
  <PresentationFormat>화면 슬라이드 쇼(4:3)</PresentationFormat>
  <Paragraphs>596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h</cp:lastModifiedBy>
  <cp:revision>221</cp:revision>
  <dcterms:created xsi:type="dcterms:W3CDTF">2018-08-08T08:58:11Z</dcterms:created>
  <dcterms:modified xsi:type="dcterms:W3CDTF">2023-05-28T16:01:54Z</dcterms:modified>
</cp:coreProperties>
</file>