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7"/>
  </p:notesMasterIdLst>
  <p:sldIdLst>
    <p:sldId id="256" r:id="rId2"/>
    <p:sldId id="306" r:id="rId3"/>
    <p:sldId id="257" r:id="rId4"/>
    <p:sldId id="258" r:id="rId5"/>
    <p:sldId id="305" r:id="rId6"/>
    <p:sldId id="259" r:id="rId7"/>
    <p:sldId id="307" r:id="rId8"/>
    <p:sldId id="308" r:id="rId9"/>
    <p:sldId id="314" r:id="rId10"/>
    <p:sldId id="260" r:id="rId11"/>
    <p:sldId id="262" r:id="rId12"/>
    <p:sldId id="261" r:id="rId13"/>
    <p:sldId id="301" r:id="rId14"/>
    <p:sldId id="264" r:id="rId15"/>
    <p:sldId id="265" r:id="rId16"/>
    <p:sldId id="266" r:id="rId17"/>
    <p:sldId id="309" r:id="rId18"/>
    <p:sldId id="267" r:id="rId19"/>
    <p:sldId id="268" r:id="rId20"/>
    <p:sldId id="269" r:id="rId21"/>
    <p:sldId id="270" r:id="rId22"/>
    <p:sldId id="271" r:id="rId23"/>
    <p:sldId id="272" r:id="rId24"/>
    <p:sldId id="30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10" r:id="rId34"/>
    <p:sldId id="281" r:id="rId35"/>
    <p:sldId id="282" r:id="rId36"/>
    <p:sldId id="283" r:id="rId37"/>
    <p:sldId id="284" r:id="rId38"/>
    <p:sldId id="285" r:id="rId39"/>
    <p:sldId id="286" r:id="rId40"/>
    <p:sldId id="311" r:id="rId41"/>
    <p:sldId id="287" r:id="rId42"/>
    <p:sldId id="288" r:id="rId43"/>
    <p:sldId id="289" r:id="rId44"/>
    <p:sldId id="303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12" r:id="rId57"/>
    <p:sldId id="30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9" r:id="rId73"/>
    <p:sldId id="330" r:id="rId74"/>
    <p:sldId id="328" r:id="rId75"/>
    <p:sldId id="331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9451E-8D4C-442B-84DF-E9445315ADF1}" v="100" dt="2018-10-21T15:56:19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9895DC10-7F26-49DB-8A74-C9E47F333DA8}"/>
    <pc:docChg chg="undo custSel addSld modSld">
      <pc:chgData name="Wallter Kang" userId="d5c269cbe9dbe8bc" providerId="LiveId" clId="{9895DC10-7F26-49DB-8A74-C9E47F333DA8}" dt="2018-10-16T09:03:25.497" v="1083"/>
      <pc:docMkLst>
        <pc:docMk/>
      </pc:docMkLst>
      <pc:sldChg chg="addSp modSp">
        <pc:chgData name="Wallter Kang" userId="d5c269cbe9dbe8bc" providerId="LiveId" clId="{9895DC10-7F26-49DB-8A74-C9E47F333DA8}" dt="2018-10-16T08:09:19.593" v="188"/>
        <pc:sldMkLst>
          <pc:docMk/>
          <pc:sldMk cId="1718364720" sldId="280"/>
        </pc:sldMkLst>
        <pc:spChg chg="mod">
          <ac:chgData name="Wallter Kang" userId="d5c269cbe9dbe8bc" providerId="LiveId" clId="{9895DC10-7F26-49DB-8A74-C9E47F333DA8}" dt="2018-10-16T08:09:19.593" v="188"/>
          <ac:spMkLst>
            <pc:docMk/>
            <pc:sldMk cId="1718364720" sldId="280"/>
            <ac:spMk id="3" creationId="{62CB328F-96B8-4560-9F95-E62A0F4174EA}"/>
          </ac:spMkLst>
        </pc:spChg>
        <pc:picChg chg="add mod">
          <ac:chgData name="Wallter Kang" userId="d5c269cbe9dbe8bc" providerId="LiveId" clId="{9895DC10-7F26-49DB-8A74-C9E47F333DA8}" dt="2018-10-16T08:09:08.722" v="186" actId="1076"/>
          <ac:picMkLst>
            <pc:docMk/>
            <pc:sldMk cId="1718364720" sldId="280"/>
            <ac:picMk id="4" creationId="{84BFBB0B-357A-4CDC-AA95-174C11E50AF9}"/>
          </ac:picMkLst>
        </pc:picChg>
      </pc:sldChg>
      <pc:sldChg chg="addSp delSp modSp add">
        <pc:chgData name="Wallter Kang" userId="d5c269cbe9dbe8bc" providerId="LiveId" clId="{9895DC10-7F26-49DB-8A74-C9E47F333DA8}" dt="2018-10-16T08:10:38.391" v="234" actId="14100"/>
        <pc:sldMkLst>
          <pc:docMk/>
          <pc:sldMk cId="2537446816" sldId="281"/>
        </pc:sldMkLst>
        <pc:spChg chg="mod">
          <ac:chgData name="Wallter Kang" userId="d5c269cbe9dbe8bc" providerId="LiveId" clId="{9895DC10-7F26-49DB-8A74-C9E47F333DA8}" dt="2018-10-16T08:09:39.221" v="220"/>
          <ac:spMkLst>
            <pc:docMk/>
            <pc:sldMk cId="2537446816" sldId="281"/>
            <ac:spMk id="2" creationId="{E5EEFEEA-D44B-437E-89EB-DD0660BECA17}"/>
          </ac:spMkLst>
        </pc:spChg>
        <pc:spChg chg="add del">
          <ac:chgData name="Wallter Kang" userId="d5c269cbe9dbe8bc" providerId="LiveId" clId="{9895DC10-7F26-49DB-8A74-C9E47F333DA8}" dt="2018-10-16T08:10:28.578" v="231" actId="478"/>
          <ac:spMkLst>
            <pc:docMk/>
            <pc:sldMk cId="2537446816" sldId="281"/>
            <ac:spMk id="3" creationId="{B1C4FC12-A7E1-44DF-A42D-A6F0C1567A34}"/>
          </ac:spMkLst>
        </pc:spChg>
        <pc:spChg chg="add mod">
          <ac:chgData name="Wallter Kang" userId="d5c269cbe9dbe8bc" providerId="LiveId" clId="{9895DC10-7F26-49DB-8A74-C9E47F333DA8}" dt="2018-10-16T08:10:38.391" v="234" actId="14100"/>
          <ac:spMkLst>
            <pc:docMk/>
            <pc:sldMk cId="2537446816" sldId="281"/>
            <ac:spMk id="5" creationId="{2AA78883-9F90-433E-A720-DB257C1E17E6}"/>
          </ac:spMkLst>
        </pc:spChg>
        <pc:graphicFrameChg chg="add del mod">
          <ac:chgData name="Wallter Kang" userId="d5c269cbe9dbe8bc" providerId="LiveId" clId="{9895DC10-7F26-49DB-8A74-C9E47F333DA8}" dt="2018-10-16T08:09:55.401" v="222"/>
          <ac:graphicFrameMkLst>
            <pc:docMk/>
            <pc:sldMk cId="2537446816" sldId="281"/>
            <ac:graphicFrameMk id="4" creationId="{13B5CE7D-0170-4B74-B2E0-B13AE8BCC76C}"/>
          </ac:graphicFrameMkLst>
        </pc:graphicFrameChg>
      </pc:sldChg>
      <pc:sldChg chg="addSp delSp modSp add">
        <pc:chgData name="Wallter Kang" userId="d5c269cbe9dbe8bc" providerId="LiveId" clId="{9895DC10-7F26-49DB-8A74-C9E47F333DA8}" dt="2018-10-16T08:12:31.588" v="279" actId="13822"/>
        <pc:sldMkLst>
          <pc:docMk/>
          <pc:sldMk cId="470955653" sldId="282"/>
        </pc:sldMkLst>
        <pc:spChg chg="mod">
          <ac:chgData name="Wallter Kang" userId="d5c269cbe9dbe8bc" providerId="LiveId" clId="{9895DC10-7F26-49DB-8A74-C9E47F333DA8}" dt="2018-10-16T08:11:26.801" v="271" actId="20577"/>
          <ac:spMkLst>
            <pc:docMk/>
            <pc:sldMk cId="470955653" sldId="282"/>
            <ac:spMk id="2" creationId="{080AD0CD-CDEB-4E6E-8256-D51ECE9380AD}"/>
          </ac:spMkLst>
        </pc:spChg>
        <pc:spChg chg="del">
          <ac:chgData name="Wallter Kang" userId="d5c269cbe9dbe8bc" providerId="LiveId" clId="{9895DC10-7F26-49DB-8A74-C9E47F333DA8}" dt="2018-10-16T08:12:21.466" v="274" actId="478"/>
          <ac:spMkLst>
            <pc:docMk/>
            <pc:sldMk cId="470955653" sldId="282"/>
            <ac:spMk id="3" creationId="{92BF3488-E155-43A1-89FC-701F52E14C71}"/>
          </ac:spMkLst>
        </pc:spChg>
        <pc:spChg chg="add mod">
          <ac:chgData name="Wallter Kang" userId="d5c269cbe9dbe8bc" providerId="LiveId" clId="{9895DC10-7F26-49DB-8A74-C9E47F333DA8}" dt="2018-10-16T08:12:31.588" v="279" actId="13822"/>
          <ac:spMkLst>
            <pc:docMk/>
            <pc:sldMk cId="470955653" sldId="282"/>
            <ac:spMk id="4" creationId="{55B25873-64B7-4C8F-BD02-6BCBB8CE8942}"/>
          </ac:spMkLst>
        </pc:spChg>
      </pc:sldChg>
      <pc:sldChg chg="addSp modSp add">
        <pc:chgData name="Wallter Kang" userId="d5c269cbe9dbe8bc" providerId="LiveId" clId="{9895DC10-7F26-49DB-8A74-C9E47F333DA8}" dt="2018-10-16T08:30:46.251" v="436" actId="20577"/>
        <pc:sldMkLst>
          <pc:docMk/>
          <pc:sldMk cId="1301269764" sldId="283"/>
        </pc:sldMkLst>
        <pc:spChg chg="mod">
          <ac:chgData name="Wallter Kang" userId="d5c269cbe9dbe8bc" providerId="LiveId" clId="{9895DC10-7F26-49DB-8A74-C9E47F333DA8}" dt="2018-10-16T08:21:58.764" v="312" actId="20577"/>
          <ac:spMkLst>
            <pc:docMk/>
            <pc:sldMk cId="1301269764" sldId="283"/>
            <ac:spMk id="2" creationId="{8E6FE061-837E-4F36-857A-ED2A697A6BFC}"/>
          </ac:spMkLst>
        </pc:spChg>
        <pc:spChg chg="mod">
          <ac:chgData name="Wallter Kang" userId="d5c269cbe9dbe8bc" providerId="LiveId" clId="{9895DC10-7F26-49DB-8A74-C9E47F333DA8}" dt="2018-10-16T08:22:48.283" v="426" actId="20577"/>
          <ac:spMkLst>
            <pc:docMk/>
            <pc:sldMk cId="1301269764" sldId="283"/>
            <ac:spMk id="3" creationId="{33DEC758-8FCA-4DFB-8795-4EBB4C0688BD}"/>
          </ac:spMkLst>
        </pc:spChg>
        <pc:spChg chg="add mod">
          <ac:chgData name="Wallter Kang" userId="d5c269cbe9dbe8bc" providerId="LiveId" clId="{9895DC10-7F26-49DB-8A74-C9E47F333DA8}" dt="2018-10-16T08:30:46.251" v="436" actId="20577"/>
          <ac:spMkLst>
            <pc:docMk/>
            <pc:sldMk cId="1301269764" sldId="283"/>
            <ac:spMk id="4" creationId="{076F4590-CADE-4EDC-92E4-6587565E7C00}"/>
          </ac:spMkLst>
        </pc:spChg>
      </pc:sldChg>
      <pc:sldChg chg="addSp modSp add">
        <pc:chgData name="Wallter Kang" userId="d5c269cbe9dbe8bc" providerId="LiveId" clId="{9895DC10-7F26-49DB-8A74-C9E47F333DA8}" dt="2018-10-16T08:37:31.895" v="529" actId="13822"/>
        <pc:sldMkLst>
          <pc:docMk/>
          <pc:sldMk cId="1861612899" sldId="284"/>
        </pc:sldMkLst>
        <pc:spChg chg="mod">
          <ac:chgData name="Wallter Kang" userId="d5c269cbe9dbe8bc" providerId="LiveId" clId="{9895DC10-7F26-49DB-8A74-C9E47F333DA8}" dt="2018-10-16T08:37:06.738" v="522" actId="20577"/>
          <ac:spMkLst>
            <pc:docMk/>
            <pc:sldMk cId="1861612899" sldId="284"/>
            <ac:spMk id="2" creationId="{2456BC37-B3DA-4B37-91C0-32BF742F65E1}"/>
          </ac:spMkLst>
        </pc:spChg>
        <pc:spChg chg="add mod">
          <ac:chgData name="Wallter Kang" userId="d5c269cbe9dbe8bc" providerId="LiveId" clId="{9895DC10-7F26-49DB-8A74-C9E47F333DA8}" dt="2018-10-16T08:37:31.895" v="529" actId="13822"/>
          <ac:spMkLst>
            <pc:docMk/>
            <pc:sldMk cId="1861612899" sldId="284"/>
            <ac:spMk id="4" creationId="{33142834-04E9-41CC-98A0-18C5B5F10916}"/>
          </ac:spMkLst>
        </pc:spChg>
      </pc:sldChg>
      <pc:sldChg chg="addSp modSp add">
        <pc:chgData name="Wallter Kang" userId="d5c269cbe9dbe8bc" providerId="LiveId" clId="{9895DC10-7F26-49DB-8A74-C9E47F333DA8}" dt="2018-10-16T08:44:43.846" v="569" actId="13822"/>
        <pc:sldMkLst>
          <pc:docMk/>
          <pc:sldMk cId="2997043240" sldId="285"/>
        </pc:sldMkLst>
        <pc:spChg chg="mod">
          <ac:chgData name="Wallter Kang" userId="d5c269cbe9dbe8bc" providerId="LiveId" clId="{9895DC10-7F26-49DB-8A74-C9E47F333DA8}" dt="2018-10-16T08:37:56.897" v="550" actId="20577"/>
          <ac:spMkLst>
            <pc:docMk/>
            <pc:sldMk cId="2997043240" sldId="285"/>
            <ac:spMk id="2" creationId="{C2399E8B-B1BB-4C1D-BCA0-69100DB56998}"/>
          </ac:spMkLst>
        </pc:spChg>
        <pc:spChg chg="mod">
          <ac:chgData name="Wallter Kang" userId="d5c269cbe9dbe8bc" providerId="LiveId" clId="{9895DC10-7F26-49DB-8A74-C9E47F333DA8}" dt="2018-10-16T08:38:13.710" v="551"/>
          <ac:spMkLst>
            <pc:docMk/>
            <pc:sldMk cId="2997043240" sldId="285"/>
            <ac:spMk id="3" creationId="{5E0601E9-1169-4E6C-AE1A-36F08386D061}"/>
          </ac:spMkLst>
        </pc:spChg>
        <pc:spChg chg="add mod">
          <ac:chgData name="Wallter Kang" userId="d5c269cbe9dbe8bc" providerId="LiveId" clId="{9895DC10-7F26-49DB-8A74-C9E47F333DA8}" dt="2018-10-16T08:38:40.806" v="559" actId="1076"/>
          <ac:spMkLst>
            <pc:docMk/>
            <pc:sldMk cId="2997043240" sldId="285"/>
            <ac:spMk id="4" creationId="{CF3EA5D3-612C-4C02-A336-646884F1573C}"/>
          </ac:spMkLst>
        </pc:spChg>
        <pc:spChg chg="add mod">
          <ac:chgData name="Wallter Kang" userId="d5c269cbe9dbe8bc" providerId="LiveId" clId="{9895DC10-7F26-49DB-8A74-C9E47F333DA8}" dt="2018-10-16T08:44:43.846" v="569" actId="13822"/>
          <ac:spMkLst>
            <pc:docMk/>
            <pc:sldMk cId="2997043240" sldId="285"/>
            <ac:spMk id="5" creationId="{13CA61A9-3DBA-4C6B-866D-135074A8E203}"/>
          </ac:spMkLst>
        </pc:spChg>
      </pc:sldChg>
      <pc:sldChg chg="addSp modSp add">
        <pc:chgData name="Wallter Kang" userId="d5c269cbe9dbe8bc" providerId="LiveId" clId="{9895DC10-7F26-49DB-8A74-C9E47F333DA8}" dt="2018-10-16T08:47:43.779" v="759" actId="13822"/>
        <pc:sldMkLst>
          <pc:docMk/>
          <pc:sldMk cId="569949375" sldId="286"/>
        </pc:sldMkLst>
        <pc:spChg chg="mod">
          <ac:chgData name="Wallter Kang" userId="d5c269cbe9dbe8bc" providerId="LiveId" clId="{9895DC10-7F26-49DB-8A74-C9E47F333DA8}" dt="2018-10-16T08:46:28.181" v="638"/>
          <ac:spMkLst>
            <pc:docMk/>
            <pc:sldMk cId="569949375" sldId="286"/>
            <ac:spMk id="2" creationId="{CB143C1D-1048-4E44-9DD5-C1449189899C}"/>
          </ac:spMkLst>
        </pc:spChg>
        <pc:spChg chg="mod">
          <ac:chgData name="Wallter Kang" userId="d5c269cbe9dbe8bc" providerId="LiveId" clId="{9895DC10-7F26-49DB-8A74-C9E47F333DA8}" dt="2018-10-16T08:47:37.435" v="757" actId="20577"/>
          <ac:spMkLst>
            <pc:docMk/>
            <pc:sldMk cId="569949375" sldId="286"/>
            <ac:spMk id="3" creationId="{27D05589-0861-433C-BB3A-4771B3F34100}"/>
          </ac:spMkLst>
        </pc:spChg>
        <pc:spChg chg="add mod">
          <ac:chgData name="Wallter Kang" userId="d5c269cbe9dbe8bc" providerId="LiveId" clId="{9895DC10-7F26-49DB-8A74-C9E47F333DA8}" dt="2018-10-16T08:47:43.779" v="759" actId="13822"/>
          <ac:spMkLst>
            <pc:docMk/>
            <pc:sldMk cId="569949375" sldId="286"/>
            <ac:spMk id="4" creationId="{E416FC87-8D41-45C0-BE46-5406D632B63E}"/>
          </ac:spMkLst>
        </pc:spChg>
      </pc:sldChg>
      <pc:sldChg chg="addSp delSp modSp add">
        <pc:chgData name="Wallter Kang" userId="d5c269cbe9dbe8bc" providerId="LiveId" clId="{9895DC10-7F26-49DB-8A74-C9E47F333DA8}" dt="2018-10-16T08:50:58.808" v="839" actId="14100"/>
        <pc:sldMkLst>
          <pc:docMk/>
          <pc:sldMk cId="3371507519" sldId="287"/>
        </pc:sldMkLst>
        <pc:spChg chg="mod">
          <ac:chgData name="Wallter Kang" userId="d5c269cbe9dbe8bc" providerId="LiveId" clId="{9895DC10-7F26-49DB-8A74-C9E47F333DA8}" dt="2018-10-16T08:50:03.539" v="821" actId="20577"/>
          <ac:spMkLst>
            <pc:docMk/>
            <pc:sldMk cId="3371507519" sldId="287"/>
            <ac:spMk id="2" creationId="{00567820-066B-4874-BB88-377155F900B6}"/>
          </ac:spMkLst>
        </pc:spChg>
        <pc:spChg chg="del">
          <ac:chgData name="Wallter Kang" userId="d5c269cbe9dbe8bc" providerId="LiveId" clId="{9895DC10-7F26-49DB-8A74-C9E47F333DA8}" dt="2018-10-16T08:50:33.994" v="832" actId="478"/>
          <ac:spMkLst>
            <pc:docMk/>
            <pc:sldMk cId="3371507519" sldId="287"/>
            <ac:spMk id="3" creationId="{61CAC0CF-D35D-4FD6-8C02-0C698955C94B}"/>
          </ac:spMkLst>
        </pc:spChg>
        <pc:spChg chg="add mod">
          <ac:chgData name="Wallter Kang" userId="d5c269cbe9dbe8bc" providerId="LiveId" clId="{9895DC10-7F26-49DB-8A74-C9E47F333DA8}" dt="2018-10-16T08:50:36.510" v="833" actId="1076"/>
          <ac:spMkLst>
            <pc:docMk/>
            <pc:sldMk cId="3371507519" sldId="287"/>
            <ac:spMk id="4" creationId="{6B3D90F7-007A-4498-9A0F-33E5C1F9B3B0}"/>
          </ac:spMkLst>
        </pc:spChg>
        <pc:picChg chg="add mod">
          <ac:chgData name="Wallter Kang" userId="d5c269cbe9dbe8bc" providerId="LiveId" clId="{9895DC10-7F26-49DB-8A74-C9E47F333DA8}" dt="2018-10-16T08:50:58.808" v="839" actId="14100"/>
          <ac:picMkLst>
            <pc:docMk/>
            <pc:sldMk cId="3371507519" sldId="287"/>
            <ac:picMk id="5" creationId="{95080741-A992-47DF-AAB2-E3B6F64112B4}"/>
          </ac:picMkLst>
        </pc:picChg>
      </pc:sldChg>
      <pc:sldChg chg="addSp delSp modSp add">
        <pc:chgData name="Wallter Kang" userId="d5c269cbe9dbe8bc" providerId="LiveId" clId="{9895DC10-7F26-49DB-8A74-C9E47F333DA8}" dt="2018-10-16T08:58:31.384" v="1052" actId="404"/>
        <pc:sldMkLst>
          <pc:docMk/>
          <pc:sldMk cId="1826489111" sldId="288"/>
        </pc:sldMkLst>
        <pc:spChg chg="mod">
          <ac:chgData name="Wallter Kang" userId="d5c269cbe9dbe8bc" providerId="LiveId" clId="{9895DC10-7F26-49DB-8A74-C9E47F333DA8}" dt="2018-10-16T08:51:29.278" v="840"/>
          <ac:spMkLst>
            <pc:docMk/>
            <pc:sldMk cId="1826489111" sldId="288"/>
            <ac:spMk id="2" creationId="{58E5365B-D038-45D7-B291-C518B58689E3}"/>
          </ac:spMkLst>
        </pc:spChg>
        <pc:spChg chg="mod">
          <ac:chgData name="Wallter Kang" userId="d5c269cbe9dbe8bc" providerId="LiveId" clId="{9895DC10-7F26-49DB-8A74-C9E47F333DA8}" dt="2018-10-16T08:52:15.766" v="1019" actId="20577"/>
          <ac:spMkLst>
            <pc:docMk/>
            <pc:sldMk cId="1826489111" sldId="288"/>
            <ac:spMk id="3" creationId="{1AB8B71C-5478-46DA-AD66-560FDB4629F0}"/>
          </ac:spMkLst>
        </pc:spChg>
        <pc:spChg chg="add mod">
          <ac:chgData name="Wallter Kang" userId="d5c269cbe9dbe8bc" providerId="LiveId" clId="{9895DC10-7F26-49DB-8A74-C9E47F333DA8}" dt="2018-10-16T08:58:31.384" v="1052" actId="404"/>
          <ac:spMkLst>
            <pc:docMk/>
            <pc:sldMk cId="1826489111" sldId="288"/>
            <ac:spMk id="6" creationId="{B66B1920-AEBD-4837-B541-811350B423A6}"/>
          </ac:spMkLst>
        </pc:spChg>
        <pc:picChg chg="add del">
          <ac:chgData name="Wallter Kang" userId="d5c269cbe9dbe8bc" providerId="LiveId" clId="{9895DC10-7F26-49DB-8A74-C9E47F333DA8}" dt="2018-10-16T08:50:52.026" v="836"/>
          <ac:picMkLst>
            <pc:docMk/>
            <pc:sldMk cId="1826489111" sldId="288"/>
            <ac:picMk id="4" creationId="{877A11D9-1B41-4D7E-B986-2DB6F88BF2DE}"/>
          </ac:picMkLst>
        </pc:picChg>
        <pc:picChg chg="add mod">
          <ac:chgData name="Wallter Kang" userId="d5c269cbe9dbe8bc" providerId="LiveId" clId="{9895DC10-7F26-49DB-8A74-C9E47F333DA8}" dt="2018-10-16T08:56:53.770" v="1024" actId="1076"/>
          <ac:picMkLst>
            <pc:docMk/>
            <pc:sldMk cId="1826489111" sldId="288"/>
            <ac:picMk id="5" creationId="{913ED00E-FE8D-453A-A688-2C59A1326AD3}"/>
          </ac:picMkLst>
        </pc:picChg>
      </pc:sldChg>
      <pc:sldChg chg="addSp delSp modSp add">
        <pc:chgData name="Wallter Kang" userId="d5c269cbe9dbe8bc" providerId="LiveId" clId="{9895DC10-7F26-49DB-8A74-C9E47F333DA8}" dt="2018-10-16T09:03:22.888" v="1082" actId="1076"/>
        <pc:sldMkLst>
          <pc:docMk/>
          <pc:sldMk cId="1777824773" sldId="289"/>
        </pc:sldMkLst>
        <pc:spChg chg="mod">
          <ac:chgData name="Wallter Kang" userId="d5c269cbe9dbe8bc" providerId="LiveId" clId="{9895DC10-7F26-49DB-8A74-C9E47F333DA8}" dt="2018-10-16T09:00:53.518" v="1058" actId="113"/>
          <ac:spMkLst>
            <pc:docMk/>
            <pc:sldMk cId="1777824773" sldId="289"/>
            <ac:spMk id="2" creationId="{48C12796-F846-46B4-80DA-9F839732B681}"/>
          </ac:spMkLst>
        </pc:spChg>
        <pc:spChg chg="del">
          <ac:chgData name="Wallter Kang" userId="d5c269cbe9dbe8bc" providerId="LiveId" clId="{9895DC10-7F26-49DB-8A74-C9E47F333DA8}" dt="2018-10-16T09:01:08.159" v="1061" actId="478"/>
          <ac:spMkLst>
            <pc:docMk/>
            <pc:sldMk cId="1777824773" sldId="289"/>
            <ac:spMk id="3" creationId="{074DC7E2-7599-43E8-97C2-3F6914CB97D6}"/>
          </ac:spMkLst>
        </pc:spChg>
        <pc:spChg chg="add mod">
          <ac:chgData name="Wallter Kang" userId="d5c269cbe9dbe8bc" providerId="LiveId" clId="{9895DC10-7F26-49DB-8A74-C9E47F333DA8}" dt="2018-10-16T09:02:03.710" v="1072" actId="13822"/>
          <ac:spMkLst>
            <pc:docMk/>
            <pc:sldMk cId="1777824773" sldId="289"/>
            <ac:spMk id="5" creationId="{5AB702BB-08D7-4D11-9EF5-CD437307DC36}"/>
          </ac:spMkLst>
        </pc:spChg>
        <pc:spChg chg="add mod">
          <ac:chgData name="Wallter Kang" userId="d5c269cbe9dbe8bc" providerId="LiveId" clId="{9895DC10-7F26-49DB-8A74-C9E47F333DA8}" dt="2018-10-16T09:03:17.012" v="1081" actId="13822"/>
          <ac:spMkLst>
            <pc:docMk/>
            <pc:sldMk cId="1777824773" sldId="289"/>
            <ac:spMk id="6" creationId="{DB3818D4-FB90-4824-B00F-9AA2EBBF6226}"/>
          </ac:spMkLst>
        </pc:spChg>
        <pc:picChg chg="add mod">
          <ac:chgData name="Wallter Kang" userId="d5c269cbe9dbe8bc" providerId="LiveId" clId="{9895DC10-7F26-49DB-8A74-C9E47F333DA8}" dt="2018-10-16T09:03:22.888" v="1082" actId="1076"/>
          <ac:picMkLst>
            <pc:docMk/>
            <pc:sldMk cId="1777824773" sldId="289"/>
            <ac:picMk id="4" creationId="{2933C150-7341-4475-BF34-73752B2551E1}"/>
          </ac:picMkLst>
        </pc:picChg>
      </pc:sldChg>
      <pc:sldChg chg="add">
        <pc:chgData name="Wallter Kang" userId="d5c269cbe9dbe8bc" providerId="LiveId" clId="{9895DC10-7F26-49DB-8A74-C9E47F333DA8}" dt="2018-10-16T09:03:25.497" v="1083"/>
        <pc:sldMkLst>
          <pc:docMk/>
          <pc:sldMk cId="743558957" sldId="290"/>
        </pc:sldMkLst>
      </pc:sldChg>
    </pc:docChg>
  </pc:docChgLst>
  <pc:docChgLst>
    <pc:chgData name="Kang Wallter" userId="d5c269cbe9dbe8bc" providerId="LiveId" clId="{28480A2D-0B62-4738-B260-77DA071FC073}"/>
    <pc:docChg chg="undo custSel addSld modSld">
      <pc:chgData name="Kang Wallter" userId="d5c269cbe9dbe8bc" providerId="LiveId" clId="{28480A2D-0B62-4738-B260-77DA071FC073}" dt="2018-10-08T16:48:56.362" v="2874" actId="20577"/>
      <pc:docMkLst>
        <pc:docMk/>
      </pc:docMkLst>
      <pc:sldChg chg="modSp">
        <pc:chgData name="Kang Wallter" userId="d5c269cbe9dbe8bc" providerId="LiveId" clId="{28480A2D-0B62-4738-B260-77DA071FC073}" dt="2018-10-08T15:06:46.080" v="106" actId="20577"/>
        <pc:sldMkLst>
          <pc:docMk/>
          <pc:sldMk cId="2101404846" sldId="257"/>
        </pc:sldMkLst>
        <pc:spChg chg="mod">
          <ac:chgData name="Kang Wallter" userId="d5c269cbe9dbe8bc" providerId="LiveId" clId="{28480A2D-0B62-4738-B260-77DA071FC073}" dt="2018-10-08T15:06:46.080" v="106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28480A2D-0B62-4738-B260-77DA071FC073}" dt="2018-10-08T15:10:40.227" v="430" actId="14100"/>
        <pc:sldMkLst>
          <pc:docMk/>
          <pc:sldMk cId="3249154788" sldId="258"/>
        </pc:sldMkLst>
        <pc:spChg chg="mod">
          <ac:chgData name="Kang Wallter" userId="d5c269cbe9dbe8bc" providerId="LiveId" clId="{28480A2D-0B62-4738-B260-77DA071FC073}" dt="2018-10-08T15:06:59.857" v="139" actId="20577"/>
          <ac:spMkLst>
            <pc:docMk/>
            <pc:sldMk cId="3249154788" sldId="258"/>
            <ac:spMk id="2" creationId="{5F4AE956-C564-4FE7-83B9-AE691C1EF1AC}"/>
          </ac:spMkLst>
        </pc:spChg>
        <pc:spChg chg="mod">
          <ac:chgData name="Kang Wallter" userId="d5c269cbe9dbe8bc" providerId="LiveId" clId="{28480A2D-0B62-4738-B260-77DA071FC073}" dt="2018-10-08T15:10:04.516" v="423" actId="20577"/>
          <ac:spMkLst>
            <pc:docMk/>
            <pc:sldMk cId="3249154788" sldId="258"/>
            <ac:spMk id="3" creationId="{629CF41B-397A-47A5-BEA1-0A136C20AAC4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4" creationId="{CDE84D93-0D57-4495-93AB-8248D18B591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0" creationId="{E6DD7F34-8D0C-4508-B24B-8E187759BC1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1" creationId="{F2279B7F-5883-4D43-ADCE-367D91BCB14C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2" creationId="{0BE3A237-CDF2-4365-BBD3-1018671454F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8" creationId="{A612B8F5-E27C-48C0-9E2C-1847512C7A13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9" creationId="{62993866-92D1-4578-8293-40D8136DD6C9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0" creationId="{5F5265A9-57CB-436F-9186-EDB99B41C14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1" creationId="{5A0DD7B1-0BCE-41A5-974D-2802F050195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2" creationId="{D5D946C0-7E0F-4AC9-9734-A7F8C7965C1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3" creationId="{F66900EA-4C0F-4D96-B731-087B9538B41D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4" creationId="{0F9AB752-E104-4E8D-856A-54EBBFF31D2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5" creationId="{4D5C8B0C-AE7C-418D-8357-DD45E07F3FFB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6" creationId="{16FBD98D-E734-47C3-B3AF-62A6909E235E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7" creationId="{0CBFF172-F6F2-4005-93AB-4939F53C47F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8" creationId="{DCA5E51B-DAAC-47C8-90BC-CC83745EFE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9" creationId="{F03B50C5-1969-4A26-9B53-0AFCF148F8EB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0" creationId="{7C6CF4A6-DC76-4591-A3F9-3CBA7023E228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1" creationId="{60EFCAB5-57EE-45BC-B8C9-821557FD3E7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2" creationId="{54DFD05B-3E92-4B18-850C-7C51C9BD74E3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8" creationId="{4E1D1951-E89E-49C4-BBA8-59B533BF9420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9" creationId="{66D02ACA-53D3-4176-93A3-6C69A38540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0" creationId="{296FA4B2-E874-41E5-98FA-81E60876D5E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1" creationId="{A4EB7AB4-BAF8-49D3-AE79-0D5DF9129574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2" creationId="{982E387C-434C-4D78-95E1-D2488475974C}"/>
          </ac:spMkLst>
        </pc:s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5" creationId="{FCE26957-BD97-43B3-8E2F-D19CA2F7CB0E}"/>
          </ac:grpSpMkLst>
        </pc:gr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13" creationId="{8F29DDB9-184C-451C-BE35-0764559E5D85}"/>
          </ac:grpSpMkLst>
        </pc:grpChg>
        <pc:grpChg chg="add del mod">
          <ac:chgData name="Kang Wallter" userId="d5c269cbe9dbe8bc" providerId="LiveId" clId="{28480A2D-0B62-4738-B260-77DA071FC073}" dt="2018-10-08T15:10:28.283" v="427"/>
          <ac:grpSpMkLst>
            <pc:docMk/>
            <pc:sldMk cId="3249154788" sldId="258"/>
            <ac:grpSpMk id="33" creationId="{E3722F0F-9137-4E22-8561-E69BD75B66BC}"/>
          </ac:grpSpMkLst>
        </pc:grpChg>
        <pc:picChg chg="add mod">
          <ac:chgData name="Kang Wallter" userId="d5c269cbe9dbe8bc" providerId="LiveId" clId="{28480A2D-0B62-4738-B260-77DA071FC073}" dt="2018-10-08T15:10:40.227" v="430" actId="14100"/>
          <ac:picMkLst>
            <pc:docMk/>
            <pc:sldMk cId="3249154788" sldId="258"/>
            <ac:picMk id="43" creationId="{82C17576-C95B-499D-955A-4B6A3CF2015A}"/>
          </ac:picMkLst>
        </pc:picChg>
      </pc:sldChg>
      <pc:sldChg chg="addSp modSp add">
        <pc:chgData name="Kang Wallter" userId="d5c269cbe9dbe8bc" providerId="LiveId" clId="{28480A2D-0B62-4738-B260-77DA071FC073}" dt="2018-10-08T15:11:52.599" v="619" actId="404"/>
        <pc:sldMkLst>
          <pc:docMk/>
          <pc:sldMk cId="3326858975" sldId="259"/>
        </pc:sldMkLst>
        <pc:spChg chg="mod">
          <ac:chgData name="Kang Wallter" userId="d5c269cbe9dbe8bc" providerId="LiveId" clId="{28480A2D-0B62-4738-B260-77DA071FC073}" dt="2018-10-08T15:11:00.716" v="482" actId="20577"/>
          <ac:spMkLst>
            <pc:docMk/>
            <pc:sldMk cId="3326858975" sldId="259"/>
            <ac:spMk id="2" creationId="{1B79BD26-6DDE-4A06-A2BD-2D10B5E0E093}"/>
          </ac:spMkLst>
        </pc:spChg>
        <pc:spChg chg="mod">
          <ac:chgData name="Kang Wallter" userId="d5c269cbe9dbe8bc" providerId="LiveId" clId="{28480A2D-0B62-4738-B260-77DA071FC073}" dt="2018-10-08T15:11:33.379" v="609" actId="20577"/>
          <ac:spMkLst>
            <pc:docMk/>
            <pc:sldMk cId="3326858975" sldId="259"/>
            <ac:spMk id="3" creationId="{6E4AB29D-05C0-4AA6-B3B1-618B4B5E8571}"/>
          </ac:spMkLst>
        </pc:spChg>
        <pc:spChg chg="add mod">
          <ac:chgData name="Kang Wallter" userId="d5c269cbe9dbe8bc" providerId="LiveId" clId="{28480A2D-0B62-4738-B260-77DA071FC073}" dt="2018-10-08T15:11:52.599" v="619" actId="404"/>
          <ac:spMkLst>
            <pc:docMk/>
            <pc:sldMk cId="3326858975" sldId="259"/>
            <ac:spMk id="4" creationId="{5D2002CD-F56F-445A-99BC-82C955CB25C7}"/>
          </ac:spMkLst>
        </pc:spChg>
      </pc:sldChg>
      <pc:sldChg chg="addSp delSp modSp add">
        <pc:chgData name="Kang Wallter" userId="d5c269cbe9dbe8bc" providerId="LiveId" clId="{28480A2D-0B62-4738-B260-77DA071FC073}" dt="2018-10-08T15:14:43.879" v="846"/>
        <pc:sldMkLst>
          <pc:docMk/>
          <pc:sldMk cId="2257446478" sldId="260"/>
        </pc:sldMkLst>
        <pc:spChg chg="mod">
          <ac:chgData name="Kang Wallter" userId="d5c269cbe9dbe8bc" providerId="LiveId" clId="{28480A2D-0B62-4738-B260-77DA071FC073}" dt="2018-10-08T15:13:46.800" v="834"/>
          <ac:spMkLst>
            <pc:docMk/>
            <pc:sldMk cId="2257446478" sldId="260"/>
            <ac:spMk id="2" creationId="{B0D919E5-ED5C-4DDA-84D9-6A7A92E609FB}"/>
          </ac:spMkLst>
        </pc:spChg>
        <pc:spChg chg="mod">
          <ac:chgData name="Kang Wallter" userId="d5c269cbe9dbe8bc" providerId="LiveId" clId="{28480A2D-0B62-4738-B260-77DA071FC073}" dt="2018-10-08T15:13:08.366" v="808" actId="20577"/>
          <ac:spMkLst>
            <pc:docMk/>
            <pc:sldMk cId="2257446478" sldId="260"/>
            <ac:spMk id="3" creationId="{0D541407-7F5A-41B7-B964-93B0401D8435}"/>
          </ac:spMkLst>
        </pc:spChg>
        <pc:spChg chg="add del">
          <ac:chgData name="Kang Wallter" userId="d5c269cbe9dbe8bc" providerId="LiveId" clId="{28480A2D-0B62-4738-B260-77DA071FC073}" dt="2018-10-08T15:14:43.879" v="846"/>
          <ac:spMkLst>
            <pc:docMk/>
            <pc:sldMk cId="2257446478" sldId="260"/>
            <ac:spMk id="6" creationId="{8E658F32-F58E-4204-BA45-FC9279415ABA}"/>
          </ac:spMkLst>
        </pc:spChg>
        <pc:graphicFrameChg chg="add mod modGraphic">
          <ac:chgData name="Kang Wallter" userId="d5c269cbe9dbe8bc" providerId="LiveId" clId="{28480A2D-0B62-4738-B260-77DA071FC073}" dt="2018-10-08T15:14:36.446" v="844" actId="1076"/>
          <ac:graphicFrameMkLst>
            <pc:docMk/>
            <pc:sldMk cId="2257446478" sldId="260"/>
            <ac:graphicFrameMk id="5" creationId="{C2FE78BB-0053-4C44-98CC-019EC3CD0820}"/>
          </ac:graphicFrameMkLst>
        </pc:graphicFrameChg>
        <pc:picChg chg="add mod">
          <ac:chgData name="Kang Wallter" userId="d5c269cbe9dbe8bc" providerId="LiveId" clId="{28480A2D-0B62-4738-B260-77DA071FC073}" dt="2018-10-08T15:14:32.953" v="843" actId="1076"/>
          <ac:picMkLst>
            <pc:docMk/>
            <pc:sldMk cId="2257446478" sldId="260"/>
            <ac:picMk id="4" creationId="{2B0529CB-0FE3-4871-9CA0-F39C1CCEA317}"/>
          </ac:picMkLst>
        </pc:picChg>
      </pc:sldChg>
      <pc:sldChg chg="addSp modSp add">
        <pc:chgData name="Kang Wallter" userId="d5c269cbe9dbe8bc" providerId="LiveId" clId="{28480A2D-0B62-4738-B260-77DA071FC073}" dt="2018-10-08T15:19:04.958" v="1046" actId="1076"/>
        <pc:sldMkLst>
          <pc:docMk/>
          <pc:sldMk cId="407357731" sldId="261"/>
        </pc:sldMkLst>
        <pc:spChg chg="mod">
          <ac:chgData name="Kang Wallter" userId="d5c269cbe9dbe8bc" providerId="LiveId" clId="{28480A2D-0B62-4738-B260-77DA071FC073}" dt="2018-10-08T15:16:34.740" v="1017" actId="20577"/>
          <ac:spMkLst>
            <pc:docMk/>
            <pc:sldMk cId="407357731" sldId="261"/>
            <ac:spMk id="2" creationId="{10727916-0213-481B-983E-7F4C1F1D30CF}"/>
          </ac:spMkLst>
        </pc:spChg>
        <pc:spChg chg="mod">
          <ac:chgData name="Kang Wallter" userId="d5c269cbe9dbe8bc" providerId="LiveId" clId="{28480A2D-0B62-4738-B260-77DA071FC073}" dt="2018-10-08T15:18:56.700" v="1045" actId="404"/>
          <ac:spMkLst>
            <pc:docMk/>
            <pc:sldMk cId="407357731" sldId="261"/>
            <ac:spMk id="3" creationId="{0D5F775E-CA9C-4522-8CF4-8907CDD32B83}"/>
          </ac:spMkLst>
        </pc:spChg>
        <pc:spChg chg="add mod">
          <ac:chgData name="Kang Wallter" userId="d5c269cbe9dbe8bc" providerId="LiveId" clId="{28480A2D-0B62-4738-B260-77DA071FC073}" dt="2018-10-08T15:19:04.958" v="1046" actId="1076"/>
          <ac:spMkLst>
            <pc:docMk/>
            <pc:sldMk cId="407357731" sldId="261"/>
            <ac:spMk id="4" creationId="{D3869FD1-4E09-415B-9203-3CC2E90094E2}"/>
          </ac:spMkLst>
        </pc:spChg>
      </pc:sldChg>
      <pc:sldChg chg="addSp delSp modSp add">
        <pc:chgData name="Kang Wallter" userId="d5c269cbe9dbe8bc" providerId="LiveId" clId="{28480A2D-0B62-4738-B260-77DA071FC073}" dt="2018-10-08T15:15:20.585" v="899" actId="1076"/>
        <pc:sldMkLst>
          <pc:docMk/>
          <pc:sldMk cId="2712900546" sldId="262"/>
        </pc:sldMkLst>
        <pc:spChg chg="mod">
          <ac:chgData name="Kang Wallter" userId="d5c269cbe9dbe8bc" providerId="LiveId" clId="{28480A2D-0B62-4738-B260-77DA071FC073}" dt="2018-10-08T15:15:02.142" v="891"/>
          <ac:spMkLst>
            <pc:docMk/>
            <pc:sldMk cId="2712900546" sldId="262"/>
            <ac:spMk id="2" creationId="{9F50A7D1-69E8-4E9F-AFDE-4539E7612822}"/>
          </ac:spMkLst>
        </pc:spChg>
        <pc:spChg chg="del">
          <ac:chgData name="Kang Wallter" userId="d5c269cbe9dbe8bc" providerId="LiveId" clId="{28480A2D-0B62-4738-B260-77DA071FC073}" dt="2018-10-08T15:15:11.070" v="892"/>
          <ac:spMkLst>
            <pc:docMk/>
            <pc:sldMk cId="2712900546" sldId="262"/>
            <ac:spMk id="3" creationId="{92D75B70-1F61-4603-9AAA-CD7B178EFFA1}"/>
          </ac:spMkLst>
        </pc:spChg>
        <pc:graphicFrameChg chg="add mod modGraphic">
          <ac:chgData name="Kang Wallter" userId="d5c269cbe9dbe8bc" providerId="LiveId" clId="{28480A2D-0B62-4738-B260-77DA071FC073}" dt="2018-10-08T15:15:20.585" v="899" actId="1076"/>
          <ac:graphicFrameMkLst>
            <pc:docMk/>
            <pc:sldMk cId="2712900546" sldId="262"/>
            <ac:graphicFrameMk id="4" creationId="{A90EA03F-A0EB-4B49-9CC4-0C425222E565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16:06.302" v="959" actId="14100"/>
        <pc:sldMkLst>
          <pc:docMk/>
          <pc:sldMk cId="3260221874" sldId="263"/>
        </pc:sldMkLst>
        <pc:spChg chg="mod">
          <ac:chgData name="Kang Wallter" userId="d5c269cbe9dbe8bc" providerId="LiveId" clId="{28480A2D-0B62-4738-B260-77DA071FC073}" dt="2018-10-08T15:15:46.143" v="950"/>
          <ac:spMkLst>
            <pc:docMk/>
            <pc:sldMk cId="3260221874" sldId="263"/>
            <ac:spMk id="2" creationId="{5988EC2D-0DDC-42E2-801B-E366DDD9E98F}"/>
          </ac:spMkLst>
        </pc:spChg>
        <pc:spChg chg="del">
          <ac:chgData name="Kang Wallter" userId="d5c269cbe9dbe8bc" providerId="LiveId" clId="{28480A2D-0B62-4738-B260-77DA071FC073}" dt="2018-10-08T15:15:54.894" v="951" actId="478"/>
          <ac:spMkLst>
            <pc:docMk/>
            <pc:sldMk cId="3260221874" sldId="263"/>
            <ac:spMk id="3" creationId="{FDC9B059-E600-44AF-913C-97DDD8DC6D67}"/>
          </ac:spMkLst>
        </pc:spChg>
        <pc:graphicFrameChg chg="add mod modGraphic">
          <ac:chgData name="Kang Wallter" userId="d5c269cbe9dbe8bc" providerId="LiveId" clId="{28480A2D-0B62-4738-B260-77DA071FC073}" dt="2018-10-08T15:16:06.302" v="959" actId="14100"/>
          <ac:graphicFrameMkLst>
            <pc:docMk/>
            <pc:sldMk cId="3260221874" sldId="263"/>
            <ac:graphicFrameMk id="4" creationId="{896181CF-1ABA-492D-A9C9-773825A0388A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0:35.563" v="1065" actId="478"/>
        <pc:sldMkLst>
          <pc:docMk/>
          <pc:sldMk cId="3921393762" sldId="264"/>
        </pc:sldMkLst>
        <pc:spChg chg="mod">
          <ac:chgData name="Kang Wallter" userId="d5c269cbe9dbe8bc" providerId="LiveId" clId="{28480A2D-0B62-4738-B260-77DA071FC073}" dt="2018-10-08T15:19:50.657" v="1058" actId="404"/>
          <ac:spMkLst>
            <pc:docMk/>
            <pc:sldMk cId="3921393762" sldId="264"/>
            <ac:spMk id="2" creationId="{0F927825-F2A0-45E8-8F5F-77E0EF48872D}"/>
          </ac:spMkLst>
        </pc:spChg>
        <pc:spChg chg="del">
          <ac:chgData name="Kang Wallter" userId="d5c269cbe9dbe8bc" providerId="LiveId" clId="{28480A2D-0B62-4738-B260-77DA071FC073}" dt="2018-10-08T15:20:35.563" v="1065" actId="478"/>
          <ac:spMkLst>
            <pc:docMk/>
            <pc:sldMk cId="3921393762" sldId="264"/>
            <ac:spMk id="3" creationId="{7DE1BA87-4838-461B-9D5F-C081DF82EFF2}"/>
          </ac:spMkLst>
        </pc:spChg>
        <pc:spChg chg="add mod">
          <ac:chgData name="Kang Wallter" userId="d5c269cbe9dbe8bc" providerId="LiveId" clId="{28480A2D-0B62-4738-B260-77DA071FC073}" dt="2018-10-08T15:20:31.771" v="1064" actId="14100"/>
          <ac:spMkLst>
            <pc:docMk/>
            <pc:sldMk cId="3921393762" sldId="264"/>
            <ac:spMk id="4" creationId="{9C94214A-D9A3-4F24-9B2E-223FB152EAA4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5" creationId="{EF5A8660-67BE-4C40-A887-A750E37A394A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8" creationId="{CCFFF6C1-C226-4310-9E83-5751117D58BE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2" creationId="{D9B3129C-974A-4957-BADD-3E3A8BC7126B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13" creationId="{C640A495-DF3C-4B5C-8405-3090DD88D5EF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4" creationId="{90F7FF3F-CDA7-4276-BB3C-06D3E9EEE733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5" creationId="{3FC17F6C-0141-4BCB-AC96-094ED0282286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6" creationId="{8C995CCE-7A88-49BC-BFFF-D0918D5A7698}"/>
          </ac:spMkLst>
        </pc:spChg>
        <pc:picChg chg="add mod">
          <ac:chgData name="Kang Wallter" userId="d5c269cbe9dbe8bc" providerId="LiveId" clId="{28480A2D-0B62-4738-B260-77DA071FC073}" dt="2018-10-08T15:20:19.759" v="1061" actId="1076"/>
          <ac:picMkLst>
            <pc:docMk/>
            <pc:sldMk cId="3921393762" sldId="264"/>
            <ac:picMk id="6" creationId="{218F1DD1-A598-45A3-AE33-C47A84FCA0D8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7" creationId="{71A89CE4-9D0B-4564-82D9-C19193CE9ED4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9" creationId="{D9CE057F-5E4D-4BCA-9D28-7B1ACBA5ECA5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0" creationId="{6B1308F8-7EA0-4795-8355-03AC9568439B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1" creationId="{C36554BB-9B7D-4376-80D9-6589135CCC20}"/>
          </ac:picMkLst>
        </pc:picChg>
      </pc:sldChg>
      <pc:sldChg chg="addSp modSp add">
        <pc:chgData name="Kang Wallter" userId="d5c269cbe9dbe8bc" providerId="LiveId" clId="{28480A2D-0B62-4738-B260-77DA071FC073}" dt="2018-10-08T15:22:57.671" v="1225" actId="1076"/>
        <pc:sldMkLst>
          <pc:docMk/>
          <pc:sldMk cId="835513735" sldId="265"/>
        </pc:sldMkLst>
        <pc:spChg chg="mod">
          <ac:chgData name="Kang Wallter" userId="d5c269cbe9dbe8bc" providerId="LiveId" clId="{28480A2D-0B62-4738-B260-77DA071FC073}" dt="2018-10-08T15:22:09.012" v="1126"/>
          <ac:spMkLst>
            <pc:docMk/>
            <pc:sldMk cId="835513735" sldId="265"/>
            <ac:spMk id="2" creationId="{F8436B4D-5C38-40F6-B74B-D5DED8EB8380}"/>
          </ac:spMkLst>
        </pc:spChg>
        <pc:spChg chg="mod">
          <ac:chgData name="Kang Wallter" userId="d5c269cbe9dbe8bc" providerId="LiveId" clId="{28480A2D-0B62-4738-B260-77DA071FC073}" dt="2018-10-08T15:22:52.669" v="1224" actId="20577"/>
          <ac:spMkLst>
            <pc:docMk/>
            <pc:sldMk cId="835513735" sldId="265"/>
            <ac:spMk id="3" creationId="{8EF6716E-16BB-4C5F-8CDD-3DBC00B9990A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4" creationId="{F7FE6723-8D83-46FF-AB77-DF8549539AE7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5" creationId="{5CE292C8-6373-4472-A7EF-D479F66E1AB3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7" creationId="{CFFFDC07-2285-4A52-B24E-EB04B58E71B2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9" creationId="{6652868C-FFD0-4D60-8DD1-1DD1E7452DCB}"/>
          </ac:spMkLst>
        </pc:sp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6" creationId="{E3007BAE-D892-411E-995B-A389824EFD74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8" creationId="{492C438F-31B0-4B3D-89B9-4B936C9992DD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10" creationId="{5550663E-03C4-44FF-BFD9-178F630DE37A}"/>
          </ac:cxnSpMkLst>
        </pc:cxnChg>
      </pc:sldChg>
      <pc:sldChg chg="addSp modSp add">
        <pc:chgData name="Kang Wallter" userId="d5c269cbe9dbe8bc" providerId="LiveId" clId="{28480A2D-0B62-4738-B260-77DA071FC073}" dt="2018-10-08T15:24:55.913" v="1441" actId="1076"/>
        <pc:sldMkLst>
          <pc:docMk/>
          <pc:sldMk cId="284585250" sldId="266"/>
        </pc:sldMkLst>
        <pc:spChg chg="mod">
          <ac:chgData name="Kang Wallter" userId="d5c269cbe9dbe8bc" providerId="LiveId" clId="{28480A2D-0B62-4738-B260-77DA071FC073}" dt="2018-10-08T15:23:13.796" v="1265" actId="20577"/>
          <ac:spMkLst>
            <pc:docMk/>
            <pc:sldMk cId="284585250" sldId="266"/>
            <ac:spMk id="2" creationId="{7FFA150D-6C87-45D8-BCB3-4B6C178B9DFB}"/>
          </ac:spMkLst>
        </pc:spChg>
        <pc:spChg chg="mod">
          <ac:chgData name="Kang Wallter" userId="d5c269cbe9dbe8bc" providerId="LiveId" clId="{28480A2D-0B62-4738-B260-77DA071FC073}" dt="2018-10-08T15:24:45.093" v="1440" actId="20577"/>
          <ac:spMkLst>
            <pc:docMk/>
            <pc:sldMk cId="284585250" sldId="266"/>
            <ac:spMk id="3" creationId="{C46E405D-6EF0-4A8E-A2D8-815C479C7BA7}"/>
          </ac:spMkLst>
        </pc:spChg>
        <pc:graphicFrameChg chg="add mod modGraphic">
          <ac:chgData name="Kang Wallter" userId="d5c269cbe9dbe8bc" providerId="LiveId" clId="{28480A2D-0B62-4738-B260-77DA071FC073}" dt="2018-10-08T15:24:55.913" v="1441" actId="1076"/>
          <ac:graphicFrameMkLst>
            <pc:docMk/>
            <pc:sldMk cId="284585250" sldId="266"/>
            <ac:graphicFrameMk id="4" creationId="{84DE5CF4-8AC1-488C-8409-A4A6066B5414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5:57.134" v="1453" actId="1076"/>
        <pc:sldMkLst>
          <pc:docMk/>
          <pc:sldMk cId="882412037" sldId="267"/>
        </pc:sldMkLst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2" creationId="{FE6B23B6-6C9E-4068-8B9C-F515B1578304}"/>
          </ac:spMkLst>
        </pc:spChg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3" creationId="{74C41B45-47F9-4CA1-ADD7-16CBD7ED1FA6}"/>
          </ac:spMkLst>
        </pc:spChg>
        <pc:spChg chg="add mod">
          <ac:chgData name="Kang Wallter" userId="d5c269cbe9dbe8bc" providerId="LiveId" clId="{28480A2D-0B62-4738-B260-77DA071FC073}" dt="2018-10-08T15:25:34.107" v="1447" actId="1076"/>
          <ac:spMkLst>
            <pc:docMk/>
            <pc:sldMk cId="882412037" sldId="267"/>
            <ac:spMk id="7" creationId="{9AA2BCE3-66C3-431F-9608-3DBF29A4601E}"/>
          </ac:spMkLst>
        </pc:spChg>
        <pc:spChg chg="add mod">
          <ac:chgData name="Kang Wallter" userId="d5c269cbe9dbe8bc" providerId="LiveId" clId="{28480A2D-0B62-4738-B260-77DA071FC073}" dt="2018-10-08T15:25:57.134" v="1453" actId="1076"/>
          <ac:spMkLst>
            <pc:docMk/>
            <pc:sldMk cId="882412037" sldId="267"/>
            <ac:spMk id="8" creationId="{335D6813-15E4-4144-8818-8362EA885B9A}"/>
          </ac:spMkLst>
        </pc:spChg>
        <pc:picChg chg="add mod">
          <ac:chgData name="Kang Wallter" userId="d5c269cbe9dbe8bc" providerId="LiveId" clId="{28480A2D-0B62-4738-B260-77DA071FC073}" dt="2018-10-08T15:25:25.360" v="1445" actId="1076"/>
          <ac:picMkLst>
            <pc:docMk/>
            <pc:sldMk cId="882412037" sldId="267"/>
            <ac:picMk id="4" creationId="{34575CBE-F63B-477D-AD4E-83A5AA12EE20}"/>
          </ac:picMkLst>
        </pc:picChg>
        <pc:picChg chg="add mod">
          <ac:chgData name="Kang Wallter" userId="d5c269cbe9dbe8bc" providerId="LiveId" clId="{28480A2D-0B62-4738-B260-77DA071FC073}" dt="2018-10-08T15:25:29.931" v="1446" actId="1076"/>
          <ac:picMkLst>
            <pc:docMk/>
            <pc:sldMk cId="882412037" sldId="267"/>
            <ac:picMk id="5" creationId="{0FAA198A-8B19-4CA5-B190-FCA529D5960D}"/>
          </ac:picMkLst>
        </pc:picChg>
        <pc:picChg chg="add mod">
          <ac:chgData name="Kang Wallter" userId="d5c269cbe9dbe8bc" providerId="LiveId" clId="{28480A2D-0B62-4738-B260-77DA071FC073}" dt="2018-10-08T15:25:36.568" v="1448" actId="1076"/>
          <ac:picMkLst>
            <pc:docMk/>
            <pc:sldMk cId="882412037" sldId="267"/>
            <ac:picMk id="6" creationId="{C499A126-0756-4482-9A42-D7A6CD0CDE4C}"/>
          </ac:picMkLst>
        </pc:picChg>
      </pc:sldChg>
      <pc:sldChg chg="addSp modSp add">
        <pc:chgData name="Kang Wallter" userId="d5c269cbe9dbe8bc" providerId="LiveId" clId="{28480A2D-0B62-4738-B260-77DA071FC073}" dt="2018-10-08T15:33:09.165" v="1717" actId="20577"/>
        <pc:sldMkLst>
          <pc:docMk/>
          <pc:sldMk cId="1595813654" sldId="268"/>
        </pc:sldMkLst>
        <pc:spChg chg="mod">
          <ac:chgData name="Kang Wallter" userId="d5c269cbe9dbe8bc" providerId="LiveId" clId="{28480A2D-0B62-4738-B260-77DA071FC073}" dt="2018-10-08T15:26:11.779" v="1484" actId="20577"/>
          <ac:spMkLst>
            <pc:docMk/>
            <pc:sldMk cId="1595813654" sldId="268"/>
            <ac:spMk id="2" creationId="{D4EE50D9-8540-4211-BF95-7CD1B9353F71}"/>
          </ac:spMkLst>
        </pc:spChg>
        <pc:spChg chg="mod">
          <ac:chgData name="Kang Wallter" userId="d5c269cbe9dbe8bc" providerId="LiveId" clId="{28480A2D-0B62-4738-B260-77DA071FC073}" dt="2018-10-08T15:33:09.165" v="1717" actId="20577"/>
          <ac:spMkLst>
            <pc:docMk/>
            <pc:sldMk cId="1595813654" sldId="268"/>
            <ac:spMk id="3" creationId="{3272B3C4-D6AD-4E8C-8C3C-942C2ACB0EE2}"/>
          </ac:spMkLst>
        </pc:spChg>
        <pc:spChg chg="add mod">
          <ac:chgData name="Kang Wallter" userId="d5c269cbe9dbe8bc" providerId="LiveId" clId="{28480A2D-0B62-4738-B260-77DA071FC073}" dt="2018-10-08T15:32:27.255" v="1497" actId="404"/>
          <ac:spMkLst>
            <pc:docMk/>
            <pc:sldMk cId="1595813654" sldId="268"/>
            <ac:spMk id="4" creationId="{15E3D0C2-B6FB-408F-ADC8-FB3C983ABBFE}"/>
          </ac:spMkLst>
        </pc:spChg>
      </pc:sldChg>
      <pc:sldChg chg="addSp delSp modSp add">
        <pc:chgData name="Kang Wallter" userId="d5c269cbe9dbe8bc" providerId="LiveId" clId="{28480A2D-0B62-4738-B260-77DA071FC073}" dt="2018-10-08T15:35:30.442" v="1765" actId="1076"/>
        <pc:sldMkLst>
          <pc:docMk/>
          <pc:sldMk cId="3617530656" sldId="269"/>
        </pc:sldMkLst>
        <pc:spChg chg="mod">
          <ac:chgData name="Kang Wallter" userId="d5c269cbe9dbe8bc" providerId="LiveId" clId="{28480A2D-0B62-4738-B260-77DA071FC073}" dt="2018-10-08T15:34:39.163" v="1758" actId="20577"/>
          <ac:spMkLst>
            <pc:docMk/>
            <pc:sldMk cId="3617530656" sldId="269"/>
            <ac:spMk id="2" creationId="{3F0DCD5E-14AB-427E-97CF-A2AAAE4F6324}"/>
          </ac:spMkLst>
        </pc:spChg>
        <pc:spChg chg="del">
          <ac:chgData name="Kang Wallter" userId="d5c269cbe9dbe8bc" providerId="LiveId" clId="{28480A2D-0B62-4738-B260-77DA071FC073}" dt="2018-10-08T15:34:42.748" v="1759" actId="478"/>
          <ac:spMkLst>
            <pc:docMk/>
            <pc:sldMk cId="3617530656" sldId="269"/>
            <ac:spMk id="3" creationId="{FD8A6C70-B301-44D0-A4FF-EE18858BBB1D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7" creationId="{4CD11B90-5326-4F6E-9E09-BB2585C75913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8" creationId="{8CF020D9-8D18-4509-8DAD-A021CE7E7FFB}"/>
          </ac:spMkLst>
        </pc:spChg>
        <pc:spChg chg="add mod">
          <ac:chgData name="Kang Wallter" userId="d5c269cbe9dbe8bc" providerId="LiveId" clId="{28480A2D-0B62-4738-B260-77DA071FC073}" dt="2018-10-08T15:35:23.008" v="1763" actId="1076"/>
          <ac:spMkLst>
            <pc:docMk/>
            <pc:sldMk cId="3617530656" sldId="269"/>
            <ac:spMk id="10" creationId="{4724A345-7D6C-4D3A-AD2D-A77715A0F123}"/>
          </ac:spMkLst>
        </pc:sp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4" creationId="{8EB4BD01-E06D-4B17-A58B-D4C40AE2D662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5" creationId="{057FBD07-A317-4022-B9A4-E80A47C8DE15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6" creationId="{002ED60A-7779-4CFD-891D-5AA89DCE17D3}"/>
          </ac:picMkLst>
        </pc:picChg>
        <pc:picChg chg="add mod">
          <ac:chgData name="Kang Wallter" userId="d5c269cbe9dbe8bc" providerId="LiveId" clId="{28480A2D-0B62-4738-B260-77DA071FC073}" dt="2018-10-08T15:35:23.008" v="1763" actId="1076"/>
          <ac:picMkLst>
            <pc:docMk/>
            <pc:sldMk cId="3617530656" sldId="269"/>
            <ac:picMk id="9" creationId="{29F9A1F1-10E8-4193-BA35-E1232D51F493}"/>
          </ac:picMkLst>
        </pc:picChg>
        <pc:picChg chg="add mod">
          <ac:chgData name="Kang Wallter" userId="d5c269cbe9dbe8bc" providerId="LiveId" clId="{28480A2D-0B62-4738-B260-77DA071FC073}" dt="2018-10-08T15:35:30.442" v="1765" actId="1076"/>
          <ac:picMkLst>
            <pc:docMk/>
            <pc:sldMk cId="3617530656" sldId="269"/>
            <ac:picMk id="11" creationId="{67A331D7-201E-4183-8869-08F8CF14C043}"/>
          </ac:picMkLst>
        </pc:picChg>
      </pc:sldChg>
      <pc:sldChg chg="addSp delSp modSp add">
        <pc:chgData name="Kang Wallter" userId="d5c269cbe9dbe8bc" providerId="LiveId" clId="{28480A2D-0B62-4738-B260-77DA071FC073}" dt="2018-10-08T15:38:26.257" v="1835" actId="14100"/>
        <pc:sldMkLst>
          <pc:docMk/>
          <pc:sldMk cId="1039284843" sldId="270"/>
        </pc:sldMkLst>
        <pc:spChg chg="mod">
          <ac:chgData name="Kang Wallter" userId="d5c269cbe9dbe8bc" providerId="LiveId" clId="{28480A2D-0B62-4738-B260-77DA071FC073}" dt="2018-10-08T15:37:58.844" v="1825" actId="20577"/>
          <ac:spMkLst>
            <pc:docMk/>
            <pc:sldMk cId="1039284843" sldId="270"/>
            <ac:spMk id="2" creationId="{A4F3BC8A-54CD-478A-A9C4-84F45C795409}"/>
          </ac:spMkLst>
        </pc:spChg>
        <pc:spChg chg="del">
          <ac:chgData name="Kang Wallter" userId="d5c269cbe9dbe8bc" providerId="LiveId" clId="{28480A2D-0B62-4738-B260-77DA071FC073}" dt="2018-10-08T15:38:04.843" v="1826" actId="478"/>
          <ac:spMkLst>
            <pc:docMk/>
            <pc:sldMk cId="1039284843" sldId="270"/>
            <ac:spMk id="3" creationId="{5EEEB2C6-FD87-4D07-A182-7B185617CB95}"/>
          </ac:spMkLst>
        </pc:spChg>
        <pc:spChg chg="add mod">
          <ac:chgData name="Kang Wallter" userId="d5c269cbe9dbe8bc" providerId="LiveId" clId="{28480A2D-0B62-4738-B260-77DA071FC073}" dt="2018-10-08T15:38:26.257" v="1835" actId="14100"/>
          <ac:spMkLst>
            <pc:docMk/>
            <pc:sldMk cId="1039284843" sldId="270"/>
            <ac:spMk id="4" creationId="{39A05C42-C820-454A-9E46-2E441FE89D04}"/>
          </ac:spMkLst>
        </pc:spChg>
      </pc:sldChg>
      <pc:sldChg chg="addSp delSp modSp add">
        <pc:chgData name="Kang Wallter" userId="d5c269cbe9dbe8bc" providerId="LiveId" clId="{28480A2D-0B62-4738-B260-77DA071FC073}" dt="2018-10-08T15:40:46.489" v="1845" actId="1076"/>
        <pc:sldMkLst>
          <pc:docMk/>
          <pc:sldMk cId="3575641210" sldId="271"/>
        </pc:sldMkLst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2" creationId="{1A5D53E5-378F-452F-AFC0-589246B0C47F}"/>
          </ac:spMkLst>
        </pc:spChg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3" creationId="{FC5D2298-81DB-4C88-AE3E-3131C310E90E}"/>
          </ac:spMkLst>
        </pc:spChg>
        <pc:spChg chg="add">
          <ac:chgData name="Kang Wallter" userId="d5c269cbe9dbe8bc" providerId="LiveId" clId="{28480A2D-0B62-4738-B260-77DA071FC073}" dt="2018-10-08T15:40:25.894" v="1838"/>
          <ac:spMkLst>
            <pc:docMk/>
            <pc:sldMk cId="3575641210" sldId="271"/>
            <ac:spMk id="7" creationId="{32643F01-BB1B-437F-9363-EFEC4007006A}"/>
          </ac:spMkLst>
        </pc:spChg>
        <pc:spChg chg="add mod">
          <ac:chgData name="Kang Wallter" userId="d5c269cbe9dbe8bc" providerId="LiveId" clId="{28480A2D-0B62-4738-B260-77DA071FC073}" dt="2018-10-08T15:40:36.162" v="1841" actId="1076"/>
          <ac:spMkLst>
            <pc:docMk/>
            <pc:sldMk cId="3575641210" sldId="271"/>
            <ac:spMk id="8" creationId="{59300E9C-FF12-4573-84F2-764D7B48ACC0}"/>
          </ac:spMkLst>
        </pc:spChg>
        <pc:picChg chg="add mod">
          <ac:chgData name="Kang Wallter" userId="d5c269cbe9dbe8bc" providerId="LiveId" clId="{28480A2D-0B62-4738-B260-77DA071FC073}" dt="2018-10-08T15:40:46.489" v="1845" actId="1076"/>
          <ac:picMkLst>
            <pc:docMk/>
            <pc:sldMk cId="3575641210" sldId="271"/>
            <ac:picMk id="4" creationId="{C802F792-DC0C-46D3-AE35-C98730C42481}"/>
          </ac:picMkLst>
        </pc:picChg>
        <pc:picChg chg="add mod">
          <ac:chgData name="Kang Wallter" userId="d5c269cbe9dbe8bc" providerId="LiveId" clId="{28480A2D-0B62-4738-B260-77DA071FC073}" dt="2018-10-08T15:40:34.095" v="1840" actId="1076"/>
          <ac:picMkLst>
            <pc:docMk/>
            <pc:sldMk cId="3575641210" sldId="271"/>
            <ac:picMk id="5" creationId="{57E65E1A-92E6-4F94-825D-B553F51F4B0F}"/>
          </ac:picMkLst>
        </pc:picChg>
        <pc:picChg chg="add mod">
          <ac:chgData name="Kang Wallter" userId="d5c269cbe9dbe8bc" providerId="LiveId" clId="{28480A2D-0B62-4738-B260-77DA071FC073}" dt="2018-10-08T15:40:43.215" v="1844" actId="1076"/>
          <ac:picMkLst>
            <pc:docMk/>
            <pc:sldMk cId="3575641210" sldId="271"/>
            <ac:picMk id="6" creationId="{0639A577-3003-41CE-A0EC-D8BC00F2614E}"/>
          </ac:picMkLst>
        </pc:picChg>
      </pc:sldChg>
      <pc:sldChg chg="addSp modSp add">
        <pc:chgData name="Kang Wallter" userId="d5c269cbe9dbe8bc" providerId="LiveId" clId="{28480A2D-0B62-4738-B260-77DA071FC073}" dt="2018-10-08T15:44:30.315" v="1979" actId="1076"/>
        <pc:sldMkLst>
          <pc:docMk/>
          <pc:sldMk cId="3696604211" sldId="272"/>
        </pc:sldMkLst>
        <pc:spChg chg="mod">
          <ac:chgData name="Kang Wallter" userId="d5c269cbe9dbe8bc" providerId="LiveId" clId="{28480A2D-0B62-4738-B260-77DA071FC073}" dt="2018-10-08T15:42:02.467" v="1889" actId="20577"/>
          <ac:spMkLst>
            <pc:docMk/>
            <pc:sldMk cId="3696604211" sldId="272"/>
            <ac:spMk id="2" creationId="{B46213B9-7281-430D-BA1F-0E41AE03F390}"/>
          </ac:spMkLst>
        </pc:spChg>
        <pc:spChg chg="mod">
          <ac:chgData name="Kang Wallter" userId="d5c269cbe9dbe8bc" providerId="LiveId" clId="{28480A2D-0B62-4738-B260-77DA071FC073}" dt="2018-10-08T15:42:39.012" v="1958" actId="20577"/>
          <ac:spMkLst>
            <pc:docMk/>
            <pc:sldMk cId="3696604211" sldId="272"/>
            <ac:spMk id="3" creationId="{2EC494A7-4CE8-42DE-9DF0-11B9492E25A6}"/>
          </ac:spMkLst>
        </pc:spChg>
        <pc:spChg chg="add mod">
          <ac:chgData name="Kang Wallter" userId="d5c269cbe9dbe8bc" providerId="LiveId" clId="{28480A2D-0B62-4738-B260-77DA071FC073}" dt="2018-10-08T15:43:33.657" v="1967" actId="13822"/>
          <ac:spMkLst>
            <pc:docMk/>
            <pc:sldMk cId="3696604211" sldId="272"/>
            <ac:spMk id="5" creationId="{6F58C78B-43DF-417B-84CF-24BCA2F796A5}"/>
          </ac:spMkLst>
        </pc:spChg>
        <pc:spChg chg="add mod">
          <ac:chgData name="Kang Wallter" userId="d5c269cbe9dbe8bc" providerId="LiveId" clId="{28480A2D-0B62-4738-B260-77DA071FC073}" dt="2018-10-08T15:44:30.315" v="1979" actId="1076"/>
          <ac:spMkLst>
            <pc:docMk/>
            <pc:sldMk cId="3696604211" sldId="272"/>
            <ac:spMk id="6" creationId="{FDCA0DB3-8E61-4E4F-93A8-57AEC0F02257}"/>
          </ac:spMkLst>
        </pc:spChg>
        <pc:picChg chg="add mod">
          <ac:chgData name="Kang Wallter" userId="d5c269cbe9dbe8bc" providerId="LiveId" clId="{28480A2D-0B62-4738-B260-77DA071FC073}" dt="2018-10-08T15:43:24.450" v="1965" actId="1076"/>
          <ac:picMkLst>
            <pc:docMk/>
            <pc:sldMk cId="3696604211" sldId="272"/>
            <ac:picMk id="4" creationId="{16D553D6-7475-4EA4-BAAC-743AF09B9EEC}"/>
          </ac:picMkLst>
        </pc:picChg>
      </pc:sldChg>
      <pc:sldChg chg="addSp delSp modSp add">
        <pc:chgData name="Kang Wallter" userId="d5c269cbe9dbe8bc" providerId="LiveId" clId="{28480A2D-0B62-4738-B260-77DA071FC073}" dt="2018-10-08T16:05:22.996" v="2043" actId="1076"/>
        <pc:sldMkLst>
          <pc:docMk/>
          <pc:sldMk cId="3790117384" sldId="273"/>
        </pc:sldMkLst>
        <pc:spChg chg="mod">
          <ac:chgData name="Kang Wallter" userId="d5c269cbe9dbe8bc" providerId="LiveId" clId="{28480A2D-0B62-4738-B260-77DA071FC073}" dt="2018-10-08T16:04:07.294" v="2024"/>
          <ac:spMkLst>
            <pc:docMk/>
            <pc:sldMk cId="3790117384" sldId="273"/>
            <ac:spMk id="2" creationId="{11A63C4A-7819-4882-98FF-DFED19C7DDB2}"/>
          </ac:spMkLst>
        </pc:spChg>
        <pc:spChg chg="del">
          <ac:chgData name="Kang Wallter" userId="d5c269cbe9dbe8bc" providerId="LiveId" clId="{28480A2D-0B62-4738-B260-77DA071FC073}" dt="2018-10-08T16:04:12.755" v="2026" actId="478"/>
          <ac:spMkLst>
            <pc:docMk/>
            <pc:sldMk cId="3790117384" sldId="273"/>
            <ac:spMk id="3" creationId="{E15270C9-B90F-4D37-8FEA-4289E8013F97}"/>
          </ac:spMkLst>
        </pc:spChg>
        <pc:spChg chg="add mod">
          <ac:chgData name="Kang Wallter" userId="d5c269cbe9dbe8bc" providerId="LiveId" clId="{28480A2D-0B62-4738-B260-77DA071FC073}" dt="2018-10-08T16:04:18.877" v="2028" actId="14100"/>
          <ac:spMkLst>
            <pc:docMk/>
            <pc:sldMk cId="3790117384" sldId="273"/>
            <ac:spMk id="4" creationId="{5BF85750-FEC0-4400-806A-3EDB4700CEBC}"/>
          </ac:spMkLst>
        </pc:spChg>
        <pc:spChg chg="add mod">
          <ac:chgData name="Kang Wallter" userId="d5c269cbe9dbe8bc" providerId="LiveId" clId="{28480A2D-0B62-4738-B260-77DA071FC073}" dt="2018-10-08T16:05:18.846" v="2042" actId="13822"/>
          <ac:spMkLst>
            <pc:docMk/>
            <pc:sldMk cId="3790117384" sldId="273"/>
            <ac:spMk id="6" creationId="{36BF4AA1-A1AB-4E84-9D27-450FDDF3B95D}"/>
          </ac:spMkLst>
        </pc:spChg>
        <pc:picChg chg="add mod">
          <ac:chgData name="Kang Wallter" userId="d5c269cbe9dbe8bc" providerId="LiveId" clId="{28480A2D-0B62-4738-B260-77DA071FC073}" dt="2018-10-08T16:05:22.996" v="2043" actId="1076"/>
          <ac:picMkLst>
            <pc:docMk/>
            <pc:sldMk cId="3790117384" sldId="273"/>
            <ac:picMk id="5" creationId="{17C20259-14C2-45ED-AC9A-1A5E509DE558}"/>
          </ac:picMkLst>
        </pc:picChg>
      </pc:sldChg>
      <pc:sldChg chg="addSp delSp modSp add">
        <pc:chgData name="Kang Wallter" userId="d5c269cbe9dbe8bc" providerId="LiveId" clId="{28480A2D-0B62-4738-B260-77DA071FC073}" dt="2018-10-08T16:07:02.065" v="2061" actId="14100"/>
        <pc:sldMkLst>
          <pc:docMk/>
          <pc:sldMk cId="711287008" sldId="274"/>
        </pc:sldMkLst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2" creationId="{D2A84C32-56B6-4744-ADD5-C9E578D0E611}"/>
          </ac:spMkLst>
        </pc:spChg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3" creationId="{4353E7B0-00EA-4333-8BA4-0F1C1566E3D2}"/>
          </ac:spMkLst>
        </pc:spChg>
        <pc:spChg chg="add mod">
          <ac:chgData name="Kang Wallter" userId="d5c269cbe9dbe8bc" providerId="LiveId" clId="{28480A2D-0B62-4738-B260-77DA071FC073}" dt="2018-10-08T16:06:34.748" v="2057" actId="1076"/>
          <ac:spMkLst>
            <pc:docMk/>
            <pc:sldMk cId="711287008" sldId="274"/>
            <ac:spMk id="4" creationId="{B9147EB7-305C-49CC-8C27-446E1B72964D}"/>
          </ac:spMkLst>
        </pc:spChg>
        <pc:picChg chg="add mod">
          <ac:chgData name="Kang Wallter" userId="d5c269cbe9dbe8bc" providerId="LiveId" clId="{28480A2D-0B62-4738-B260-77DA071FC073}" dt="2018-10-08T16:07:02.065" v="2061" actId="14100"/>
          <ac:picMkLst>
            <pc:docMk/>
            <pc:sldMk cId="711287008" sldId="274"/>
            <ac:picMk id="5" creationId="{5038E534-12AE-4FF2-A713-A26A00144A86}"/>
          </ac:picMkLst>
        </pc:picChg>
      </pc:sldChg>
      <pc:sldChg chg="addSp delSp modSp add">
        <pc:chgData name="Kang Wallter" userId="d5c269cbe9dbe8bc" providerId="LiveId" clId="{28480A2D-0B62-4738-B260-77DA071FC073}" dt="2018-10-08T16:10:50.056" v="2270" actId="1076"/>
        <pc:sldMkLst>
          <pc:docMk/>
          <pc:sldMk cId="1916424406" sldId="275"/>
        </pc:sldMkLst>
        <pc:spChg chg="mod">
          <ac:chgData name="Kang Wallter" userId="d5c269cbe9dbe8bc" providerId="LiveId" clId="{28480A2D-0B62-4738-B260-77DA071FC073}" dt="2018-10-08T16:07:29.082" v="2091" actId="20577"/>
          <ac:spMkLst>
            <pc:docMk/>
            <pc:sldMk cId="1916424406" sldId="275"/>
            <ac:spMk id="2" creationId="{50E6317B-5680-48B9-A3FE-871065219069}"/>
          </ac:spMkLst>
        </pc:spChg>
        <pc:spChg chg="mod">
          <ac:chgData name="Kang Wallter" userId="d5c269cbe9dbe8bc" providerId="LiveId" clId="{28480A2D-0B62-4738-B260-77DA071FC073}" dt="2018-10-08T16:10:17.569" v="2267" actId="20577"/>
          <ac:spMkLst>
            <pc:docMk/>
            <pc:sldMk cId="1916424406" sldId="275"/>
            <ac:spMk id="3" creationId="{BAC1D382-2699-4046-BC97-3BB57291F0D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8" creationId="{1F4C9430-C548-4E96-8503-0D4B3A6AD1DF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1" creationId="{FD60A3E5-80DF-419F-BC13-B2D671BDC57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4" creationId="{39422FA7-0215-40AB-A124-DEC63A70AA74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5" creationId="{0B293F7D-9675-478D-A626-818F4B8C3FD3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6" creationId="{691FC21C-C2BB-4987-90D5-60C8660C0BEE}"/>
          </ac:spMkLst>
        </pc:sp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5" creationId="{39C648AA-DB70-4EFD-8E85-9A6373C53E73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6" creationId="{35653444-F8F4-4134-BEBB-995F62223C6D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9" creationId="{32D4C35A-9861-4682-AEBD-1AACBE46E155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12" creationId="{5A7AA5E5-3F08-495F-9FA8-075C9B27D284}"/>
          </ac:picMkLst>
        </pc:picChg>
        <pc:picChg chg="add del mod">
          <ac:chgData name="Kang Wallter" userId="d5c269cbe9dbe8bc" providerId="LiveId" clId="{28480A2D-0B62-4738-B260-77DA071FC073}" dt="2018-10-08T16:10:45.537" v="2268" actId="478"/>
          <ac:picMkLst>
            <pc:docMk/>
            <pc:sldMk cId="1916424406" sldId="275"/>
            <ac:picMk id="5122" creationId="{55B5DD5F-9925-402D-8C1B-C576563FCF44}"/>
          </ac:picMkLst>
        </pc:pic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7" creationId="{9CEBBD73-FC6C-4B1B-B9E2-BA02802D15D4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0" creationId="{302E7D9D-14B5-4EFD-A83B-CCF7894D26C0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3" creationId="{AED8A5D2-6490-4851-80B3-AC600917D50C}"/>
          </ac:cxnSpMkLst>
        </pc:cxnChg>
      </pc:sldChg>
      <pc:sldChg chg="addSp modSp add">
        <pc:chgData name="Kang Wallter" userId="d5c269cbe9dbe8bc" providerId="LiveId" clId="{28480A2D-0B62-4738-B260-77DA071FC073}" dt="2018-10-08T16:12:41.239" v="2536" actId="1076"/>
        <pc:sldMkLst>
          <pc:docMk/>
          <pc:sldMk cId="4042438226" sldId="276"/>
        </pc:sldMkLst>
        <pc:spChg chg="mod">
          <ac:chgData name="Kang Wallter" userId="d5c269cbe9dbe8bc" providerId="LiveId" clId="{28480A2D-0B62-4738-B260-77DA071FC073}" dt="2018-10-08T16:11:04.371" v="2283" actId="20577"/>
          <ac:spMkLst>
            <pc:docMk/>
            <pc:sldMk cId="4042438226" sldId="276"/>
            <ac:spMk id="2" creationId="{49D624E1-F5A7-4B1A-BAE6-563E1EAEC4A4}"/>
          </ac:spMkLst>
        </pc:spChg>
        <pc:spChg chg="mod">
          <ac:chgData name="Kang Wallter" userId="d5c269cbe9dbe8bc" providerId="LiveId" clId="{28480A2D-0B62-4738-B260-77DA071FC073}" dt="2018-10-08T16:12:26.273" v="2534" actId="20577"/>
          <ac:spMkLst>
            <pc:docMk/>
            <pc:sldMk cId="4042438226" sldId="276"/>
            <ac:spMk id="3" creationId="{73CD29B8-B854-4DE0-A675-421EB62AF891}"/>
          </ac:spMkLst>
        </pc:sp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4" creationId="{6954B9D2-6E58-41D3-831C-8401AE5D2EE4}"/>
          </ac:picMkLst>
        </pc:pic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5" creationId="{DD374AFF-AA63-4196-BF83-72AF0E0AD0D7}"/>
          </ac:picMkLst>
        </pc:picChg>
      </pc:sldChg>
      <pc:sldChg chg="addSp modSp add">
        <pc:chgData name="Kang Wallter" userId="d5c269cbe9dbe8bc" providerId="LiveId" clId="{28480A2D-0B62-4738-B260-77DA071FC073}" dt="2018-10-08T16:36:05.648" v="2720" actId="13822"/>
        <pc:sldMkLst>
          <pc:docMk/>
          <pc:sldMk cId="560471080" sldId="277"/>
        </pc:sldMkLst>
        <pc:spChg chg="mod">
          <ac:chgData name="Kang Wallter" userId="d5c269cbe9dbe8bc" providerId="LiveId" clId="{28480A2D-0B62-4738-B260-77DA071FC073}" dt="2018-10-08T16:33:49.372" v="2561" actId="27636"/>
          <ac:spMkLst>
            <pc:docMk/>
            <pc:sldMk cId="560471080" sldId="277"/>
            <ac:spMk id="2" creationId="{98CF3937-116F-452B-9388-36C3113ABBA4}"/>
          </ac:spMkLst>
        </pc:spChg>
        <pc:spChg chg="mod">
          <ac:chgData name="Kang Wallter" userId="d5c269cbe9dbe8bc" providerId="LiveId" clId="{28480A2D-0B62-4738-B260-77DA071FC073}" dt="2018-10-08T16:34:26.739" v="2695" actId="20577"/>
          <ac:spMkLst>
            <pc:docMk/>
            <pc:sldMk cId="560471080" sldId="277"/>
            <ac:spMk id="3" creationId="{30363A62-C958-412C-9959-F04B30CADD34}"/>
          </ac:spMkLst>
        </pc:spChg>
        <pc:spChg chg="add mod">
          <ac:chgData name="Kang Wallter" userId="d5c269cbe9dbe8bc" providerId="LiveId" clId="{28480A2D-0B62-4738-B260-77DA071FC073}" dt="2018-10-08T16:36:05.648" v="2720" actId="13822"/>
          <ac:spMkLst>
            <pc:docMk/>
            <pc:sldMk cId="560471080" sldId="277"/>
            <ac:spMk id="4" creationId="{DE15BF71-36AD-4000-BD2E-52D74C4D8930}"/>
          </ac:spMkLst>
        </pc:spChg>
      </pc:sldChg>
      <pc:sldChg chg="addSp delSp modSp add">
        <pc:chgData name="Kang Wallter" userId="d5c269cbe9dbe8bc" providerId="LiveId" clId="{28480A2D-0B62-4738-B260-77DA071FC073}" dt="2018-10-08T16:45:53.639" v="2735" actId="1076"/>
        <pc:sldMkLst>
          <pc:docMk/>
          <pc:sldMk cId="1554221982" sldId="278"/>
        </pc:sldMkLst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2" creationId="{4423304F-330B-4F97-8A04-3F76A9C9E9BD}"/>
          </ac:spMkLst>
        </pc:spChg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3" creationId="{B6397D72-BD4F-4BA4-8C8E-2340706526A3}"/>
          </ac:spMkLst>
        </pc:spChg>
        <pc:spChg chg="add mod">
          <ac:chgData name="Kang Wallter" userId="d5c269cbe9dbe8bc" providerId="LiveId" clId="{28480A2D-0B62-4738-B260-77DA071FC073}" dt="2018-10-08T16:45:44.246" v="2733" actId="1076"/>
          <ac:spMkLst>
            <pc:docMk/>
            <pc:sldMk cId="1554221982" sldId="278"/>
            <ac:spMk id="4" creationId="{78BC18AE-40F0-4381-98EF-5BF3E3D878D3}"/>
          </ac:spMkLst>
        </pc:spChg>
        <pc:picChg chg="add mod">
          <ac:chgData name="Kang Wallter" userId="d5c269cbe9dbe8bc" providerId="LiveId" clId="{28480A2D-0B62-4738-B260-77DA071FC073}" dt="2018-10-08T16:45:53.639" v="2735" actId="1076"/>
          <ac:picMkLst>
            <pc:docMk/>
            <pc:sldMk cId="1554221982" sldId="278"/>
            <ac:picMk id="5" creationId="{C27276AA-6F8B-4070-AA33-C70A34DCB428}"/>
          </ac:picMkLst>
        </pc:picChg>
      </pc:sldChg>
      <pc:sldChg chg="addSp delSp modSp add">
        <pc:chgData name="Kang Wallter" userId="d5c269cbe9dbe8bc" providerId="LiveId" clId="{28480A2D-0B62-4738-B260-77DA071FC073}" dt="2018-10-08T16:47:45.355" v="2810" actId="404"/>
        <pc:sldMkLst>
          <pc:docMk/>
          <pc:sldMk cId="1762526263" sldId="279"/>
        </pc:sldMkLst>
        <pc:spChg chg="mod">
          <ac:chgData name="Kang Wallter" userId="d5c269cbe9dbe8bc" providerId="LiveId" clId="{28480A2D-0B62-4738-B260-77DA071FC073}" dt="2018-10-08T16:46:11.049" v="2791" actId="20577"/>
          <ac:spMkLst>
            <pc:docMk/>
            <pc:sldMk cId="1762526263" sldId="279"/>
            <ac:spMk id="2" creationId="{7675226F-9F40-4906-AB57-F528892FA827}"/>
          </ac:spMkLst>
        </pc:spChg>
        <pc:spChg chg="del">
          <ac:chgData name="Kang Wallter" userId="d5c269cbe9dbe8bc" providerId="LiveId" clId="{28480A2D-0B62-4738-B260-77DA071FC073}" dt="2018-10-08T16:47:03.049" v="2802" actId="478"/>
          <ac:spMkLst>
            <pc:docMk/>
            <pc:sldMk cId="1762526263" sldId="279"/>
            <ac:spMk id="3" creationId="{DEA515EA-4BDE-4844-99C4-12A462EAE106}"/>
          </ac:spMkLst>
        </pc:spChg>
        <pc:spChg chg="add mod">
          <ac:chgData name="Kang Wallter" userId="d5c269cbe9dbe8bc" providerId="LiveId" clId="{28480A2D-0B62-4738-B260-77DA071FC073}" dt="2018-10-08T16:47:05.918" v="2803" actId="1076"/>
          <ac:spMkLst>
            <pc:docMk/>
            <pc:sldMk cId="1762526263" sldId="279"/>
            <ac:spMk id="4" creationId="{789EAECD-0FAA-4407-B7AA-D21DE2E7220D}"/>
          </ac:spMkLst>
        </pc:spChg>
        <pc:spChg chg="add mod">
          <ac:chgData name="Kang Wallter" userId="d5c269cbe9dbe8bc" providerId="LiveId" clId="{28480A2D-0B62-4738-B260-77DA071FC073}" dt="2018-10-08T16:47:45.355" v="2810" actId="404"/>
          <ac:spMkLst>
            <pc:docMk/>
            <pc:sldMk cId="1762526263" sldId="279"/>
            <ac:spMk id="5" creationId="{C0C8064F-F8B7-480E-93AE-7D4E15310FF9}"/>
          </ac:spMkLst>
        </pc:spChg>
      </pc:sldChg>
      <pc:sldChg chg="modSp add">
        <pc:chgData name="Kang Wallter" userId="d5c269cbe9dbe8bc" providerId="LiveId" clId="{28480A2D-0B62-4738-B260-77DA071FC073}" dt="2018-10-08T16:48:56.362" v="2874" actId="20577"/>
        <pc:sldMkLst>
          <pc:docMk/>
          <pc:sldMk cId="1718364720" sldId="280"/>
        </pc:sldMkLst>
        <pc:spChg chg="mod">
          <ac:chgData name="Kang Wallter" userId="d5c269cbe9dbe8bc" providerId="LiveId" clId="{28480A2D-0B62-4738-B260-77DA071FC073}" dt="2018-10-08T16:48:56.362" v="2874" actId="20577"/>
          <ac:spMkLst>
            <pc:docMk/>
            <pc:sldMk cId="1718364720" sldId="280"/>
            <ac:spMk id="2" creationId="{42F0DD56-FD35-4C69-894D-F61CB7C591F7}"/>
          </ac:spMkLst>
        </pc:spChg>
      </pc:sldChg>
    </pc:docChg>
  </pc:docChgLst>
  <pc:docChgLst>
    <pc:chgData name="Kang Wallter" userId="d5c269cbe9dbe8bc" providerId="LiveId" clId="{977297E4-BF2B-4F1D-8443-8E85A470EC17}"/>
    <pc:docChg chg="delSld modSld">
      <pc:chgData name="Kang Wallter" userId="d5c269cbe9dbe8bc" providerId="LiveId" clId="{977297E4-BF2B-4F1D-8443-8E85A470EC17}" dt="2018-10-06T09:46:44.641" v="157" actId="20577"/>
      <pc:docMkLst>
        <pc:docMk/>
      </pc:docMkLst>
      <pc:sldChg chg="modSp">
        <pc:chgData name="Kang Wallter" userId="d5c269cbe9dbe8bc" providerId="LiveId" clId="{977297E4-BF2B-4F1D-8443-8E85A470EC17}" dt="2018-10-06T09:21:47.792" v="1" actId="20577"/>
        <pc:sldMkLst>
          <pc:docMk/>
          <pc:sldMk cId="3534609715" sldId="256"/>
        </pc:sldMkLst>
        <pc:spChg chg="mod">
          <ac:chgData name="Kang Wallter" userId="d5c269cbe9dbe8bc" providerId="LiveId" clId="{977297E4-BF2B-4F1D-8443-8E85A470EC17}" dt="2018-10-06T09:21:47.792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977297E4-BF2B-4F1D-8443-8E85A470EC17}" dt="2018-10-06T09:46:44.641" v="157" actId="20577"/>
        <pc:sldMkLst>
          <pc:docMk/>
          <pc:sldMk cId="2101404846" sldId="257"/>
        </pc:sldMkLst>
        <pc:spChg chg="mod">
          <ac:chgData name="Kang Wallter" userId="d5c269cbe9dbe8bc" providerId="LiveId" clId="{977297E4-BF2B-4F1D-8443-8E85A470EC17}" dt="2018-10-06T09:46:44.641" v="157" actId="20577"/>
          <ac:spMkLst>
            <pc:docMk/>
            <pc:sldMk cId="2101404846" sldId="257"/>
            <ac:spMk id="3" creationId="{AC44AB1D-3FF4-4D1A-B438-52C18F3D1261}"/>
          </ac:spMkLst>
        </pc:spChg>
      </pc:sldChg>
    </pc:docChg>
  </pc:docChgLst>
  <pc:docChgLst>
    <pc:chgData name="Wallter Kang" userId="d5c269cbe9dbe8bc" providerId="LiveId" clId="{E449451E-8D4C-442B-84DF-E9445315ADF1}"/>
    <pc:docChg chg="undo custSel addSld modSld">
      <pc:chgData name="Wallter Kang" userId="d5c269cbe9dbe8bc" providerId="LiveId" clId="{E449451E-8D4C-442B-84DF-E9445315ADF1}" dt="2018-10-21T15:56:31.662" v="1163" actId="13822"/>
      <pc:docMkLst>
        <pc:docMk/>
      </pc:docMkLst>
      <pc:sldChg chg="addSp modSp">
        <pc:chgData name="Wallter Kang" userId="d5c269cbe9dbe8bc" providerId="LiveId" clId="{E449451E-8D4C-442B-84DF-E9445315ADF1}" dt="2018-10-21T15:14:07.656" v="214" actId="13822"/>
        <pc:sldMkLst>
          <pc:docMk/>
          <pc:sldMk cId="743558957" sldId="290"/>
        </pc:sldMkLst>
        <pc:spChg chg="mod">
          <ac:chgData name="Wallter Kang" userId="d5c269cbe9dbe8bc" providerId="LiveId" clId="{E449451E-8D4C-442B-84DF-E9445315ADF1}" dt="2018-10-21T15:12:25.065" v="18" actId="20577"/>
          <ac:spMkLst>
            <pc:docMk/>
            <pc:sldMk cId="743558957" sldId="290"/>
            <ac:spMk id="2" creationId="{4B77E3D8-EBF6-4B61-829A-52ED343247A2}"/>
          </ac:spMkLst>
        </pc:spChg>
        <pc:spChg chg="mod">
          <ac:chgData name="Wallter Kang" userId="d5c269cbe9dbe8bc" providerId="LiveId" clId="{E449451E-8D4C-442B-84DF-E9445315ADF1}" dt="2018-10-21T15:13:33.290" v="205" actId="20577"/>
          <ac:spMkLst>
            <pc:docMk/>
            <pc:sldMk cId="743558957" sldId="290"/>
            <ac:spMk id="3" creationId="{415FB872-A330-44B0-8039-71F25CAA1680}"/>
          </ac:spMkLst>
        </pc:spChg>
        <pc:spChg chg="add mod">
          <ac:chgData name="Wallter Kang" userId="d5c269cbe9dbe8bc" providerId="LiveId" clId="{E449451E-8D4C-442B-84DF-E9445315ADF1}" dt="2018-10-21T15:14:07.656" v="214" actId="13822"/>
          <ac:spMkLst>
            <pc:docMk/>
            <pc:sldMk cId="743558957" sldId="290"/>
            <ac:spMk id="4" creationId="{76BD5E1F-EF5B-473B-BCE3-3E5798F39CD8}"/>
          </ac:spMkLst>
        </pc:spChg>
      </pc:sldChg>
      <pc:sldChg chg="addSp modSp add">
        <pc:chgData name="Wallter Kang" userId="d5c269cbe9dbe8bc" providerId="LiveId" clId="{E449451E-8D4C-442B-84DF-E9445315ADF1}" dt="2018-10-21T15:15:50.220" v="244" actId="13822"/>
        <pc:sldMkLst>
          <pc:docMk/>
          <pc:sldMk cId="2850993099" sldId="291"/>
        </pc:sldMkLst>
        <pc:spChg chg="mod">
          <ac:chgData name="Wallter Kang" userId="d5c269cbe9dbe8bc" providerId="LiveId" clId="{E449451E-8D4C-442B-84DF-E9445315ADF1}" dt="2018-10-21T15:14:36.394" v="229"/>
          <ac:spMkLst>
            <pc:docMk/>
            <pc:sldMk cId="2850993099" sldId="291"/>
            <ac:spMk id="2" creationId="{68687C97-A948-494C-9160-5A45B1F4CC25}"/>
          </ac:spMkLst>
        </pc:spChg>
        <pc:spChg chg="mod">
          <ac:chgData name="Wallter Kang" userId="d5c269cbe9dbe8bc" providerId="LiveId" clId="{E449451E-8D4C-442B-84DF-E9445315ADF1}" dt="2018-10-21T15:15:09.800" v="234" actId="20577"/>
          <ac:spMkLst>
            <pc:docMk/>
            <pc:sldMk cId="2850993099" sldId="291"/>
            <ac:spMk id="3" creationId="{D0A5BF50-D118-41A0-B2A1-5471F0288E1E}"/>
          </ac:spMkLst>
        </pc:spChg>
        <pc:spChg chg="add mod">
          <ac:chgData name="Wallter Kang" userId="d5c269cbe9dbe8bc" providerId="LiveId" clId="{E449451E-8D4C-442B-84DF-E9445315ADF1}" dt="2018-10-21T15:15:50.220" v="244" actId="13822"/>
          <ac:spMkLst>
            <pc:docMk/>
            <pc:sldMk cId="2850993099" sldId="291"/>
            <ac:spMk id="5" creationId="{05F73A8C-1944-4046-99EF-FB44AB20F507}"/>
          </ac:spMkLst>
        </pc:spChg>
        <pc:picChg chg="add mod">
          <ac:chgData name="Wallter Kang" userId="d5c269cbe9dbe8bc" providerId="LiveId" clId="{E449451E-8D4C-442B-84DF-E9445315ADF1}" dt="2018-10-21T15:15:07.013" v="233" actId="1076"/>
          <ac:picMkLst>
            <pc:docMk/>
            <pc:sldMk cId="2850993099" sldId="291"/>
            <ac:picMk id="4" creationId="{0E30AD1A-374D-42FC-A814-85D500A70665}"/>
          </ac:picMkLst>
        </pc:picChg>
      </pc:sldChg>
      <pc:sldChg chg="addSp modSp add">
        <pc:chgData name="Wallter Kang" userId="d5c269cbe9dbe8bc" providerId="LiveId" clId="{E449451E-8D4C-442B-84DF-E9445315ADF1}" dt="2018-10-21T15:25:17.884" v="425" actId="20577"/>
        <pc:sldMkLst>
          <pc:docMk/>
          <pc:sldMk cId="1769143597" sldId="292"/>
        </pc:sldMkLst>
        <pc:spChg chg="mod">
          <ac:chgData name="Wallter Kang" userId="d5c269cbe9dbe8bc" providerId="LiveId" clId="{E449451E-8D4C-442B-84DF-E9445315ADF1}" dt="2018-10-21T15:20:27.528" v="286" actId="20577"/>
          <ac:spMkLst>
            <pc:docMk/>
            <pc:sldMk cId="1769143597" sldId="292"/>
            <ac:spMk id="2" creationId="{06C5327D-C98C-49CF-84A2-67B6E6BBD73A}"/>
          </ac:spMkLst>
        </pc:spChg>
        <pc:spChg chg="mod">
          <ac:chgData name="Wallter Kang" userId="d5c269cbe9dbe8bc" providerId="LiveId" clId="{E449451E-8D4C-442B-84DF-E9445315ADF1}" dt="2018-10-21T15:25:17.884" v="425" actId="20577"/>
          <ac:spMkLst>
            <pc:docMk/>
            <pc:sldMk cId="1769143597" sldId="292"/>
            <ac:spMk id="3" creationId="{58A70CC4-A2AD-42FD-A616-744DA9CF7757}"/>
          </ac:spMkLst>
        </pc:spChg>
        <pc:spChg chg="add mod">
          <ac:chgData name="Wallter Kang" userId="d5c269cbe9dbe8bc" providerId="LiveId" clId="{E449451E-8D4C-442B-84DF-E9445315ADF1}" dt="2018-10-21T15:24:47.952" v="300" actId="1076"/>
          <ac:spMkLst>
            <pc:docMk/>
            <pc:sldMk cId="1769143597" sldId="292"/>
            <ac:spMk id="4" creationId="{43EC3810-0BB7-4AF6-8024-C6AE51D23546}"/>
          </ac:spMkLst>
        </pc:spChg>
        <pc:picChg chg="add mod">
          <ac:chgData name="Wallter Kang" userId="d5c269cbe9dbe8bc" providerId="LiveId" clId="{E449451E-8D4C-442B-84DF-E9445315ADF1}" dt="2018-10-21T15:21:31.266" v="299" actId="1076"/>
          <ac:picMkLst>
            <pc:docMk/>
            <pc:sldMk cId="1769143597" sldId="292"/>
            <ac:picMk id="5" creationId="{0F79864E-73E3-47D3-A6A3-0ECA113E7A4D}"/>
          </ac:picMkLst>
        </pc:picChg>
      </pc:sldChg>
      <pc:sldChg chg="addSp modSp add">
        <pc:chgData name="Wallter Kang" userId="d5c269cbe9dbe8bc" providerId="LiveId" clId="{E449451E-8D4C-442B-84DF-E9445315ADF1}" dt="2018-10-21T15:27:29.271" v="575" actId="14100"/>
        <pc:sldMkLst>
          <pc:docMk/>
          <pc:sldMk cId="589702937" sldId="293"/>
        </pc:sldMkLst>
        <pc:spChg chg="mod">
          <ac:chgData name="Wallter Kang" userId="d5c269cbe9dbe8bc" providerId="LiveId" clId="{E449451E-8D4C-442B-84DF-E9445315ADF1}" dt="2018-10-21T15:25:36.005" v="429" actId="404"/>
          <ac:spMkLst>
            <pc:docMk/>
            <pc:sldMk cId="589702937" sldId="293"/>
            <ac:spMk id="2" creationId="{22487B6A-33E9-4A6A-B2EA-FF89F9100E25}"/>
          </ac:spMkLst>
        </pc:spChg>
        <pc:spChg chg="mod">
          <ac:chgData name="Wallter Kang" userId="d5c269cbe9dbe8bc" providerId="LiveId" clId="{E449451E-8D4C-442B-84DF-E9445315ADF1}" dt="2018-10-21T15:26:12.384" v="553" actId="5793"/>
          <ac:spMkLst>
            <pc:docMk/>
            <pc:sldMk cId="589702937" sldId="293"/>
            <ac:spMk id="3" creationId="{BD80B2EF-E95F-4CA7-9624-A4070C0F8DBD}"/>
          </ac:spMkLst>
        </pc:spChg>
        <pc:spChg chg="add mod">
          <ac:chgData name="Wallter Kang" userId="d5c269cbe9dbe8bc" providerId="LiveId" clId="{E449451E-8D4C-442B-84DF-E9445315ADF1}" dt="2018-10-21T15:27:13.938" v="571" actId="13822"/>
          <ac:spMkLst>
            <pc:docMk/>
            <pc:sldMk cId="589702937" sldId="293"/>
            <ac:spMk id="5" creationId="{AD70DCD0-D80D-4AD2-B1B9-30695EF0644C}"/>
          </ac:spMkLst>
        </pc:spChg>
        <pc:picChg chg="add mod ord">
          <ac:chgData name="Wallter Kang" userId="d5c269cbe9dbe8bc" providerId="LiveId" clId="{E449451E-8D4C-442B-84DF-E9445315ADF1}" dt="2018-10-21T15:27:29.271" v="575" actId="14100"/>
          <ac:picMkLst>
            <pc:docMk/>
            <pc:sldMk cId="589702937" sldId="293"/>
            <ac:picMk id="4" creationId="{2D11EFE1-BA09-4DED-BADE-64AFD5319F60}"/>
          </ac:picMkLst>
        </pc:picChg>
      </pc:sldChg>
      <pc:sldChg chg="addSp delSp modSp add">
        <pc:chgData name="Wallter Kang" userId="d5c269cbe9dbe8bc" providerId="LiveId" clId="{E449451E-8D4C-442B-84DF-E9445315ADF1}" dt="2018-10-21T15:28:12.374" v="587" actId="13822"/>
        <pc:sldMkLst>
          <pc:docMk/>
          <pc:sldMk cId="1841244931" sldId="294"/>
        </pc:sldMkLst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2" creationId="{A22EE918-A7C7-44C1-AA06-8AC2134705C5}"/>
          </ac:spMkLst>
        </pc:spChg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3" creationId="{A604E526-A54B-40A5-A302-BC208B92C0C2}"/>
          </ac:spMkLst>
        </pc:spChg>
        <pc:spChg chg="add mod">
          <ac:chgData name="Wallter Kang" userId="d5c269cbe9dbe8bc" providerId="LiveId" clId="{E449451E-8D4C-442B-84DF-E9445315ADF1}" dt="2018-10-21T15:28:12.374" v="587" actId="13822"/>
          <ac:spMkLst>
            <pc:docMk/>
            <pc:sldMk cId="1841244931" sldId="294"/>
            <ac:spMk id="4" creationId="{B5222C62-11AA-4071-B2E1-5DBAA60E79EA}"/>
          </ac:spMkLst>
        </pc:spChg>
      </pc:sldChg>
      <pc:sldChg chg="addSp modSp add">
        <pc:chgData name="Wallter Kang" userId="d5c269cbe9dbe8bc" providerId="LiveId" clId="{E449451E-8D4C-442B-84DF-E9445315ADF1}" dt="2018-10-21T15:38:52.487" v="745" actId="1076"/>
        <pc:sldMkLst>
          <pc:docMk/>
          <pc:sldMk cId="2122658288" sldId="295"/>
        </pc:sldMkLst>
        <pc:spChg chg="mod">
          <ac:chgData name="Wallter Kang" userId="d5c269cbe9dbe8bc" providerId="LiveId" clId="{E449451E-8D4C-442B-84DF-E9445315ADF1}" dt="2018-10-21T15:37:29.719" v="648" actId="20577"/>
          <ac:spMkLst>
            <pc:docMk/>
            <pc:sldMk cId="2122658288" sldId="295"/>
            <ac:spMk id="2" creationId="{11579445-713F-4D80-86AC-9131DCBEFB53}"/>
          </ac:spMkLst>
        </pc:spChg>
        <pc:spChg chg="mod">
          <ac:chgData name="Wallter Kang" userId="d5c269cbe9dbe8bc" providerId="LiveId" clId="{E449451E-8D4C-442B-84DF-E9445315ADF1}" dt="2018-10-21T15:38:16.189" v="733"/>
          <ac:spMkLst>
            <pc:docMk/>
            <pc:sldMk cId="2122658288" sldId="295"/>
            <ac:spMk id="3" creationId="{239E3DA6-A9E6-4D51-8607-3645034F22E7}"/>
          </ac:spMkLst>
        </pc:spChg>
        <pc:spChg chg="add mod">
          <ac:chgData name="Wallter Kang" userId="d5c269cbe9dbe8bc" providerId="LiveId" clId="{E449451E-8D4C-442B-84DF-E9445315ADF1}" dt="2018-10-21T15:38:52.487" v="745" actId="1076"/>
          <ac:spMkLst>
            <pc:docMk/>
            <pc:sldMk cId="2122658288" sldId="295"/>
            <ac:spMk id="4" creationId="{FB93EB5A-4968-4476-A4EA-AF8C51EA201E}"/>
          </ac:spMkLst>
        </pc:spChg>
      </pc:sldChg>
      <pc:sldChg chg="addSp delSp modSp add">
        <pc:chgData name="Wallter Kang" userId="d5c269cbe9dbe8bc" providerId="LiveId" clId="{E449451E-8D4C-442B-84DF-E9445315ADF1}" dt="2018-10-21T15:50:43.339" v="837" actId="1076"/>
        <pc:sldMkLst>
          <pc:docMk/>
          <pc:sldMk cId="2067816367" sldId="296"/>
        </pc:sldMkLst>
        <pc:spChg chg="mod">
          <ac:chgData name="Wallter Kang" userId="d5c269cbe9dbe8bc" providerId="LiveId" clId="{E449451E-8D4C-442B-84DF-E9445315ADF1}" dt="2018-10-21T15:39:16.839" v="809" actId="20577"/>
          <ac:spMkLst>
            <pc:docMk/>
            <pc:sldMk cId="2067816367" sldId="296"/>
            <ac:spMk id="2" creationId="{9865AAE0-C7D4-4434-A366-76A16C9FE4F2}"/>
          </ac:spMkLst>
        </pc:spChg>
        <pc:spChg chg="del">
          <ac:chgData name="Wallter Kang" userId="d5c269cbe9dbe8bc" providerId="LiveId" clId="{E449451E-8D4C-442B-84DF-E9445315ADF1}" dt="2018-10-21T15:39:26.503" v="810" actId="478"/>
          <ac:spMkLst>
            <pc:docMk/>
            <pc:sldMk cId="2067816367" sldId="296"/>
            <ac:spMk id="3" creationId="{D461F802-E0EE-4A9B-A2F4-8F05C41ADE63}"/>
          </ac:spMkLst>
        </pc:spChg>
        <pc:spChg chg="add mod">
          <ac:chgData name="Wallter Kang" userId="d5c269cbe9dbe8bc" providerId="LiveId" clId="{E449451E-8D4C-442B-84DF-E9445315ADF1}" dt="2018-10-21T15:40:30.186" v="833" actId="1076"/>
          <ac:spMkLst>
            <pc:docMk/>
            <pc:sldMk cId="2067816367" sldId="296"/>
            <ac:spMk id="5" creationId="{EEF1C608-6454-46D9-A7F2-6BC022719A3D}"/>
          </ac:spMkLst>
        </pc:spChg>
        <pc:graphicFrameChg chg="add mod modGraphic">
          <ac:chgData name="Wallter Kang" userId="d5c269cbe9dbe8bc" providerId="LiveId" clId="{E449451E-8D4C-442B-84DF-E9445315ADF1}" dt="2018-10-21T15:39:49.860" v="821" actId="1076"/>
          <ac:graphicFrameMkLst>
            <pc:docMk/>
            <pc:sldMk cId="2067816367" sldId="296"/>
            <ac:graphicFrameMk id="4" creationId="{4FD3E1FD-57B6-4B9B-ACFB-A3CF0D120E09}"/>
          </ac:graphicFrameMkLst>
        </pc:graphicFrameChg>
        <pc:picChg chg="add mod">
          <ac:chgData name="Wallter Kang" userId="d5c269cbe9dbe8bc" providerId="LiveId" clId="{E449451E-8D4C-442B-84DF-E9445315ADF1}" dt="2018-10-21T15:50:43.339" v="837" actId="1076"/>
          <ac:picMkLst>
            <pc:docMk/>
            <pc:sldMk cId="2067816367" sldId="296"/>
            <ac:picMk id="6" creationId="{77B1E48F-D69B-4256-821A-D89E6EC61BAF}"/>
          </ac:picMkLst>
        </pc:picChg>
      </pc:sldChg>
      <pc:sldChg chg="modSp add">
        <pc:chgData name="Wallter Kang" userId="d5c269cbe9dbe8bc" providerId="LiveId" clId="{E449451E-8D4C-442B-84DF-E9445315ADF1}" dt="2018-10-21T15:52:14.335" v="893" actId="404"/>
        <pc:sldMkLst>
          <pc:docMk/>
          <pc:sldMk cId="1735024170" sldId="297"/>
        </pc:sldMkLst>
        <pc:spChg chg="mod">
          <ac:chgData name="Wallter Kang" userId="d5c269cbe9dbe8bc" providerId="LiveId" clId="{E449451E-8D4C-442B-84DF-E9445315ADF1}" dt="2018-10-21T15:51:04.933" v="874" actId="20577"/>
          <ac:spMkLst>
            <pc:docMk/>
            <pc:sldMk cId="1735024170" sldId="297"/>
            <ac:spMk id="2" creationId="{2ECD4055-1E6E-4756-9911-6E3AB129D073}"/>
          </ac:spMkLst>
        </pc:spChg>
        <pc:spChg chg="mod">
          <ac:chgData name="Wallter Kang" userId="d5c269cbe9dbe8bc" providerId="LiveId" clId="{E449451E-8D4C-442B-84DF-E9445315ADF1}" dt="2018-10-21T15:52:14.335" v="893" actId="404"/>
          <ac:spMkLst>
            <pc:docMk/>
            <pc:sldMk cId="1735024170" sldId="297"/>
            <ac:spMk id="3" creationId="{F71A752D-50F4-4D4E-A90C-22708CDB486B}"/>
          </ac:spMkLst>
        </pc:spChg>
      </pc:sldChg>
      <pc:sldChg chg="addSp modSp add">
        <pc:chgData name="Wallter Kang" userId="d5c269cbe9dbe8bc" providerId="LiveId" clId="{E449451E-8D4C-442B-84DF-E9445315ADF1}" dt="2018-10-21T15:53:55.664" v="1046" actId="1076"/>
        <pc:sldMkLst>
          <pc:docMk/>
          <pc:sldMk cId="3450181252" sldId="298"/>
        </pc:sldMkLst>
        <pc:spChg chg="mod">
          <ac:chgData name="Wallter Kang" userId="d5c269cbe9dbe8bc" providerId="LiveId" clId="{E449451E-8D4C-442B-84DF-E9445315ADF1}" dt="2018-10-21T15:52:31.630" v="954" actId="20577"/>
          <ac:spMkLst>
            <pc:docMk/>
            <pc:sldMk cId="3450181252" sldId="298"/>
            <ac:spMk id="2" creationId="{4BB72D62-5BBF-4881-9E58-C2E4CB70B724}"/>
          </ac:spMkLst>
        </pc:spChg>
        <pc:spChg chg="mod">
          <ac:chgData name="Wallter Kang" userId="d5c269cbe9dbe8bc" providerId="LiveId" clId="{E449451E-8D4C-442B-84DF-E9445315ADF1}" dt="2018-10-21T15:53:06.141" v="1033" actId="20577"/>
          <ac:spMkLst>
            <pc:docMk/>
            <pc:sldMk cId="3450181252" sldId="298"/>
            <ac:spMk id="3" creationId="{CCE2483C-4E2D-4ADE-8B99-FFB5350F978F}"/>
          </ac:spMkLst>
        </pc:spChg>
        <pc:spChg chg="add mod">
          <ac:chgData name="Wallter Kang" userId="d5c269cbe9dbe8bc" providerId="LiveId" clId="{E449451E-8D4C-442B-84DF-E9445315ADF1}" dt="2018-10-21T15:53:17.625" v="1039" actId="13822"/>
          <ac:spMkLst>
            <pc:docMk/>
            <pc:sldMk cId="3450181252" sldId="298"/>
            <ac:spMk id="4" creationId="{0DE8B821-CC22-48A8-A281-9C19A874BEB6}"/>
          </ac:spMkLst>
        </pc:spChg>
        <pc:spChg chg="add mod">
          <ac:chgData name="Wallter Kang" userId="d5c269cbe9dbe8bc" providerId="LiveId" clId="{E449451E-8D4C-442B-84DF-E9445315ADF1}" dt="2018-10-21T15:53:55.664" v="1046" actId="1076"/>
          <ac:spMkLst>
            <pc:docMk/>
            <pc:sldMk cId="3450181252" sldId="298"/>
            <ac:spMk id="5" creationId="{83D6FF74-B6F4-43F6-9E12-C63A8A58FAED}"/>
          </ac:spMkLst>
        </pc:spChg>
      </pc:sldChg>
      <pc:sldChg chg="addSp delSp modSp add">
        <pc:chgData name="Wallter Kang" userId="d5c269cbe9dbe8bc" providerId="LiveId" clId="{E449451E-8D4C-442B-84DF-E9445315ADF1}" dt="2018-10-21T15:55:13.160" v="1119" actId="1076"/>
        <pc:sldMkLst>
          <pc:docMk/>
          <pc:sldMk cId="3566037170" sldId="299"/>
        </pc:sldMkLst>
        <pc:spChg chg="mod">
          <ac:chgData name="Wallter Kang" userId="d5c269cbe9dbe8bc" providerId="LiveId" clId="{E449451E-8D4C-442B-84DF-E9445315ADF1}" dt="2018-10-21T15:54:20.622" v="1105" actId="20577"/>
          <ac:spMkLst>
            <pc:docMk/>
            <pc:sldMk cId="3566037170" sldId="299"/>
            <ac:spMk id="2" creationId="{C4567C11-43BF-41AA-A335-77B4657964EA}"/>
          </ac:spMkLst>
        </pc:spChg>
        <pc:spChg chg="del">
          <ac:chgData name="Wallter Kang" userId="d5c269cbe9dbe8bc" providerId="LiveId" clId="{E449451E-8D4C-442B-84DF-E9445315ADF1}" dt="2018-10-21T15:54:38.193" v="1106" actId="478"/>
          <ac:spMkLst>
            <pc:docMk/>
            <pc:sldMk cId="3566037170" sldId="299"/>
            <ac:spMk id="3" creationId="{84972C44-0C8E-4F37-BD84-5A59087937DF}"/>
          </ac:spMkLst>
        </pc:spChg>
        <pc:spChg chg="add mod">
          <ac:chgData name="Wallter Kang" userId="d5c269cbe9dbe8bc" providerId="LiveId" clId="{E449451E-8D4C-442B-84DF-E9445315ADF1}" dt="2018-10-21T15:55:01.441" v="1117" actId="13822"/>
          <ac:spMkLst>
            <pc:docMk/>
            <pc:sldMk cId="3566037170" sldId="299"/>
            <ac:spMk id="4" creationId="{0EEFB577-9EC7-428E-BD17-F6DB4B69BECC}"/>
          </ac:spMkLst>
        </pc:spChg>
        <pc:picChg chg="add mod">
          <ac:chgData name="Wallter Kang" userId="d5c269cbe9dbe8bc" providerId="LiveId" clId="{E449451E-8D4C-442B-84DF-E9445315ADF1}" dt="2018-10-21T15:55:13.160" v="1119" actId="1076"/>
          <ac:picMkLst>
            <pc:docMk/>
            <pc:sldMk cId="3566037170" sldId="299"/>
            <ac:picMk id="5" creationId="{87F1039D-B2A3-4793-92D8-1716284C8763}"/>
          </ac:picMkLst>
        </pc:picChg>
      </pc:sldChg>
      <pc:sldChg chg="addSp modSp add">
        <pc:chgData name="Wallter Kang" userId="d5c269cbe9dbe8bc" providerId="LiveId" clId="{E449451E-8D4C-442B-84DF-E9445315ADF1}" dt="2018-10-21T15:56:31.662" v="1163" actId="13822"/>
        <pc:sldMkLst>
          <pc:docMk/>
          <pc:sldMk cId="3095907901" sldId="300"/>
        </pc:sldMkLst>
        <pc:spChg chg="mod">
          <ac:chgData name="Wallter Kang" userId="d5c269cbe9dbe8bc" providerId="LiveId" clId="{E449451E-8D4C-442B-84DF-E9445315ADF1}" dt="2018-10-21T15:55:48.463" v="1152" actId="20577"/>
          <ac:spMkLst>
            <pc:docMk/>
            <pc:sldMk cId="3095907901" sldId="300"/>
            <ac:spMk id="2" creationId="{C62D3CB2-7112-4282-B114-0B2B7D402FA5}"/>
          </ac:spMkLst>
        </pc:spChg>
        <pc:spChg chg="mod">
          <ac:chgData name="Wallter Kang" userId="d5c269cbe9dbe8bc" providerId="LiveId" clId="{E449451E-8D4C-442B-84DF-E9445315ADF1}" dt="2018-10-21T15:56:10.038" v="1155" actId="404"/>
          <ac:spMkLst>
            <pc:docMk/>
            <pc:sldMk cId="3095907901" sldId="300"/>
            <ac:spMk id="3" creationId="{658C68C4-4139-4182-962C-BFD210E1005F}"/>
          </ac:spMkLst>
        </pc:spChg>
        <pc:spChg chg="add mod">
          <ac:chgData name="Wallter Kang" userId="d5c269cbe9dbe8bc" providerId="LiveId" clId="{E449451E-8D4C-442B-84DF-E9445315ADF1}" dt="2018-10-21T15:56:31.662" v="1163" actId="13822"/>
          <ac:spMkLst>
            <pc:docMk/>
            <pc:sldMk cId="3095907901" sldId="300"/>
            <ac:spMk id="4" creationId="{87DF3446-49F1-47EF-A795-7245ED733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F499A-EC0F-41D7-B749-6EC136BB567A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2192-2754-4665-9B59-648976936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0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spring-projects/spring-security/blob/master/core/src/main/java/org/springframework/security/provisioning/JdbcUserDetailsManager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7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3000" y="479613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19E5-ED5C-4DDA-84D9-6A7A92E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(p610)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1407-7F5A-41B7-B964-93B0401D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529CB-0FE3-4871-9CA0-F39C1CCEA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115" y="1704620"/>
            <a:ext cx="2565645" cy="1529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E78BB-0053-4C44-98CC-019EC3CD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0547"/>
              </p:ext>
            </p:extLst>
          </p:nvPr>
        </p:nvGraphicFramePr>
        <p:xfrm>
          <a:off x="628650" y="3429000"/>
          <a:ext cx="5983550" cy="2181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550">
                  <a:extLst>
                    <a:ext uri="{9D8B030D-6E8A-4147-A177-3AD203B41FA5}">
                      <a16:colId xmlns:a16="http://schemas.microsoft.com/office/drawing/2014/main" val="3645295073"/>
                    </a:ext>
                  </a:extLst>
                </a:gridCol>
              </a:tblGrid>
              <a:tr h="20260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664090"/>
                  </a:ext>
                </a:extLst>
              </a:tr>
              <a:tr h="197195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&lt;filter-class&gt;org.springframework.web.filter.DelegatingFilterProxy&lt;/filter-class&gt;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&lt;filter-mapping&gt;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&lt;url-pattern&gt;/*&lt;/url-pattern&gt;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&lt;/filter-mapping&gt;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764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9938" y="5853797"/>
            <a:ext cx="832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웹설정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view,controller</a:t>
            </a:r>
            <a:r>
              <a:rPr lang="en-US" altLang="ko-KR" dirty="0" smtClean="0"/>
              <a:t>), root-context.xml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그외의</a:t>
            </a:r>
            <a:r>
              <a:rPr lang="ko-KR" altLang="en-US" dirty="0" smtClean="0"/>
              <a:t> 부분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err="1" smtClean="0"/>
              <a:t>은톰캣</a:t>
            </a:r>
            <a:r>
              <a:rPr lang="ko-KR" altLang="en-US" dirty="0" smtClean="0"/>
              <a:t> 설정 부분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199" y="1335288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Filter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4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A7D1-69E8-4E9F-AFDE-4539E76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web.xml</a:t>
            </a:r>
            <a:r>
              <a:rPr lang="ko-KR" altLang="en-US" sz="1800" dirty="0"/>
              <a:t>에서 </a:t>
            </a:r>
            <a:r>
              <a:rPr lang="en-US" altLang="ko-KR" sz="1800" dirty="0"/>
              <a:t>security-context.xml </a:t>
            </a:r>
            <a:r>
              <a:rPr lang="ko-KR" altLang="en-US" sz="1800" dirty="0"/>
              <a:t>인식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0EA03F-A0EB-4B49-9CC4-0C425222E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141555"/>
              </p:ext>
            </p:extLst>
          </p:nvPr>
        </p:nvGraphicFramePr>
        <p:xfrm>
          <a:off x="1233996" y="1231778"/>
          <a:ext cx="6191706" cy="189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1706">
                  <a:extLst>
                    <a:ext uri="{9D8B030D-6E8A-4147-A177-3AD203B41FA5}">
                      <a16:colId xmlns:a16="http://schemas.microsoft.com/office/drawing/2014/main" val="4214551287"/>
                    </a:ext>
                  </a:extLst>
                </a:gridCol>
              </a:tblGrid>
              <a:tr h="22146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082105"/>
                  </a:ext>
                </a:extLst>
              </a:tr>
              <a:tr h="1670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&lt;!-- The definition of the Root Spring Container shared by all Servlets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and Filters --&gt;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&lt;context-param&gt;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&lt;param-name&gt;contextConfigLocation&lt;/param-name&gt;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&lt;param-value&gt;/WEB-INF/spring/root-context.xml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/WEB-INF/spring/security-context.xml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&lt;/param-value&gt;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&lt;/context-param&gt;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7916-0213-481B-983E-7F4C1F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적용이 필요한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(p612)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775E-CA9C-4522-8CF4-8907CDD3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스프링 시큐리티의 최소한의 설정이 완료되었다면 시큐리티에 의해 제어가 필요한 </a:t>
            </a:r>
            <a:r>
              <a:rPr lang="en-US" altLang="ko-KR"/>
              <a:t>URI</a:t>
            </a:r>
            <a:r>
              <a:rPr lang="ko-KR" altLang="ko-KR"/>
              <a:t>를 설계</a:t>
            </a:r>
            <a:endParaRPr lang="en-US" altLang="ko-KR"/>
          </a:p>
          <a:p>
            <a:pPr lvl="1"/>
            <a:r>
              <a:rPr lang="en-US" altLang="ko-KR" sz="1400"/>
              <a:t>/sample/all -&gt; </a:t>
            </a:r>
            <a:r>
              <a:rPr lang="ko-KR" altLang="ko-KR" sz="1400"/>
              <a:t>로그인을 하지 않은 사용자도 접근 가능한 </a:t>
            </a:r>
            <a:r>
              <a:rPr lang="en-US" altLang="ko-KR" sz="1400"/>
              <a:t>URI </a:t>
            </a:r>
            <a:endParaRPr lang="ko-KR" altLang="ko-KR" sz="1400"/>
          </a:p>
          <a:p>
            <a:pPr lvl="1"/>
            <a:r>
              <a:rPr lang="en-US" altLang="ko-KR" sz="1400"/>
              <a:t>/sample/member -&gt; </a:t>
            </a:r>
            <a:r>
              <a:rPr lang="ko-KR" altLang="ko-KR" sz="1400"/>
              <a:t>로그인 한 사용자들만이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r>
              <a:rPr lang="en-US" altLang="ko-KR" sz="1400"/>
              <a:t>/sample/admin -&gt; </a:t>
            </a:r>
            <a:r>
              <a:rPr lang="ko-KR" altLang="ko-KR" sz="1400"/>
              <a:t>로그인 한 사용자들 중에서 관리자 권한을 가진 사용자만이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869FD1-4E09-415B-9203-3CC2E90094E2}"/>
              </a:ext>
            </a:extLst>
          </p:cNvPr>
          <p:cNvSpPr/>
          <p:nvPr/>
        </p:nvSpPr>
        <p:spPr>
          <a:xfrm>
            <a:off x="2071289" y="2799837"/>
            <a:ext cx="4572000" cy="413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05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"/sample/*"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"/all"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doAll()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all can access everybody"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doMember()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"logined 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"/admin"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doAdmin()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 only"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3060"/>
            <a:ext cx="7886700" cy="5733903"/>
          </a:xfrm>
        </p:spPr>
        <p:txBody>
          <a:bodyPr/>
          <a:lstStyle/>
          <a:p>
            <a:r>
              <a:rPr lang="ko-KR" altLang="en-US" smtClean="0"/>
              <a:t>각</a:t>
            </a:r>
            <a:r>
              <a:rPr lang="en-US" altLang="ko-KR" smtClean="0"/>
              <a:t> URL</a:t>
            </a:r>
            <a:r>
              <a:rPr lang="ko-KR" altLang="en-US" smtClean="0"/>
              <a:t>에 해당하는 </a:t>
            </a:r>
            <a:r>
              <a:rPr lang="en-US" altLang="ko-KR" smtClean="0"/>
              <a:t>jsp</a:t>
            </a:r>
            <a:r>
              <a:rPr lang="ko-KR" altLang="en-US" smtClean="0"/>
              <a:t>페이지 임시로 만들기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URL</a:t>
            </a:r>
            <a:r>
              <a:rPr lang="ko-KR" altLang="en-US" smtClean="0"/>
              <a:t>과 같은 경로의 </a:t>
            </a:r>
            <a:r>
              <a:rPr lang="en-US" altLang="ko-KR" smtClean="0"/>
              <a:t>jsp  </a:t>
            </a:r>
            <a:r>
              <a:rPr lang="ko-KR" altLang="en-US" smtClean="0"/>
              <a:t>만듬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all.jsp, member.jsp, admin.jsp</a:t>
            </a:r>
            <a:br>
              <a:rPr lang="en-US" altLang="ko-KR" smtClean="0"/>
            </a:b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5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7825-F2A0-45E8-8F5F-77E0EF4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인증</a:t>
            </a:r>
            <a:r>
              <a:rPr lang="en-US" altLang="ko-KR" sz="2000" dirty="0"/>
              <a:t>(Authentication)</a:t>
            </a:r>
            <a:r>
              <a:rPr lang="ko-KR" altLang="ko-KR" sz="2000" dirty="0"/>
              <a:t>과 권한 부여</a:t>
            </a:r>
            <a:r>
              <a:rPr lang="en-US" altLang="ko-KR" sz="2000" dirty="0"/>
              <a:t>(Authorization - </a:t>
            </a:r>
            <a:r>
              <a:rPr lang="ko-KR" altLang="ko-KR" sz="2000" dirty="0"/>
              <a:t>인가</a:t>
            </a:r>
            <a:r>
              <a:rPr lang="en-US" altLang="ko-KR" sz="2000" dirty="0" smtClean="0"/>
              <a:t>)(p615) </a:t>
            </a:r>
            <a:r>
              <a:rPr lang="ko-KR" altLang="ko-KR" sz="2000" b="1" dirty="0"/>
              <a:t/>
            </a:r>
            <a:br>
              <a:rPr lang="ko-KR" altLang="ko-KR" sz="2000" b="1" dirty="0"/>
            </a:b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4214A-D9A3-4F24-9B2E-223FB152EAA4}"/>
              </a:ext>
            </a:extLst>
          </p:cNvPr>
          <p:cNvSpPr/>
          <p:nvPr/>
        </p:nvSpPr>
        <p:spPr>
          <a:xfrm>
            <a:off x="159798" y="1520281"/>
            <a:ext cx="8531441" cy="42412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A8660-67BE-4C40-A887-A750E37A394A}"/>
              </a:ext>
            </a:extLst>
          </p:cNvPr>
          <p:cNvSpPr txBox="1"/>
          <p:nvPr/>
        </p:nvSpPr>
        <p:spPr>
          <a:xfrm>
            <a:off x="297421" y="3970600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출입증 검사 </a:t>
            </a:r>
          </a:p>
        </p:txBody>
      </p:sp>
      <p:pic>
        <p:nvPicPr>
          <p:cNvPr id="6" name="그래픽 5" descr="남자">
            <a:extLst>
              <a:ext uri="{FF2B5EF4-FFF2-40B4-BE49-F238E27FC236}">
                <a16:creationId xmlns:a16="http://schemas.microsoft.com/office/drawing/2014/main" id="{218F1DD1-A598-45A3-AE33-C47A84FC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89" y="2837020"/>
            <a:ext cx="914400" cy="914400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71A89CE4-9D0B-4564-82D9-C19193CE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2744" y="252094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FF6C1-C226-4310-9E83-5751117D58BE}"/>
              </a:ext>
            </a:extLst>
          </p:cNvPr>
          <p:cNvSpPr txBox="1"/>
          <p:nvPr/>
        </p:nvSpPr>
        <p:spPr>
          <a:xfrm>
            <a:off x="3375181" y="2006989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권한 담당자 </a:t>
            </a:r>
          </a:p>
        </p:txBody>
      </p:sp>
      <p:pic>
        <p:nvPicPr>
          <p:cNvPr id="9" name="그래픽 8" descr="선반 위의 책">
            <a:extLst>
              <a:ext uri="{FF2B5EF4-FFF2-40B4-BE49-F238E27FC236}">
                <a16:creationId xmlns:a16="http://schemas.microsoft.com/office/drawing/2014/main" id="{D9CE057F-5E4D-4BCA-9D28-7B1ACBA5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5676" y="3706134"/>
            <a:ext cx="914400" cy="914400"/>
          </a:xfrm>
          <a:prstGeom prst="rect">
            <a:avLst/>
          </a:prstGeom>
        </p:spPr>
      </p:pic>
      <p:pic>
        <p:nvPicPr>
          <p:cNvPr id="10" name="그래픽 9" descr="책">
            <a:extLst>
              <a:ext uri="{FF2B5EF4-FFF2-40B4-BE49-F238E27FC236}">
                <a16:creationId xmlns:a16="http://schemas.microsoft.com/office/drawing/2014/main" id="{6B1308F8-7EA0-4795-8355-03AC95684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5676" y="2761794"/>
            <a:ext cx="914400" cy="914400"/>
          </a:xfrm>
          <a:prstGeom prst="rect">
            <a:avLst/>
          </a:prstGeom>
        </p:spPr>
      </p:pic>
      <p:pic>
        <p:nvPicPr>
          <p:cNvPr id="11" name="그래픽 10" descr="사원증">
            <a:extLst>
              <a:ext uri="{FF2B5EF4-FFF2-40B4-BE49-F238E27FC236}">
                <a16:creationId xmlns:a16="http://schemas.microsoft.com/office/drawing/2014/main" id="{C36554BB-9B7D-4376-80D9-6589135CC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4770" y="3873259"/>
            <a:ext cx="914400" cy="914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3129C-974A-4957-BADD-3E3A8BC7126B}"/>
              </a:ext>
            </a:extLst>
          </p:cNvPr>
          <p:cNvSpPr/>
          <p:nvPr/>
        </p:nvSpPr>
        <p:spPr>
          <a:xfrm>
            <a:off x="3206232" y="1862364"/>
            <a:ext cx="5309118" cy="3627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C640A495-DF3C-4B5C-8405-3090DD88D5EF}"/>
              </a:ext>
            </a:extLst>
          </p:cNvPr>
          <p:cNvSpPr/>
          <p:nvPr/>
        </p:nvSpPr>
        <p:spPr>
          <a:xfrm>
            <a:off x="1252912" y="2559050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신분증을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보여주세요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0F7FF3F-CDA7-4276-BB3C-06D3E9EEE733}"/>
              </a:ext>
            </a:extLst>
          </p:cNvPr>
          <p:cNvSpPr/>
          <p:nvPr/>
        </p:nvSpPr>
        <p:spPr>
          <a:xfrm>
            <a:off x="4857200" y="2465163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허가증을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패용해 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C17F6C-0141-4BCB-AC96-094ED0282286}"/>
              </a:ext>
            </a:extLst>
          </p:cNvPr>
          <p:cNvSpPr/>
          <p:nvPr/>
        </p:nvSpPr>
        <p:spPr>
          <a:xfrm>
            <a:off x="6957138" y="1965001"/>
            <a:ext cx="1454121" cy="3422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95CCE-7A88-49BC-BFFF-D0918D5A7698}"/>
              </a:ext>
            </a:extLst>
          </p:cNvPr>
          <p:cNvSpPr txBox="1"/>
          <p:nvPr/>
        </p:nvSpPr>
        <p:spPr>
          <a:xfrm>
            <a:off x="7023905" y="2045633"/>
            <a:ext cx="12861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리소스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0194" y="48925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자신을 증명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44770" y="494507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자격을 부여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39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B4D-5C38-40F6-B74B-D5DED8E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시큐리티의 핵심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716E-16BB-4C5F-8CDD-3DBC00B9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AuthenticationManager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인증매니저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구현한 </a:t>
            </a:r>
            <a:r>
              <a:rPr lang="en-US" altLang="ko-KR" dirty="0" err="1" smtClean="0"/>
              <a:t>ProviderManager</a:t>
            </a:r>
            <a:r>
              <a:rPr lang="ko-KR" altLang="en-US" dirty="0" smtClean="0"/>
              <a:t>는  </a:t>
            </a:r>
            <a:r>
              <a:rPr lang="ko-KR" altLang="en-US" dirty="0"/>
              <a:t>다양한 방식의 </a:t>
            </a:r>
            <a:r>
              <a:rPr lang="en-US" altLang="ko-KR" dirty="0" err="1"/>
              <a:t>AuthenticationProvider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인증제공자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이용해서 사용자 정보를 확인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23-8D83-46FF-AB77-DF8549539AE7}"/>
              </a:ext>
            </a:extLst>
          </p:cNvPr>
          <p:cNvSpPr txBox="1"/>
          <p:nvPr/>
        </p:nvSpPr>
        <p:spPr>
          <a:xfrm>
            <a:off x="164886" y="2317986"/>
            <a:ext cx="30884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AuthenticationManager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567343" y="3275729"/>
            <a:ext cx="22835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ProviderManager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709102" y="2687318"/>
            <a:ext cx="0" cy="5884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FDC07-2285-4A52-B24E-EB04B58E71B2}"/>
              </a:ext>
            </a:extLst>
          </p:cNvPr>
          <p:cNvSpPr txBox="1"/>
          <p:nvPr/>
        </p:nvSpPr>
        <p:spPr>
          <a:xfrm>
            <a:off x="3341936" y="2328413"/>
            <a:ext cx="2629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AuthenticationProvider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2C438F-31B0-4B3D-89B9-4B936C9992DD}"/>
              </a:ext>
            </a:extLst>
          </p:cNvPr>
          <p:cNvCxnSpPr>
            <a:cxnSpLocks/>
          </p:cNvCxnSpPr>
          <p:nvPr/>
        </p:nvCxnSpPr>
        <p:spPr>
          <a:xfrm flipV="1">
            <a:off x="2880511" y="2687319"/>
            <a:ext cx="1144914" cy="58841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868C-FFD0-4D60-8DD1-1DD1E7452DCB}"/>
              </a:ext>
            </a:extLst>
          </p:cNvPr>
          <p:cNvSpPr txBox="1"/>
          <p:nvPr/>
        </p:nvSpPr>
        <p:spPr>
          <a:xfrm>
            <a:off x="6363563" y="2328413"/>
            <a:ext cx="2151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UserDetailsService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663E-03C4-44FF-BFD9-178F630DE3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71255" y="2513079"/>
            <a:ext cx="392876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559" y="4138367"/>
            <a:ext cx="89357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AuthenticationManager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ProvideManager</a:t>
            </a:r>
            <a:r>
              <a:rPr lang="ko-KR" altLang="en-US" dirty="0" smtClean="0"/>
              <a:t>클래스가 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AuthenticationProvider</a:t>
            </a:r>
            <a:r>
              <a:rPr lang="ko-KR" altLang="en-US" smtClean="0"/>
              <a:t>는</a:t>
            </a:r>
            <a:r>
              <a:rPr lang="en-US" altLang="ko-KR" smtClean="0"/>
              <a:t> </a:t>
            </a:r>
            <a:r>
              <a:rPr lang="ko-KR" altLang="en-US" smtClean="0"/>
              <a:t>인터페이스 객체를 이용하여 </a:t>
            </a:r>
            <a:r>
              <a:rPr lang="en-US" altLang="ko-KR" smtClean="0"/>
              <a:t>ProvideManager</a:t>
            </a:r>
            <a:r>
              <a:rPr lang="ko-KR" altLang="en-US" smtClean="0"/>
              <a:t>가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인증된 정보에는 권한에 대한 정보도 같이 전달되는데 </a:t>
            </a:r>
            <a:r>
              <a:rPr lang="ko-KR" altLang="en-US" dirty="0" err="1" smtClean="0"/>
              <a:t>이처리는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UserDetailsService</a:t>
            </a:r>
            <a:r>
              <a:rPr lang="ko-KR" altLang="en-US" dirty="0" smtClean="0"/>
              <a:t>인터페이스와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클래스에서 </a:t>
            </a:r>
            <a:r>
              <a:rPr lang="ko-KR" altLang="en-US" dirty="0" err="1" smtClean="0"/>
              <a:t>인증정보와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권한정보처리하여 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--</a:t>
            </a:r>
            <a:r>
              <a:rPr lang="en-US" altLang="ko-KR"/>
              <a:t> </a:t>
            </a:r>
            <a:r>
              <a:rPr lang="en-US" altLang="ko-KR" smtClean="0"/>
              <a:t>AuthenticationProvider</a:t>
            </a:r>
            <a:r>
              <a:rPr lang="ko-KR" altLang="en-US" smtClean="0"/>
              <a:t>를 직접</a:t>
            </a:r>
            <a:r>
              <a:rPr lang="en-US" altLang="ko-KR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방식이나 </a:t>
            </a:r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</a:t>
            </a:r>
            <a:r>
              <a:rPr lang="ko-KR" altLang="en-US" dirty="0" err="1" smtClean="0"/>
              <a:t>방식중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51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150D-6C87-45D8-BCB3-4B6C17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로그인과 </a:t>
            </a:r>
            <a:r>
              <a:rPr lang="ko-KR" altLang="en-US" dirty="0" smtClean="0"/>
              <a:t>로그아웃처리</a:t>
            </a:r>
            <a:r>
              <a:rPr lang="en-US" altLang="ko-KR" dirty="0" smtClean="0"/>
              <a:t>(p618)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405D-6EF0-4A8E-A2D8-815C479C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security-context.xml </a:t>
            </a:r>
            <a:r>
              <a:rPr lang="ko-KR" altLang="en-US"/>
              <a:t>접근제한 설정</a:t>
            </a:r>
            <a:endParaRPr lang="en-US" altLang="ko-KR"/>
          </a:p>
          <a:p>
            <a:r>
              <a:rPr lang="en-US" altLang="ko-KR"/>
              <a:t>access </a:t>
            </a:r>
            <a:r>
              <a:rPr lang="ko-KR" altLang="en-US"/>
              <a:t>속성은 기본적으로 표현식</a:t>
            </a:r>
            <a:r>
              <a:rPr lang="en-US" altLang="ko-KR"/>
              <a:t>(expression)</a:t>
            </a:r>
            <a:r>
              <a:rPr lang="ko-KR" altLang="en-US"/>
              <a:t>이나 문자열을 이용해서 처리 가능 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DE5CF4-8AC1-488C-8409-A4A6066B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4561"/>
              </p:ext>
            </p:extLst>
          </p:nvPr>
        </p:nvGraphicFramePr>
        <p:xfrm>
          <a:off x="1081411" y="2443326"/>
          <a:ext cx="6404770" cy="3081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770">
                  <a:extLst>
                    <a:ext uri="{9D8B030D-6E8A-4147-A177-3AD203B41FA5}">
                      <a16:colId xmlns:a16="http://schemas.microsoft.com/office/drawing/2014/main" val="52158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&lt;security:http&gt;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&lt;security:intercept-url pattern="/sample/all" access="permitAll"/&gt;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&lt;security:intercept-url pattern="/sample/member" access="hasRole('ROLE_MEMBER')"/&gt;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&lt;security:form-login 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&lt;/security:http&gt;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&lt;security:authentication-manager&gt;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&lt;/security:authentication-manager&gt;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&lt;/beans&gt;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1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1411" y="5715298"/>
            <a:ext cx="869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Security EL</a:t>
            </a:r>
            <a:r>
              <a:rPr lang="ko-KR" altLang="en-US" dirty="0" smtClean="0"/>
              <a:t>사용은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 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 use-expression=“true”&gt;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디폴트가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생략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안할시에는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</a:t>
            </a:r>
            <a:r>
              <a:rPr lang="ko-KR" altLang="en-US" dirty="0" smtClean="0"/>
              <a:t>도 디폴트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8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security:intercept-url</a:t>
            </a:r>
            <a:r>
              <a:rPr lang="en-US" altLang="ko-KR" dirty="0"/>
              <a:t> </a:t>
            </a:r>
            <a:r>
              <a:rPr lang="en-US" altLang="ko-KR" dirty="0" smtClean="0"/>
              <a:t>pattern</a:t>
            </a:r>
            <a:r>
              <a:rPr lang="en-US" altLang="ko-KR" smtClean="0"/>
              <a:t>=“/sample/member”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access=“</a:t>
            </a:r>
            <a:r>
              <a:rPr lang="en-US" altLang="ko-KR" dirty="0" err="1" smtClean="0"/>
              <a:t>hasRole</a:t>
            </a:r>
            <a:r>
              <a:rPr lang="en-US" altLang="ko-KR" dirty="0" smtClean="0"/>
              <a:t>(‘ROLE_MEMBER’)” /&gt;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pattern</a:t>
            </a:r>
            <a:r>
              <a:rPr lang="ko-KR" altLang="en-US"/>
              <a:t>은</a:t>
            </a:r>
            <a:r>
              <a:rPr lang="ko-KR" altLang="en-US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접근 </a:t>
            </a:r>
            <a:r>
              <a:rPr lang="ko-KR" altLang="en-US" smtClean="0"/>
              <a:t>제한 설정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err="1" smtClean="0"/>
              <a:t>acces</a:t>
            </a:r>
            <a:r>
              <a:rPr lang="ko-KR" altLang="en-US" smtClean="0"/>
              <a:t>속성으로 권한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기본으로 </a:t>
            </a:r>
            <a:r>
              <a:rPr lang="en-US" altLang="ko-KR" dirty="0" smtClean="0"/>
              <a:t>security EL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use-</a:t>
            </a:r>
            <a:r>
              <a:rPr lang="en-US" altLang="ko-KR" dirty="0" err="1" smtClean="0"/>
              <a:t>expressio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사용 속성으로 미 사용시는 </a:t>
            </a:r>
            <a:r>
              <a:rPr lang="en-US" altLang="ko-KR" dirty="0" smtClean="0"/>
              <a:t>false</a:t>
            </a:r>
            <a:br>
              <a:rPr lang="en-US" altLang="ko-KR" dirty="0" smtClean="0"/>
            </a:br>
            <a:r>
              <a:rPr lang="ko-KR" altLang="en-US" dirty="0" smtClean="0"/>
              <a:t>로 하나 사용시는 </a:t>
            </a:r>
            <a:r>
              <a:rPr lang="en-US" altLang="ko-KR" dirty="0" err="1" smtClean="0"/>
              <a:t>defaul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명시적으로 작성 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표현식 </a:t>
            </a:r>
            <a:r>
              <a:rPr lang="ko-KR" altLang="en-US" dirty="0" err="1" smtClean="0"/>
              <a:t>미사용시는</a:t>
            </a:r>
            <a:r>
              <a:rPr lang="ko-KR" altLang="en-US" dirty="0" smtClean="0"/>
              <a:t> 문자열 </a:t>
            </a:r>
            <a:r>
              <a:rPr lang="en-US" altLang="ko-KR" dirty="0" smtClean="0"/>
              <a:t>ROLE_MEMBER</a:t>
            </a:r>
            <a:r>
              <a:rPr lang="ko-KR" altLang="en-US" dirty="0" smtClean="0"/>
              <a:t>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/sample/member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접근시는</a:t>
            </a:r>
            <a:r>
              <a:rPr lang="ko-KR" altLang="en-US" dirty="0" smtClean="0"/>
              <a:t> 스프링 제공 로그인 페이지로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3" y="4524866"/>
            <a:ext cx="7893760" cy="2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75CBE-F63B-477D-AD4E-83A5AA1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9" y="485251"/>
            <a:ext cx="4276725" cy="1743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AA198A-8B19-4CA5-B190-FCA529D5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4" y="2919217"/>
            <a:ext cx="4276725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99A126-0756-4482-9A42-D7A6CD0C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738" y="4244205"/>
            <a:ext cx="4276725" cy="212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2BCE3-66C3-431F-9608-3DBF29A4601E}"/>
              </a:ext>
            </a:extLst>
          </p:cNvPr>
          <p:cNvSpPr txBox="1"/>
          <p:nvPr/>
        </p:nvSpPr>
        <p:spPr>
          <a:xfrm>
            <a:off x="938011" y="2475668"/>
            <a:ext cx="545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/sample/member </a:t>
            </a:r>
            <a:r>
              <a:rPr lang="ko-KR" altLang="en-US" sz="1600" b="1"/>
              <a:t>호출 시 강제로 로그인 페이지로 이동 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5D6813-15E4-4144-8818-8362EA885B9A}"/>
              </a:ext>
            </a:extLst>
          </p:cNvPr>
          <p:cNvSpPr/>
          <p:nvPr/>
        </p:nvSpPr>
        <p:spPr>
          <a:xfrm rot="1753642">
            <a:off x="4003830" y="4099962"/>
            <a:ext cx="626232" cy="82557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/>
            <a:endParaRPr lang="ko-KR" altLang="en-US" sz="1050" i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1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50D9-8540-4211-BF95-7CD1B935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8948"/>
            <a:ext cx="7886700" cy="99997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단순로그인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(p620)</a:t>
            </a:r>
            <a:br>
              <a:rPr lang="en-US" altLang="ko-KR" dirty="0" smtClean="0"/>
            </a:br>
            <a:r>
              <a:rPr lang="ko-KR" altLang="en-US" sz="1800" dirty="0" smtClean="0"/>
              <a:t>스프링에서는</a:t>
            </a:r>
            <a:r>
              <a:rPr lang="en-US" altLang="ko-KR" sz="1800" dirty="0" smtClean="0"/>
              <a:t> id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username</a:t>
            </a:r>
            <a:r>
              <a:rPr lang="ko-KR" altLang="en-US" sz="1800" dirty="0" smtClean="0"/>
              <a:t>이고 </a:t>
            </a:r>
            <a:r>
              <a:rPr lang="en-US" altLang="ko-KR" sz="1800" dirty="0" smtClean="0"/>
              <a:t>User</a:t>
            </a:r>
            <a:r>
              <a:rPr lang="ko-KR" altLang="en-US" sz="1800" dirty="0" smtClean="0"/>
              <a:t>는 일반 사용자 클래스가 아닌 인증과 권한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정보를 지닌 객체 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2B3C4-D6AD-4E8C-8C3C-942C2AC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문자열로 권한을 지정할 수 있지만 </a:t>
            </a:r>
            <a:r>
              <a:rPr lang="en-US" altLang="ko-KR" dirty="0"/>
              <a:t>5</a:t>
            </a:r>
            <a:r>
              <a:rPr lang="ko-KR" altLang="en-US" dirty="0"/>
              <a:t>버전이상에서는 반드시 </a:t>
            </a:r>
            <a:r>
              <a:rPr lang="en-US" altLang="ko-KR" dirty="0" err="1"/>
              <a:t>PasswordEncoder</a:t>
            </a:r>
            <a:r>
              <a:rPr lang="ko-KR" altLang="en-US" dirty="0"/>
              <a:t>작업이 필요하므로 주의 </a:t>
            </a:r>
            <a:endParaRPr lang="en-US" altLang="ko-KR" dirty="0"/>
          </a:p>
          <a:p>
            <a:r>
              <a:rPr lang="en-US" altLang="ko-KR" dirty="0"/>
              <a:t>{</a:t>
            </a:r>
            <a:r>
              <a:rPr lang="en-US" altLang="ko-KR" dirty="0" err="1"/>
              <a:t>noop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패스워드 </a:t>
            </a:r>
            <a:r>
              <a:rPr lang="ko-KR" altLang="en-US" dirty="0" err="1" smtClean="0"/>
              <a:t>인코딩이</a:t>
            </a:r>
            <a:r>
              <a:rPr lang="ko-KR" altLang="en-US" dirty="0" smtClean="0"/>
              <a:t> 필요 없이 </a:t>
            </a:r>
            <a:r>
              <a:rPr lang="ko-KR" altLang="en-US" dirty="0"/>
              <a:t>임시로 처리 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D0C2-B6FB-408F-ADC8-FB3C983ABBFE}"/>
              </a:ext>
            </a:extLst>
          </p:cNvPr>
          <p:cNvSpPr/>
          <p:nvPr/>
        </p:nvSpPr>
        <p:spPr>
          <a:xfrm>
            <a:off x="539318" y="2690421"/>
            <a:ext cx="8065363" cy="3914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security:user</a:t>
            </a:r>
            <a:r>
              <a:rPr lang="en-US" altLang="ko-KR" sz="1200" dirty="0"/>
              <a:t> name="member" password="{</a:t>
            </a:r>
            <a:r>
              <a:rPr lang="en-US" altLang="ko-KR" sz="1200" dirty="0" err="1"/>
              <a:t>noop</a:t>
            </a:r>
            <a:r>
              <a:rPr lang="en-US" altLang="ko-KR" sz="1200" dirty="0"/>
              <a:t>}member" authorities="ROLE_MEMBER"/&gt;</a:t>
            </a:r>
            <a:endParaRPr lang="ko-KR" altLang="ko-KR" sz="1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58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48" y="448070"/>
            <a:ext cx="8260826" cy="3680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4907" y="4326902"/>
            <a:ext cx="825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릴리즈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(release)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란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? 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마지막 제품이 될 가능성이 있는 베타 버전</a:t>
            </a:r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상당한 버그가 나타나지 않으면 출시할 준비가 되었음을 의미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한다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971" y="5344998"/>
            <a:ext cx="7987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framework 5</a:t>
            </a:r>
            <a:r>
              <a:rPr lang="ko-KR" altLang="en-US" dirty="0" err="1" smtClean="0"/>
              <a:t>버젼에서는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5.3.26</a:t>
            </a:r>
            <a:r>
              <a:rPr lang="ko-KR" altLang="en-US" dirty="0" err="1" smtClean="0"/>
              <a:t>버젼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8~21)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GA</a:t>
            </a:r>
            <a:r>
              <a:rPr lang="ko-KR" altLang="en-US" dirty="0" err="1" smtClean="0"/>
              <a:t>버젼이며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4.0</a:t>
            </a:r>
            <a:br>
              <a:rPr lang="en-US" altLang="ko-KR" dirty="0" smtClean="0"/>
            </a:br>
            <a:r>
              <a:rPr lang="en-US" altLang="ko-KR" dirty="0" smtClean="0"/>
              <a:t>6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자바 </a:t>
            </a:r>
            <a:r>
              <a:rPr lang="en-US" altLang="ko-KR" dirty="0" smtClean="0"/>
              <a:t>17~21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버젼임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1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CD5E-14AB-427E-97CF-A2AAAE4F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후 이동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4BD01-E06D-4B17-A58B-D4C40AE2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0" y="1214626"/>
            <a:ext cx="2733770" cy="1214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7FBD07-A317-4022-B9A4-E80A47C8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" y="1216538"/>
            <a:ext cx="2983417" cy="1215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2ED60A-7779-4CFD-891D-5AA89DCE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37" y="1216538"/>
            <a:ext cx="2867558" cy="142419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CD11B90-5326-4F6E-9E09-BB2585C75913}"/>
              </a:ext>
            </a:extLst>
          </p:cNvPr>
          <p:cNvSpPr/>
          <p:nvPr/>
        </p:nvSpPr>
        <p:spPr>
          <a:xfrm>
            <a:off x="2910173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F020D9-8D18-4509-8DAD-A021CE7E7FFB}"/>
              </a:ext>
            </a:extLst>
          </p:cNvPr>
          <p:cNvSpPr/>
          <p:nvPr/>
        </p:nvSpPr>
        <p:spPr>
          <a:xfrm>
            <a:off x="5893590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9A1F1-10E8-4193-BA35-E1232D51F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2" y="3901347"/>
            <a:ext cx="3543300" cy="2009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A345-7D6C-4D3A-AD2D-A77715A0F123}"/>
              </a:ext>
            </a:extLst>
          </p:cNvPr>
          <p:cNvSpPr txBox="1"/>
          <p:nvPr/>
        </p:nvSpPr>
        <p:spPr>
          <a:xfrm>
            <a:off x="3652542" y="3503437"/>
            <a:ext cx="545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JSESSIONID </a:t>
            </a:r>
            <a:r>
              <a:rPr lang="ko-KR" altLang="en-US" sz="1600" b="1" dirty="0" err="1" smtClean="0"/>
              <a:t>세션쿠키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세션유지</a:t>
            </a:r>
            <a:r>
              <a:rPr lang="en-US" altLang="ko-KR" sz="1600" b="1" dirty="0" smtClean="0"/>
              <a:t>-</a:t>
            </a:r>
            <a:r>
              <a:rPr lang="ko-KR" altLang="en-US" sz="1600" b="1" dirty="0" err="1" smtClean="0"/>
              <a:t>톰캣발행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</a:t>
            </a:r>
            <a:r>
              <a:rPr lang="ko-KR" altLang="en-US" sz="1600" b="1" dirty="0"/>
              <a:t>삭제한 후 </a:t>
            </a:r>
            <a:endParaRPr lang="en-US" altLang="ko-KR" sz="1600" b="1" dirty="0"/>
          </a:p>
          <a:p>
            <a:r>
              <a:rPr lang="ko-KR" altLang="en-US" sz="1600" b="1" dirty="0"/>
              <a:t>동일 </a:t>
            </a:r>
            <a:r>
              <a:rPr lang="en-US" altLang="ko-KR" sz="1600" b="1" dirty="0"/>
              <a:t>URI</a:t>
            </a:r>
            <a:r>
              <a:rPr lang="ko-KR" altLang="en-US" sz="1600" b="1" dirty="0" err="1"/>
              <a:t>접근시에는</a:t>
            </a:r>
            <a:r>
              <a:rPr lang="ko-KR" altLang="en-US" sz="1600" b="1" dirty="0"/>
              <a:t> 다시 로그인 </a:t>
            </a:r>
            <a:r>
              <a:rPr lang="ko-KR" altLang="en-US" sz="1600" b="1" dirty="0" smtClean="0"/>
              <a:t>필요</a:t>
            </a:r>
            <a:r>
              <a:rPr lang="en-US" altLang="ko-KR" sz="1600" b="1" dirty="0" smtClean="0"/>
              <a:t>(F12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application</a:t>
            </a:r>
            <a:r>
              <a:rPr lang="ko-KR" altLang="en-US" sz="1600" b="1" dirty="0" smtClean="0"/>
              <a:t>에서 처리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A331D7-201E-4183-8869-08F8CF14C04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41755" y="4388436"/>
            <a:ext cx="4679950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736545" y="313034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 아웃 기능이 없으므로 강제로  로그 아웃 처리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6540" y="3231441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로그아웃 확인</a:t>
            </a:r>
            <a:r>
              <a:rPr lang="en-US" altLang="ko-KR" sz="2400" dirty="0" smtClean="0"/>
              <a:t>(p622)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53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BC8A-54CD-478A-A9C4-84F45C7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권한을 가지는 사용자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05C42-C820-454A-9E46-2E441FE89D04}"/>
              </a:ext>
            </a:extLst>
          </p:cNvPr>
          <p:cNvSpPr/>
          <p:nvPr/>
        </p:nvSpPr>
        <p:spPr>
          <a:xfrm>
            <a:off x="284086" y="1496063"/>
            <a:ext cx="8300622" cy="395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"ROLE_MEMBER, ROLE_ADMIN"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3928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02F792-DC0C-46D3-AE35-C98730C4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" y="553514"/>
            <a:ext cx="4980948" cy="1952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E65E1A-92E6-4F94-825D-B553F51F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23" y="3316031"/>
            <a:ext cx="4057650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9A577-3003-41CE-A0EC-D8BC00F2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97" y="286182"/>
            <a:ext cx="3577889" cy="252803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643F01-BB1B-437F-9363-EFEC4007006A}"/>
              </a:ext>
            </a:extLst>
          </p:cNvPr>
          <p:cNvSpPr/>
          <p:nvPr/>
        </p:nvSpPr>
        <p:spPr>
          <a:xfrm rot="2821443">
            <a:off x="2289639" y="2623433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9300E9C-FF12-4573-84F2-764D7B48ACC0}"/>
              </a:ext>
            </a:extLst>
          </p:cNvPr>
          <p:cNvSpPr/>
          <p:nvPr/>
        </p:nvSpPr>
        <p:spPr>
          <a:xfrm rot="18878416">
            <a:off x="5679086" y="2623140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4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13B9-7281-430D-BA1F-0E41AE03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제한 메시지의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로그인후 처리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94A7-4CE8-42DE-9DF0-11B949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AccessDeniedHandler</a:t>
            </a:r>
            <a:r>
              <a:rPr lang="ko-KR" altLang="en-US" dirty="0" smtClean="0"/>
              <a:t>를 </a:t>
            </a:r>
            <a:r>
              <a:rPr lang="ko-KR" altLang="en-US" dirty="0"/>
              <a:t>구현하거나 </a:t>
            </a:r>
            <a:r>
              <a:rPr lang="en-US" altLang="ko-KR" dirty="0"/>
              <a:t>URI</a:t>
            </a:r>
            <a:r>
              <a:rPr lang="ko-KR" altLang="en-US" dirty="0"/>
              <a:t>를 지정해서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553D6-7475-4EA4-BAAC-743AF09B9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034" y="1893057"/>
            <a:ext cx="4319905" cy="1344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58C78B-43DF-417B-84CF-24BCA2F796A5}"/>
              </a:ext>
            </a:extLst>
          </p:cNvPr>
          <p:cNvSpPr/>
          <p:nvPr/>
        </p:nvSpPr>
        <p:spPr>
          <a:xfrm>
            <a:off x="4572000" y="2103540"/>
            <a:ext cx="43234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accessError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CA0DB3-8E61-4E4F-93A8-57AEC0F02257}"/>
              </a:ext>
            </a:extLst>
          </p:cNvPr>
          <p:cNvSpPr/>
          <p:nvPr/>
        </p:nvSpPr>
        <p:spPr>
          <a:xfrm>
            <a:off x="798990" y="3638423"/>
            <a:ext cx="7008920" cy="262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"http://java.sun.com/jsp/jstl/core"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${SPRING_SECURITY_403_EXCEPTION.getMessage()}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${msg}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u="sng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990" y="638289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전에는 로그인 창으로 감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33534" y="2875600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처리 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콘트롤라에</a:t>
            </a:r>
            <a:r>
              <a:rPr lang="ko-KR" altLang="en-US" dirty="0" smtClean="0"/>
              <a:t> 매핑메서드를 만들어 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ko-KR" altLang="en-US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속성에 매핑경로작성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4540" y="3253221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accessError.jsp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0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AccessDeniedHandler</a:t>
            </a:r>
            <a:r>
              <a:rPr lang="ko-KR" altLang="en-US" smtClean="0"/>
              <a:t>인터페이스 구현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URL</a:t>
            </a:r>
            <a:r>
              <a:rPr lang="ko-KR" altLang="en-US" b="1" dirty="0" smtClean="0"/>
              <a:t>방식보다 다양한 처리</a:t>
            </a:r>
            <a:endParaRPr lang="en-US" altLang="ko-KR" b="1" dirty="0" smtClean="0"/>
          </a:p>
          <a:p>
            <a:r>
              <a:rPr lang="en-US" altLang="ko-KR" b="1" dirty="0" err="1" smtClean="0"/>
              <a:t>HttpServletResonse</a:t>
            </a:r>
            <a:r>
              <a:rPr lang="ko-KR" altLang="en-US" b="1" dirty="0" smtClean="0"/>
              <a:t>에 다양한 헤더 정보 추가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처리용 </a:t>
            </a:r>
            <a:r>
              <a:rPr lang="en-US" altLang="ko-KR" b="1" dirty="0" smtClean="0"/>
              <a:t>package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(security)</a:t>
            </a:r>
          </a:p>
          <a:p>
            <a:pPr marL="0" indent="0">
              <a:buNone/>
            </a:pP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public class </a:t>
            </a:r>
            <a:r>
              <a:rPr lang="en-US" altLang="ko-KR" b="1" dirty="0" err="1"/>
              <a:t>CustomAccessDeniedHandler</a:t>
            </a:r>
            <a:r>
              <a:rPr lang="en-US" altLang="ko-KR" b="1" dirty="0"/>
              <a:t> implements </a:t>
            </a:r>
            <a:r>
              <a:rPr lang="en-US" altLang="ko-KR" b="1" dirty="0" err="1"/>
              <a:t>AccessDeniedHandler</a:t>
            </a:r>
            <a:r>
              <a:rPr lang="en-US" altLang="ko-KR" b="1" dirty="0"/>
              <a:t> 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@Override</a:t>
            </a:r>
          </a:p>
          <a:p>
            <a:pPr marL="0" indent="0">
              <a:buNone/>
            </a:pPr>
            <a:r>
              <a:rPr lang="en-US" altLang="ko-KR" b="1" dirty="0"/>
              <a:t>  public void handle(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response, </a:t>
            </a:r>
            <a:r>
              <a:rPr lang="en-US" altLang="ko-KR" b="1" dirty="0" err="1"/>
              <a:t>AccessDeniedException</a:t>
            </a:r>
            <a:r>
              <a:rPr lang="en-US" altLang="ko-KR" b="1" dirty="0"/>
              <a:t> </a:t>
            </a:r>
            <a:r>
              <a:rPr lang="en-US" altLang="ko-KR" b="1" dirty="0" err="1"/>
              <a:t>accessException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      throws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, </a:t>
            </a:r>
            <a:r>
              <a:rPr lang="en-US" altLang="ko-KR" b="1" dirty="0" err="1"/>
              <a:t>ServletException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("Access Denied Handler");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("Redirect....");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err="1"/>
              <a:t>response.sendRedirect</a:t>
            </a:r>
            <a:r>
              <a:rPr lang="en-US" altLang="ko-KR" b="1" smtClean="0"/>
              <a:t>("accessError</a:t>
            </a:r>
            <a:r>
              <a:rPr lang="en-US" altLang="ko-KR" b="1" dirty="0" smtClean="0"/>
              <a:t>");  //</a:t>
            </a:r>
            <a:r>
              <a:rPr lang="ko-KR" altLang="en-US" b="1" dirty="0" smtClean="0"/>
              <a:t>브라우져에서 요청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</a:t>
            </a:r>
            <a:r>
              <a:rPr lang="en-US" altLang="ko-KR" b="1" dirty="0" smtClean="0"/>
              <a:t>}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706251" y="5728068"/>
            <a:ext cx="824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&lt;</a:t>
            </a:r>
            <a:r>
              <a:rPr lang="en-US" altLang="ko-KR" smtClean="0"/>
              <a:t>security:access-denied-handler</a:t>
            </a:r>
            <a:r>
              <a:rPr lang="en-US" altLang="ko-KR"/>
              <a:t>	ref="customAccessDenied" </a:t>
            </a:r>
            <a:r>
              <a:rPr lang="en-US" altLang="ko-KR" smtClean="0"/>
              <a:t>/&gt;  ref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00519" y="6051234"/>
            <a:ext cx="759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"customAccessDenied" </a:t>
            </a:r>
            <a:r>
              <a:rPr lang="en-US" altLang="ko-KR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"com.kook.xboard.security.CustomAccessDeniedHandler"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i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594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63C4A-7819-4882-98FF-DFED19C7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로그인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(p631)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F85750-FEC0-4400-806A-3EDB4700CEBC}"/>
              </a:ext>
            </a:extLst>
          </p:cNvPr>
          <p:cNvSpPr/>
          <p:nvPr/>
        </p:nvSpPr>
        <p:spPr>
          <a:xfrm>
            <a:off x="856695" y="1321423"/>
            <a:ext cx="681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login-page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"/customLogin"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20259-14C2-45ED-AC9A-1A5E509DE5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4059" y="4464560"/>
            <a:ext cx="2389758" cy="1019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BF4AA1-A1AB-4E84-9D27-450FDDF3B95D}"/>
              </a:ext>
            </a:extLst>
          </p:cNvPr>
          <p:cNvSpPr/>
          <p:nvPr/>
        </p:nvSpPr>
        <p:spPr>
          <a:xfrm>
            <a:off x="822849" y="1869177"/>
            <a:ext cx="7692501" cy="250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</a:t>
            </a:r>
            <a:r>
              <a:rPr lang="en-US" altLang="ko-KR" sz="105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필수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방식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loginInput(String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Error Check Your Account"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"Logout!!"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79011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147EB7-305C-49CC-8C27-446E1B72964D}"/>
              </a:ext>
            </a:extLst>
          </p:cNvPr>
          <p:cNvSpPr/>
          <p:nvPr/>
        </p:nvSpPr>
        <p:spPr>
          <a:xfrm>
            <a:off x="84338" y="128609"/>
            <a:ext cx="8975324" cy="6600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jstl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/core"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"-//W3C//DTD HTML 4.01 Transitional//EN"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"http://www.w3.org/TR/html4/loose.dtd"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"Content-Type"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title here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 Login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${error}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${logout}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38E534-12AE-4FF2-A713-A26A00144A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2633" y="2204763"/>
            <a:ext cx="3490031" cy="1799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40165" y="4769963"/>
            <a:ext cx="5248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idden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id</a:t>
            </a:r>
            <a:r>
              <a:rPr lang="ko-KR" altLang="en-US" dirty="0" smtClean="0"/>
              <a:t>로 처리할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password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r>
              <a:rPr lang="en-US" altLang="ko-KR" dirty="0"/>
              <a:t>a</a:t>
            </a:r>
            <a:r>
              <a:rPr lang="en-US" altLang="ko-KR" dirty="0" smtClean="0"/>
              <a:t>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실패시는</a:t>
            </a:r>
            <a:r>
              <a:rPr lang="ko-KR" altLang="en-US" dirty="0" smtClean="0"/>
              <a:t> 다시 로그인 창으로 이동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csrf.parameterName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보면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287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317B-5680-48B9-A3FE-8710652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382-2699-4046-BC97-3BB5729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사이트간 요청 위조</a:t>
            </a:r>
            <a:r>
              <a:rPr lang="en-US" altLang="ko-KR"/>
              <a:t>(Cross-site request forgery) </a:t>
            </a:r>
            <a:r>
              <a:rPr lang="ko-KR" altLang="en-US"/>
              <a:t>공격</a:t>
            </a:r>
            <a:endParaRPr lang="en-US" altLang="ko-KR"/>
          </a:p>
          <a:p>
            <a:r>
              <a:rPr lang="ko-KR" altLang="en-US"/>
              <a:t>웹 기본적으로 출처를 따지지 않는다는 점을 이용 </a:t>
            </a:r>
          </a:p>
        </p:txBody>
      </p:sp>
      <p:pic>
        <p:nvPicPr>
          <p:cNvPr id="5" name="Picture 2" descr="hacker iconì ëí ì´ë¯¸ì§ ê²ìê²°ê³¼">
            <a:extLst>
              <a:ext uri="{FF2B5EF4-FFF2-40B4-BE49-F238E27FC236}">
                <a16:creationId xmlns:a16="http://schemas.microsoft.com/office/drawing/2014/main" id="{39C648AA-DB70-4EFD-8E85-9A6373C5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44" y="4241182"/>
            <a:ext cx="1437401" cy="10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건물">
            <a:extLst>
              <a:ext uri="{FF2B5EF4-FFF2-40B4-BE49-F238E27FC236}">
                <a16:creationId xmlns:a16="http://schemas.microsoft.com/office/drawing/2014/main" id="{35653444-F8F4-4134-BEBB-995F6222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5748" y="2953004"/>
            <a:ext cx="914400" cy="914400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CEBBD73-FC6C-4B1B-B9E2-BA02802D15D4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341707" y="3087142"/>
            <a:ext cx="830978" cy="1477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4C9430-C548-4E96-8503-0D4B3A6AD1DF}"/>
              </a:ext>
            </a:extLst>
          </p:cNvPr>
          <p:cNvSpPr txBox="1"/>
          <p:nvPr/>
        </p:nvSpPr>
        <p:spPr>
          <a:xfrm>
            <a:off x="1206638" y="3414038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1) CSRF</a:t>
            </a:r>
            <a:r>
              <a:rPr lang="ko-KR" altLang="en-US" sz="1050"/>
              <a:t>스크립트가 포함된 게시글 작성</a:t>
            </a:r>
          </a:p>
        </p:txBody>
      </p:sp>
      <p:pic>
        <p:nvPicPr>
          <p:cNvPr id="9" name="Picture 4" descr="victim iconì ëí ì´ë¯¸ì§ ê²ìê²°ê³¼">
            <a:extLst>
              <a:ext uri="{FF2B5EF4-FFF2-40B4-BE49-F238E27FC236}">
                <a16:creationId xmlns:a16="http://schemas.microsoft.com/office/drawing/2014/main" id="{32D4C35A-9861-4682-AEBD-1AACBE4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96" y="4461062"/>
            <a:ext cx="817206" cy="8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2E7D9D-14B5-4EFD-A83B-CCF7894D26C0}"/>
              </a:ext>
            </a:extLst>
          </p:cNvPr>
          <p:cNvCxnSpPr>
            <a:stCxn id="6" idx="3"/>
          </p:cNvCxnSpPr>
          <p:nvPr/>
        </p:nvCxnSpPr>
        <p:spPr>
          <a:xfrm>
            <a:off x="4410148" y="3410204"/>
            <a:ext cx="1096348" cy="10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0A3E5-80DF-419F-BC13-B2D671BDC576}"/>
              </a:ext>
            </a:extLst>
          </p:cNvPr>
          <p:cNvSpPr txBox="1"/>
          <p:nvPr/>
        </p:nvSpPr>
        <p:spPr>
          <a:xfrm>
            <a:off x="4972852" y="3651960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2) CSRF</a:t>
            </a:r>
            <a:r>
              <a:rPr lang="ko-KR" altLang="en-US" sz="1050"/>
              <a:t>스크립트가 포함된 게시글 조회</a:t>
            </a:r>
          </a:p>
        </p:txBody>
      </p:sp>
      <p:pic>
        <p:nvPicPr>
          <p:cNvPr id="12" name="그래픽 11" descr="건물">
            <a:extLst>
              <a:ext uri="{FF2B5EF4-FFF2-40B4-BE49-F238E27FC236}">
                <a16:creationId xmlns:a16="http://schemas.microsoft.com/office/drawing/2014/main" id="{5A7AA5E5-3F08-495F-9FA8-075C9B27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3733" y="5388292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D8A5D2-6490-4851-80B3-AC600917D50C}"/>
              </a:ext>
            </a:extLst>
          </p:cNvPr>
          <p:cNvCxnSpPr>
            <a:endCxn id="12" idx="3"/>
          </p:cNvCxnSpPr>
          <p:nvPr/>
        </p:nvCxnSpPr>
        <p:spPr>
          <a:xfrm flipH="1">
            <a:off x="4388133" y="5141031"/>
            <a:ext cx="989289" cy="7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22FA7-0215-40AB-A124-DEC63A70AA74}"/>
              </a:ext>
            </a:extLst>
          </p:cNvPr>
          <p:cNvSpPr txBox="1"/>
          <p:nvPr/>
        </p:nvSpPr>
        <p:spPr>
          <a:xfrm>
            <a:off x="3604605" y="2491927"/>
            <a:ext cx="200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피해자가 자주 방문하는 사이트 </a:t>
            </a:r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93F7D-9675-478D-A626-818F4B8C3FD3}"/>
              </a:ext>
            </a:extLst>
          </p:cNvPr>
          <p:cNvSpPr txBox="1"/>
          <p:nvPr/>
        </p:nvSpPr>
        <p:spPr>
          <a:xfrm>
            <a:off x="4948991" y="5411431"/>
            <a:ext cx="1530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3) </a:t>
            </a:r>
            <a:r>
              <a:rPr lang="ko-KR" altLang="en-US" sz="1050"/>
              <a:t>자신도 모르게 </a:t>
            </a:r>
            <a:r>
              <a:rPr lang="en-US" altLang="ko-KR" sz="1050"/>
              <a:t>A</a:t>
            </a:r>
            <a:r>
              <a:rPr lang="ko-KR" altLang="en-US" sz="1050"/>
              <a:t>사이트에 공격자 계정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FC21C-C2BB-4987-90D5-60C8660C0BEE}"/>
              </a:ext>
            </a:extLst>
          </p:cNvPr>
          <p:cNvSpPr txBox="1"/>
          <p:nvPr/>
        </p:nvSpPr>
        <p:spPr>
          <a:xfrm>
            <a:off x="3104663" y="5124379"/>
            <a:ext cx="200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실제 피해 사이트 </a:t>
            </a:r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1642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24E1-F5A7-4B1A-BAE6-563E1EAE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29B8-B854-4DE0-A675-421EB62A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시큐리티는</a:t>
            </a:r>
            <a:r>
              <a:rPr lang="ko-KR" altLang="en-US" dirty="0"/>
              <a:t> 기본적으로 </a:t>
            </a:r>
            <a:r>
              <a:rPr lang="en-US" altLang="ko-KR" dirty="0"/>
              <a:t>GET</a:t>
            </a:r>
            <a:r>
              <a:rPr lang="ko-KR" altLang="en-US" dirty="0"/>
              <a:t>방식을 제외하고 모든 요청에 </a:t>
            </a:r>
            <a:r>
              <a:rPr lang="en-US" altLang="ko-KR" dirty="0"/>
              <a:t>CRSF</a:t>
            </a:r>
            <a:r>
              <a:rPr lang="ko-KR" altLang="en-US" dirty="0"/>
              <a:t>토큰 사용 </a:t>
            </a:r>
            <a:endParaRPr lang="en-US" altLang="ko-KR" dirty="0"/>
          </a:p>
          <a:p>
            <a:r>
              <a:rPr lang="en-US" altLang="ko-KR" dirty="0"/>
              <a:t>&lt;form&gt;</a:t>
            </a:r>
            <a:r>
              <a:rPr lang="ko-KR" altLang="en-US" dirty="0"/>
              <a:t>등의 데이터 </a:t>
            </a:r>
            <a:r>
              <a:rPr lang="ko-KR" altLang="en-US" dirty="0" err="1"/>
              <a:t>전송시에</a:t>
            </a:r>
            <a:r>
              <a:rPr lang="ko-KR" altLang="en-US" dirty="0"/>
              <a:t> </a:t>
            </a:r>
            <a:r>
              <a:rPr lang="en-US" altLang="ko-KR" dirty="0"/>
              <a:t>CSRF</a:t>
            </a:r>
            <a:r>
              <a:rPr lang="ko-KR" altLang="en-US" dirty="0"/>
              <a:t>토큰을 같이 전송하도록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4B9D2-6E58-41D3-831C-8401AE5D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23" y="2820513"/>
            <a:ext cx="5353050" cy="87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374AFF-AA63-4196-BF83-72AF0E0A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23" y="3809228"/>
            <a:ext cx="535305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1230223" y="5260157"/>
            <a:ext cx="489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&lt;security:csrf disabled=“false” /&gt;</a:t>
            </a:r>
            <a:r>
              <a:rPr lang="ko-KR" altLang="en-US" smtClean="0"/>
              <a:t>가 디폴트임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2005" y="5943659"/>
            <a:ext cx="775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보내준 </a:t>
            </a:r>
            <a:r>
              <a:rPr lang="ko-KR" altLang="en-US" dirty="0" err="1" smtClean="0"/>
              <a:t>토큰값을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사용시 서버로 보내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세션쿠키가</a:t>
            </a:r>
            <a:r>
              <a:rPr lang="ko-KR" altLang="en-US" dirty="0" smtClean="0"/>
              <a:t> 다른 브라우져에서 요청되면토큰이 달라 이용불가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38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937-116F-452B-9388-36C3113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로그인 성공과 </a:t>
            </a:r>
            <a:r>
              <a:rPr lang="en-US" altLang="ko-KR" dirty="0" err="1" smtClean="0"/>
              <a:t>AuthenticationSuccessHandler</a:t>
            </a:r>
            <a:r>
              <a:rPr lang="en-US" altLang="ko-KR" dirty="0" smtClean="0"/>
              <a:t>(p637)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63A62-C958-412C-9959-F04B30CA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성공후</a:t>
            </a:r>
            <a:r>
              <a:rPr lang="ko-KR" altLang="en-US" dirty="0"/>
              <a:t> 특정 </a:t>
            </a:r>
            <a:r>
              <a:rPr lang="en-US" altLang="ko-KR" dirty="0"/>
              <a:t>URI</a:t>
            </a:r>
            <a:r>
              <a:rPr lang="ko-KR" altLang="en-US" dirty="0"/>
              <a:t>로 이동하거나 쿠키 처리 등의 추가적인 작업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5BF71-36AD-4000-BD2E-52D74C4D8930}"/>
              </a:ext>
            </a:extLst>
          </p:cNvPr>
          <p:cNvSpPr/>
          <p:nvPr/>
        </p:nvSpPr>
        <p:spPr>
          <a:xfrm>
            <a:off x="549583" y="1944474"/>
            <a:ext cx="8044833" cy="4825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CustomLoginSuccessHandler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AuthenticationSuccessHandler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onAuthenticationSuccess(HttpServletRequest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HttpServletResponse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Authentication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IOException, ServletException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Success"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List&lt;String&gt;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ArrayList&lt;&gt;();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.getAuthorities().forEach(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.getAuthority());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 NAMES: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7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 웹 </a:t>
            </a:r>
            <a:r>
              <a:rPr lang="ko-KR" altLang="en-US" dirty="0" err="1"/>
              <a:t>시큐리티의</a:t>
            </a:r>
            <a:r>
              <a:rPr lang="ko-KR" altLang="en-US" dirty="0"/>
              <a:t> 이해 </a:t>
            </a:r>
            <a:endParaRPr lang="en-US" altLang="ko-KR" dirty="0"/>
          </a:p>
          <a:p>
            <a:r>
              <a:rPr lang="ko-KR" altLang="en-US" dirty="0"/>
              <a:t>인증</a:t>
            </a:r>
            <a:r>
              <a:rPr lang="en-US" altLang="ko-KR" dirty="0"/>
              <a:t>(Authentication) VS </a:t>
            </a:r>
            <a:r>
              <a:rPr lang="ko-KR" altLang="en-US" dirty="0"/>
              <a:t>인가</a:t>
            </a:r>
            <a:r>
              <a:rPr lang="en-US" altLang="ko-KR" dirty="0"/>
              <a:t>(Authorization)</a:t>
            </a:r>
          </a:p>
          <a:p>
            <a:pPr lvl="0"/>
            <a:r>
              <a:rPr lang="ko-KR" altLang="en-US" dirty="0"/>
              <a:t>로그인 처리와 자동 로그인  </a:t>
            </a:r>
            <a:endParaRPr lang="en-US" altLang="ko-KR" dirty="0"/>
          </a:p>
          <a:p>
            <a:pPr lvl="0"/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/>
              <a:t>토큰 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암호화 처리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jSP</a:t>
            </a:r>
            <a:r>
              <a:rPr lang="ko-KR" altLang="en-US" dirty="0" smtClean="0"/>
              <a:t>에서의 로그인 처리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BC18AE-40F0-4381-98EF-5BF3E3D878D3}"/>
              </a:ext>
            </a:extLst>
          </p:cNvPr>
          <p:cNvSpPr/>
          <p:nvPr/>
        </p:nvSpPr>
        <p:spPr>
          <a:xfrm>
            <a:off x="213063" y="123704"/>
            <a:ext cx="8238477" cy="35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org.zerock.security.CustomAccessDeniedHandler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org.zerock.security.CustomLoginSuccessHandler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permitAll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('ROLE_MEMBER')"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('ROLE_ADMIN')"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   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login-page=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authentication-success-handler-ref=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security:csrf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disabled="true"/&gt;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276AA-6F8B-4070-AA33-C70A34DCB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7872" y="3916106"/>
            <a:ext cx="5731510" cy="25946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6664" y="304485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</a:t>
            </a:r>
            <a:r>
              <a:rPr lang="ko-KR" altLang="en-US" smtClean="0"/>
              <a:t>에 등록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21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226F-9F40-4906-AB57-F528892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로그아웃의 처리와 </a:t>
            </a:r>
            <a:r>
              <a:rPr lang="en-US" altLang="ko-KR" sz="2400" dirty="0" err="1" smtClean="0"/>
              <a:t>LogoutSuccessHandler</a:t>
            </a:r>
            <a:r>
              <a:rPr lang="en-US" altLang="ko-KR" sz="2400" dirty="0" smtClean="0"/>
              <a:t>(p640)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EAECD-0FAA-4407-B7AA-D21DE2E7220D}"/>
              </a:ext>
            </a:extLst>
          </p:cNvPr>
          <p:cNvSpPr/>
          <p:nvPr/>
        </p:nvSpPr>
        <p:spPr>
          <a:xfrm>
            <a:off x="628649" y="1143001"/>
            <a:ext cx="681852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&lt;security:logout logout-url="/customLogout" </a:t>
            </a: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invalidate-session</a:t>
            </a:r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="true" /&gt;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8064F-F8B7-480E-93AE-7D4E15310FF9}"/>
              </a:ext>
            </a:extLst>
          </p:cNvPr>
          <p:cNvSpPr/>
          <p:nvPr/>
        </p:nvSpPr>
        <p:spPr>
          <a:xfrm>
            <a:off x="628650" y="2378039"/>
            <a:ext cx="6644936" cy="1843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Logout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hidden"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&lt;!—button default type=“submit” 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2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현실적으로 데이터베이스에 회원 정보를 이용해서 로그인 처리 </a:t>
            </a:r>
            <a:endParaRPr lang="en-US" altLang="ko-KR" dirty="0"/>
          </a:p>
          <a:p>
            <a:r>
              <a:rPr lang="ko-KR" altLang="en-US" dirty="0"/>
              <a:t>패스워드는 </a:t>
            </a:r>
            <a:r>
              <a:rPr lang="en-US" altLang="ko-KR" dirty="0" err="1"/>
              <a:t>PasswordEncoder</a:t>
            </a:r>
            <a:r>
              <a:rPr lang="ko-KR" altLang="en-US" dirty="0"/>
              <a:t>를 지정해서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객체 이용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이를 구현한 많은 클래스 제공</a:t>
            </a:r>
            <a:endParaRPr lang="en-US" altLang="ko-KR" dirty="0" smtClean="0"/>
          </a:p>
          <a:p>
            <a:r>
              <a:rPr lang="ko-KR" altLang="en-US" dirty="0" smtClean="0"/>
              <a:t>앞에서 사용한 문자열방식은 </a:t>
            </a:r>
            <a:r>
              <a:rPr lang="en-US" altLang="ko-KR" dirty="0" err="1" smtClean="0"/>
              <a:t>InMemoryUserDatamanager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36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JdbcUserDetailsManager</a:t>
            </a:r>
            <a:r>
              <a:rPr lang="ko-KR" altLang="en-US" dirty="0" smtClean="0"/>
              <a:t>클래스를 이용</a:t>
            </a:r>
            <a:endParaRPr lang="en-US" altLang="ko-KR" dirty="0" smtClean="0"/>
          </a:p>
          <a:p>
            <a:r>
              <a:rPr lang="ko-KR" altLang="en-US" dirty="0" smtClean="0"/>
              <a:t>지정된 테이블의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사용과 기존의 테이블 </a:t>
            </a:r>
            <a:r>
              <a:rPr lang="ko-KR" altLang="en-US" dirty="0" err="1" smtClean="0"/>
              <a:t>활용방식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github.com/spring-projects/spring-security/blob/master/core/src/main/java/org/springframework/security/provisioning/JdbcUserDetailsManager.java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FBB0B-357A-4CDC-AA95-174C11E50A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2487" y="3175663"/>
            <a:ext cx="7319025" cy="312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037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FEEA-D44B-437E-89EB-DD0660B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ko-KR" altLang="en-US"/>
              <a:t>테이블의 </a:t>
            </a:r>
            <a:r>
              <a:rPr lang="ko-KR" altLang="en-US" smtClean="0"/>
              <a:t>설계</a:t>
            </a:r>
            <a:r>
              <a:rPr lang="en-US" altLang="ko-KR" smtClean="0"/>
              <a:t>(</a:t>
            </a:r>
            <a:r>
              <a:rPr lang="ko-KR" altLang="en-US" smtClean="0"/>
              <a:t>스프링에서 정의됨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78883-9F90-433E-A720-DB257C1E17E6}"/>
              </a:ext>
            </a:extLst>
          </p:cNvPr>
          <p:cNvSpPr/>
          <p:nvPr/>
        </p:nvSpPr>
        <p:spPr>
          <a:xfrm>
            <a:off x="565587" y="1203382"/>
            <a:ext cx="7571247" cy="472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users(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 primary key,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password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table authorities 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authority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constraint </a:t>
            </a:r>
            <a:r>
              <a:rPr lang="en-US" altLang="ko-KR" sz="105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fk_authorities_users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key(username) references users(username));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unique index ix_auth_username on authorities (username,authority);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('user00','pw00');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('member00','pw00');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('admin00','pw00');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('user00','ROLE_USER');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('member00','ROLE_MANAGER');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('admin00','ROLE_ADMIN');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commit;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744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AD0CD-CDEB-4E6E-8256-D51ECE93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</a:t>
            </a:r>
            <a:r>
              <a:rPr lang="ko-KR" altLang="en-US" dirty="0"/>
              <a:t>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25873-64B7-4C8F-BD02-6BCBB8CE8942}"/>
              </a:ext>
            </a:extLst>
          </p:cNvPr>
          <p:cNvSpPr/>
          <p:nvPr/>
        </p:nvSpPr>
        <p:spPr>
          <a:xfrm>
            <a:off x="628650" y="1143001"/>
            <a:ext cx="661946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25864" y="3817856"/>
            <a:ext cx="725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정의 테이블 사용하므로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ko-KR" altLang="en-US" smtClean="0"/>
              <a:t>없이 실행된다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암호화 사용 안해 에러 발생  </a:t>
            </a:r>
            <a:r>
              <a:rPr lang="en-US" altLang="ko-KR" smtClean="0"/>
              <a:t>--</a:t>
            </a:r>
            <a:r>
              <a:rPr lang="ko-KR" altLang="en-US" smtClean="0"/>
              <a:t>암호화까지 뒷장처처럼 처리후 실행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95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E061-837E-4F36-857A-ED2A697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820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PasswordEncoder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비암호사용으로 </a:t>
            </a:r>
            <a:r>
              <a:rPr lang="ko-KR" altLang="en-US" sz="2400" dirty="0" err="1" smtClean="0"/>
              <a:t>만듬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(p647)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EC758-8FCA-4DFB-8795-4EBB4C06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0829"/>
            <a:ext cx="7886700" cy="490823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ko-KR" dirty="0"/>
              <a:t>버전까지는 위와 같이 별도의 </a:t>
            </a:r>
            <a:r>
              <a:rPr lang="en-US" altLang="ko-KR" dirty="0" err="1"/>
              <a:t>PasswordEncoder</a:t>
            </a:r>
            <a:r>
              <a:rPr lang="ko-KR" altLang="ko-KR" dirty="0"/>
              <a:t>를 이용하고 싶지 않을 때 </a:t>
            </a:r>
            <a:r>
              <a:rPr lang="en-US" altLang="ko-KR" dirty="0" err="1"/>
              <a:t>NoOpPasswordEncoder</a:t>
            </a:r>
            <a:r>
              <a:rPr lang="ko-KR" altLang="ko-KR" dirty="0"/>
              <a:t>를 이용해서 처리할 수 있었지만</a:t>
            </a:r>
            <a:r>
              <a:rPr lang="en-US" altLang="ko-KR" dirty="0"/>
              <a:t>, 5</a:t>
            </a:r>
            <a:r>
              <a:rPr lang="ko-KR" altLang="ko-KR" dirty="0"/>
              <a:t>버전부터는 </a:t>
            </a:r>
            <a:r>
              <a:rPr lang="en-US" altLang="ko-KR" dirty="0"/>
              <a:t>Deprecated</a:t>
            </a:r>
            <a:r>
              <a:rPr lang="ko-KR" altLang="ko-KR" dirty="0"/>
              <a:t>되어서 더 이상 사용할 수 </a:t>
            </a:r>
            <a:r>
              <a:rPr lang="ko-KR" altLang="en-US" dirty="0"/>
              <a:t>없음으로 주의</a:t>
            </a:r>
            <a:endParaRPr lang="en-US" altLang="ko-KR" dirty="0"/>
          </a:p>
          <a:p>
            <a:r>
              <a:rPr lang="ko-KR" altLang="en-US" sz="1800" dirty="0"/>
              <a:t>암호화를 피하고 싶다면 직접 </a:t>
            </a:r>
            <a:r>
              <a:rPr lang="en-US" altLang="ko-KR" sz="1800" dirty="0" err="1"/>
              <a:t>PasswordEncoder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구현화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비암호화</a:t>
            </a:r>
            <a:r>
              <a:rPr lang="ko-KR" altLang="en-US" sz="1800" dirty="0" smtClean="0"/>
              <a:t> 사용 용도로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 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F4590-CADE-4EDC-92E4-6587565E7C00}"/>
              </a:ext>
            </a:extLst>
          </p:cNvPr>
          <p:cNvSpPr/>
          <p:nvPr/>
        </p:nvSpPr>
        <p:spPr>
          <a:xfrm>
            <a:off x="816033" y="2808768"/>
            <a:ext cx="6712226" cy="2827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&gt;-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509" y="5855081"/>
            <a:ext cx="731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등록후</a:t>
            </a:r>
            <a:r>
              <a:rPr lang="ko-KR" altLang="en-US" dirty="0" smtClean="0"/>
              <a:t> 사용 </a:t>
            </a:r>
            <a:r>
              <a:rPr lang="en-US" altLang="ko-KR" dirty="0"/>
              <a:t>&lt;bean id="</a:t>
            </a:r>
            <a:r>
              <a:rPr lang="en-US" altLang="ko-KR" dirty="0" err="1"/>
              <a:t>customPasswordEncoder</a:t>
            </a:r>
            <a:r>
              <a:rPr lang="en-US" altLang="ko-KR" dirty="0"/>
              <a:t>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</a:t>
            </a:r>
            <a:r>
              <a:rPr lang="en-US" altLang="ko-KR" dirty="0"/>
              <a:t>="</a:t>
            </a:r>
            <a:r>
              <a:rPr lang="en-US" altLang="ko-KR" dirty="0" err="1"/>
              <a:t>org.zerock.security.CustomNoOpPasswordEncoder</a:t>
            </a:r>
            <a:r>
              <a:rPr lang="en-US" altLang="ko-KR" dirty="0"/>
              <a:t>"&gt;&lt;/bean&gt;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6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BC37-B3DA-4B37-91C0-32BF742F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기존의 테이블을 이용하는 </a:t>
            </a:r>
            <a:r>
              <a:rPr lang="ko-KR" altLang="en-US" sz="2400" dirty="0" smtClean="0"/>
              <a:t>경우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(p650)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FFCA-41C5-4079-8752-19FD155E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암호화 사용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142834-04E9-41CC-98A0-18C5B5F10916}"/>
              </a:ext>
            </a:extLst>
          </p:cNvPr>
          <p:cNvSpPr/>
          <p:nvPr/>
        </p:nvSpPr>
        <p:spPr>
          <a:xfrm>
            <a:off x="1030356" y="1953914"/>
            <a:ext cx="7083287" cy="3339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 primary key,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userpw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regdate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auth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constraint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references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1612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9E8B-B1BB-4C1D-BCA0-69100DB5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BCryptPasswordEncoder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(p651)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01E9-1169-4E6C-AE1A-36F08386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bcrypt</a:t>
            </a:r>
            <a:r>
              <a:rPr lang="ko-KR" altLang="ko-KR" dirty="0"/>
              <a:t>는 태생 자체가 패스워드를 저장하는 용도로 설계된 해시 함수로 특정 문자열을 암호화하고</a:t>
            </a:r>
            <a:r>
              <a:rPr lang="en-US" altLang="ko-KR" dirty="0"/>
              <a:t>, </a:t>
            </a:r>
            <a:r>
              <a:rPr lang="ko-KR" altLang="ko-KR" dirty="0"/>
              <a:t>체크하는 쪽에서는 암호화된 패스워드가 가능한 </a:t>
            </a:r>
            <a:r>
              <a:rPr lang="ko-KR" altLang="ko-KR" dirty="0" err="1"/>
              <a:t>패스워드인지만</a:t>
            </a:r>
            <a:r>
              <a:rPr lang="ko-KR" altLang="ko-KR" dirty="0"/>
              <a:t> 확인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EA5D3-612C-4C02-A336-646884F1573C}"/>
              </a:ext>
            </a:extLst>
          </p:cNvPr>
          <p:cNvSpPr/>
          <p:nvPr/>
        </p:nvSpPr>
        <p:spPr>
          <a:xfrm>
            <a:off x="861391" y="2345720"/>
            <a:ext cx="7653959" cy="121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"org.springframework.security.crypto.bcrypt.BCryptPasswordEncoder"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A61A9-3DBA-4C6B-866D-135074A8E203}"/>
              </a:ext>
            </a:extLst>
          </p:cNvPr>
          <p:cNvSpPr/>
          <p:nvPr/>
        </p:nvSpPr>
        <p:spPr>
          <a:xfrm>
            <a:off x="861391" y="3585833"/>
            <a:ext cx="7653959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7043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3C1D-1048-4E44-9DD5-C144918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인코딩된</a:t>
            </a:r>
            <a:r>
              <a:rPr lang="ko-KR" altLang="en-US" sz="2400" dirty="0"/>
              <a:t> 패스워드를 가지는 사용자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(p653)</a:t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tbl_member</a:t>
            </a:r>
            <a:r>
              <a:rPr lang="ko-KR" altLang="en-US" sz="2400" dirty="0" smtClean="0"/>
              <a:t>테이블 생성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05589-0861-433C-BB3A-4771B3F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코드를 이용해서 패스워드를 인코딩한 후 </a:t>
            </a:r>
            <a:r>
              <a:rPr lang="en-US" altLang="ko-KR" dirty="0"/>
              <a:t>insert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6FC87-8D41-45C0-BE46-5406D632B63E}"/>
              </a:ext>
            </a:extLst>
          </p:cNvPr>
          <p:cNvSpPr/>
          <p:nvPr/>
        </p:nvSpPr>
        <p:spPr>
          <a:xfrm>
            <a:off x="920198" y="1770656"/>
            <a:ext cx="6229350" cy="2766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DataSource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</a:t>
            </a:r>
            <a:r>
              <a:rPr lang="en-US" altLang="ko-KR" dirty="0" err="1"/>
              <a:t>pstmt.setString</a:t>
            </a:r>
            <a:r>
              <a:rPr lang="en-US" altLang="ko-KR" dirty="0"/>
              <a:t>(2, </a:t>
            </a:r>
            <a:r>
              <a:rPr lang="en-US" altLang="ko-KR" dirty="0" err="1"/>
              <a:t>pwencoder.encode</a:t>
            </a:r>
            <a:r>
              <a:rPr lang="en-US" altLang="ko-KR" dirty="0"/>
              <a:t>("pw" + </a:t>
            </a:r>
            <a:r>
              <a:rPr lang="en-US" altLang="ko-KR" dirty="0" err="1"/>
              <a:t>i</a:t>
            </a:r>
            <a:r>
              <a:rPr lang="en-US" altLang="ko-KR" dirty="0"/>
              <a:t>));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485" y="4967926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user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 manager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,admin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pw</a:t>
            </a:r>
            <a:r>
              <a:rPr lang="ko-KR" altLang="en-US" dirty="0" err="1" smtClean="0"/>
              <a:t>색인번호로</a:t>
            </a:r>
            <a:r>
              <a:rPr lang="ko-KR" altLang="en-US" dirty="0" smtClean="0"/>
              <a:t> 입력된다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181" y="6033155"/>
            <a:ext cx="725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pom.xml</a:t>
            </a:r>
            <a:r>
              <a:rPr lang="ko-KR" altLang="en-US" smtClean="0"/>
              <a:t>에 스프링 테스트 </a:t>
            </a:r>
            <a:r>
              <a:rPr lang="en-US" altLang="ko-KR" smtClean="0"/>
              <a:t>springframework-test</a:t>
            </a:r>
            <a:r>
              <a:rPr lang="ko-KR" altLang="en-US" smtClean="0"/>
              <a:t>등록 되었는지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Web Security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(p606)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기본동작은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여러종류의</a:t>
            </a:r>
            <a:r>
              <a:rPr lang="ko-KR" altLang="en-US" dirty="0" smtClean="0"/>
              <a:t> 필터와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인터셉터를</a:t>
            </a:r>
            <a:r>
              <a:rPr lang="ko-KR" altLang="en-US" dirty="0" smtClean="0"/>
              <a:t> 이용하여 처리</a:t>
            </a:r>
            <a:endParaRPr lang="en-US" altLang="ko-KR" dirty="0" smtClean="0"/>
          </a:p>
          <a:p>
            <a:r>
              <a:rPr lang="ko-KR" altLang="en-US" dirty="0" smtClean="0"/>
              <a:t>필터는 스프링과 무관한 단순한 필터이며 </a:t>
            </a: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관리되면서 스프링컨텍스트에 포함</a:t>
            </a:r>
            <a:endParaRPr lang="en-US" altLang="ko-KR" dirty="0" smtClean="0"/>
          </a:p>
          <a:p>
            <a:r>
              <a:rPr lang="ko-KR" altLang="en-US" smtClean="0"/>
              <a:t>필터는 서블릿 </a:t>
            </a:r>
            <a:r>
              <a:rPr lang="ko-KR" altLang="en-US" dirty="0" smtClean="0"/>
              <a:t>컨텍스트에 속하며 스프링과 무관하나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 내부에서 </a:t>
            </a:r>
            <a:r>
              <a:rPr lang="ko-KR" altLang="en-US" dirty="0" err="1" smtClean="0"/>
              <a:t>콘트롤라를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하므로 </a:t>
            </a:r>
            <a:r>
              <a:rPr lang="ko-KR" altLang="en-US" smtClean="0"/>
              <a:t>스프링컨텍스트내의 모든 </a:t>
            </a:r>
            <a:r>
              <a:rPr lang="ko-KR" altLang="en-US" dirty="0" smtClean="0"/>
              <a:t>자원을 활용</a:t>
            </a:r>
            <a:endParaRPr lang="en-US" altLang="ko-KR" dirty="0" smtClean="0"/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필터와 인터셉트를 활용하면서 별도의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컨텍스트를 생성해서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구조는 </a:t>
            </a:r>
            <a:r>
              <a:rPr lang="ko-KR" altLang="en-US" dirty="0" err="1" smtClean="0"/>
              <a:t>다음장</a:t>
            </a:r>
            <a:r>
              <a:rPr lang="ko-KR" altLang="en-US" dirty="0" smtClean="0"/>
              <a:t> 그림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스프링의 하위 </a:t>
            </a:r>
            <a:r>
              <a:rPr lang="ko-KR" altLang="en-US" dirty="0" err="1" smtClean="0"/>
              <a:t>프로젝트중</a:t>
            </a:r>
            <a:r>
              <a:rPr lang="ko-KR" altLang="en-US" dirty="0" smtClean="0"/>
              <a:t> 하나이다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154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생성된 사용자에 권한 추가</a:t>
            </a:r>
            <a:r>
              <a:rPr lang="en-US" altLang="ko-KR" dirty="0" smtClean="0"/>
              <a:t>(p655)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Tbl_member_auth</a:t>
            </a:r>
            <a:r>
              <a:rPr lang="ko-KR" altLang="en-US" dirty="0" smtClean="0"/>
              <a:t>테이블 생성하기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권한 테이블임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1" y="2121030"/>
            <a:ext cx="8058872" cy="46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0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7820-066B-4874-BB88-377155F9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쿼리를 이용하는 인증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 </a:t>
            </a:r>
            <a:r>
              <a:rPr lang="ko-KR" altLang="en-US" sz="2400" dirty="0" err="1" smtClean="0"/>
              <a:t>테이블시는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query</a:t>
            </a:r>
            <a:r>
              <a:rPr lang="ko-KR" altLang="en-US" sz="2400" dirty="0" smtClean="0"/>
              <a:t>문 추가 해주어야 한다</a:t>
            </a:r>
            <a:r>
              <a:rPr lang="en-US" altLang="ko-KR" sz="2400" dirty="0" smtClean="0"/>
              <a:t>)(p657)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3D90F7-007A-4498-9A0F-33E5C1F9B3B0}"/>
              </a:ext>
            </a:extLst>
          </p:cNvPr>
          <p:cNvSpPr/>
          <p:nvPr/>
        </p:nvSpPr>
        <p:spPr>
          <a:xfrm>
            <a:off x="397565" y="1286468"/>
            <a:ext cx="8117785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users-by-username-query=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enabled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authorities-by-username-query=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tbl_member_auth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ref="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--&gt;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080741-A992-47DF-AAB2-E3B6F6411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7083" y="4246860"/>
            <a:ext cx="6310007" cy="24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7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5365B-D038-45D7-B291-C518B58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</a:t>
            </a:r>
            <a:r>
              <a:rPr lang="en-US" altLang="ko-KR" dirty="0" err="1"/>
              <a:t>UserDetailsService</a:t>
            </a:r>
            <a:r>
              <a:rPr lang="en-US" altLang="ko-KR" dirty="0"/>
              <a:t> </a:t>
            </a:r>
            <a:r>
              <a:rPr lang="ko-KR" altLang="ko-KR" dirty="0" smtClean="0"/>
              <a:t>활용</a:t>
            </a:r>
            <a:r>
              <a:rPr lang="en-US" altLang="ko-KR" smtClean="0"/>
              <a:t>(p659)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8B71C-5478-46DA-AD66-560FDB46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원하는 방식으로 인가</a:t>
            </a:r>
            <a:r>
              <a:rPr lang="en-US" altLang="ko-KR" dirty="0"/>
              <a:t>/</a:t>
            </a:r>
            <a:r>
              <a:rPr lang="ko-KR" altLang="en-US" dirty="0"/>
              <a:t>인증 처리를 하기 위해서는 직접 </a:t>
            </a:r>
            <a:r>
              <a:rPr lang="en-US" altLang="ko-KR" dirty="0" err="1"/>
              <a:t>UserDetailsService</a:t>
            </a:r>
            <a:r>
              <a:rPr lang="ko-KR" altLang="en-US" dirty="0"/>
              <a:t>인터페이스를 구현해서 처리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3ED00E-FE8D-453A-A688-2C59A1326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1401" y="2107281"/>
            <a:ext cx="5579745" cy="1165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B1920-AEBD-4837-B541-811350B423A6}"/>
              </a:ext>
            </a:extLst>
          </p:cNvPr>
          <p:cNvSpPr txBox="1"/>
          <p:nvPr/>
        </p:nvSpPr>
        <p:spPr>
          <a:xfrm>
            <a:off x="729841" y="3389846"/>
            <a:ext cx="6912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단 하나의 메서드인 </a:t>
            </a:r>
            <a:r>
              <a:rPr lang="en-US" altLang="ko-KR" sz="1400" smtClean="0"/>
              <a:t>loadUserByUsername</a:t>
            </a:r>
            <a:r>
              <a:rPr lang="en-US" altLang="ko-KR" sz="1400" dirty="0"/>
              <a:t>( )</a:t>
            </a:r>
            <a:r>
              <a:rPr lang="ko-KR" altLang="ko-KR" sz="1400" dirty="0"/>
              <a:t>이라는 메서드의 반환 타입인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역시 인터페이스로</a:t>
            </a:r>
            <a:r>
              <a:rPr lang="en-US" altLang="ko-KR" sz="1400" dirty="0"/>
              <a:t>, </a:t>
            </a:r>
            <a:r>
              <a:rPr lang="ko-KR" altLang="ko-KR" sz="1400" dirty="0"/>
              <a:t>사용자의 정보와 권한 정보 등을 담는 타입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타입은 </a:t>
            </a:r>
            <a:r>
              <a:rPr lang="en-US" altLang="ko-KR" sz="1400" dirty="0" err="1"/>
              <a:t>getAuthorities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getPassword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getUserName</a:t>
            </a:r>
            <a:r>
              <a:rPr lang="en-US" altLang="ko-KR" sz="1400" dirty="0"/>
              <a:t>( ) </a:t>
            </a:r>
            <a:r>
              <a:rPr lang="ko-KR" altLang="ko-KR" sz="1400" dirty="0"/>
              <a:t>등의 여러 추상 메서드를 가지고 있어서</a:t>
            </a:r>
            <a:r>
              <a:rPr lang="en-US" altLang="ko-KR" sz="1400" dirty="0"/>
              <a:t>, </a:t>
            </a:r>
            <a:r>
              <a:rPr lang="ko-KR" altLang="ko-KR" sz="1400" dirty="0"/>
              <a:t>개발 전에 이를 직접 구현할 것인지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인터페이스를 구현해둔 스프링 </a:t>
            </a:r>
            <a:r>
              <a:rPr lang="ko-KR" altLang="ko-KR" sz="1400" dirty="0" err="1"/>
              <a:t>시큐리티의</a:t>
            </a:r>
            <a:r>
              <a:rPr lang="ko-KR" altLang="ko-KR" sz="1400" dirty="0"/>
              <a:t> 여러 하위 클래스를 이용할 것인지 </a:t>
            </a:r>
            <a:r>
              <a:rPr lang="ko-KR" altLang="ko-KR" sz="1400"/>
              <a:t>판단</a:t>
            </a:r>
            <a:r>
              <a:rPr lang="ko-KR" altLang="en-US" sz="1400"/>
              <a:t>해야 </a:t>
            </a:r>
            <a:r>
              <a:rPr lang="ko-KR" altLang="en-US" sz="1400" smtClean="0"/>
              <a:t>함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보통은 하위 클래스중 </a:t>
            </a:r>
            <a:r>
              <a:rPr lang="en-US" altLang="ko-KR" sz="1400"/>
              <a:t>U</a:t>
            </a:r>
            <a:r>
              <a:rPr lang="en-US" altLang="ko-KR" sz="1400" smtClean="0"/>
              <a:t>ser</a:t>
            </a:r>
            <a:r>
              <a:rPr lang="ko-KR" altLang="en-US" sz="1400" smtClean="0"/>
              <a:t>를 사용함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648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2796-F846-46B4-80DA-9F839732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회원 도메인</a:t>
            </a:r>
            <a:r>
              <a:rPr lang="en-US" altLang="ko-KR" dirty="0"/>
              <a:t>, </a:t>
            </a:r>
            <a:r>
              <a:rPr lang="ko-KR" altLang="ko-KR" dirty="0"/>
              <a:t>회원 </a:t>
            </a:r>
            <a:r>
              <a:rPr lang="en-US" altLang="ko-KR" dirty="0"/>
              <a:t>Mapper </a:t>
            </a:r>
            <a:r>
              <a:rPr lang="ko-KR" altLang="ko-KR" dirty="0" smtClean="0"/>
              <a:t>설계</a:t>
            </a:r>
            <a:r>
              <a:rPr lang="en-US" altLang="ko-KR" dirty="0" smtClean="0"/>
              <a:t>(p660)</a:t>
            </a:r>
            <a:r>
              <a:rPr lang="ko-KR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3C150-7341-4475-BF34-73752B2551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285" y="1331308"/>
            <a:ext cx="2159635" cy="833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702BB-08D7-4D11-9EF5-CD437307DC36}"/>
              </a:ext>
            </a:extLst>
          </p:cNvPr>
          <p:cNvSpPr/>
          <p:nvPr/>
        </p:nvSpPr>
        <p:spPr>
          <a:xfrm>
            <a:off x="2638338" y="1331308"/>
            <a:ext cx="2797728" cy="3703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3818D4-FB90-4824-B00F-9AA2EBBF6226}"/>
              </a:ext>
            </a:extLst>
          </p:cNvPr>
          <p:cNvSpPr/>
          <p:nvPr/>
        </p:nvSpPr>
        <p:spPr>
          <a:xfrm>
            <a:off x="5574484" y="1331308"/>
            <a:ext cx="2797728" cy="2255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351" y="5580668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 </a:t>
            </a:r>
            <a:r>
              <a:rPr lang="ko-KR" altLang="en-US" smtClean="0"/>
              <a:t>아이디당 </a:t>
            </a:r>
            <a:r>
              <a:rPr lang="en-US" altLang="ko-KR" smtClean="0"/>
              <a:t>auth</a:t>
            </a:r>
            <a:r>
              <a:rPr lang="ko-KR" altLang="en-US" smtClean="0"/>
              <a:t>는 여러개 구조</a:t>
            </a:r>
            <a:r>
              <a:rPr lang="en-US" altLang="ko-KR" smtClean="0"/>
              <a:t>(1:N)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24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0450"/>
            <a:ext cx="7886700" cy="5526514"/>
          </a:xfrm>
        </p:spPr>
        <p:txBody>
          <a:bodyPr/>
          <a:lstStyle/>
          <a:p>
            <a:r>
              <a:rPr lang="en-US" altLang="ko-KR" dirty="0" err="1" smtClean="0"/>
              <a:t>MemberVO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AuthVO</a:t>
            </a:r>
            <a:r>
              <a:rPr lang="ko-KR" altLang="en-US" dirty="0" smtClean="0"/>
              <a:t>를 여러 개 가지는데 </a:t>
            </a:r>
            <a:r>
              <a:rPr lang="en-US" altLang="ko-KR" dirty="0" smtClean="0"/>
              <a:t>1:N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ResultMap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MemberMapper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package </a:t>
            </a:r>
            <a:r>
              <a:rPr lang="en-US" altLang="ko-KR" b="1" dirty="0" err="1"/>
              <a:t>com.kook.xboard.mapper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com.kook.xboard.domain.MemberVO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interface </a:t>
            </a:r>
            <a:r>
              <a:rPr lang="en-US" altLang="ko-KR" b="1" dirty="0" err="1"/>
              <a:t>MemberMapper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/>
              <a:t>MemberVO</a:t>
            </a:r>
            <a:r>
              <a:rPr lang="en-US" altLang="ko-KR" b="1" dirty="0"/>
              <a:t> read(String </a:t>
            </a:r>
            <a:r>
              <a:rPr lang="en-US" altLang="ko-KR" b="1" dirty="0" err="1"/>
              <a:t>userid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44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B872-A330-44B0-8039-71F25CAA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94" y="288343"/>
            <a:ext cx="7886700" cy="4908233"/>
          </a:xfrm>
        </p:spPr>
        <p:txBody>
          <a:bodyPr/>
          <a:lstStyle/>
          <a:p>
            <a:r>
              <a:rPr lang="en-US" altLang="ko-KR" dirty="0"/>
              <a:t>MyBatis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resultMap</a:t>
            </a:r>
            <a:r>
              <a:rPr lang="en-US" altLang="ko-KR" dirty="0"/>
              <a:t>&gt;</a:t>
            </a:r>
            <a:r>
              <a:rPr lang="ko-KR" altLang="en-US" dirty="0"/>
              <a:t>을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처리시에 발생하는 </a:t>
            </a:r>
            <a:r>
              <a:rPr lang="en-US" altLang="ko-KR" dirty="0"/>
              <a:t>1:N</a:t>
            </a:r>
            <a:r>
              <a:rPr lang="ko-KR" altLang="en-US" dirty="0"/>
              <a:t>문제를 해결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5E1F-EF5B-473B-BCE3-3E5798F39CD8}"/>
              </a:ext>
            </a:extLst>
          </p:cNvPr>
          <p:cNvSpPr txBox="1"/>
          <p:nvPr/>
        </p:nvSpPr>
        <p:spPr>
          <a:xfrm>
            <a:off x="490494" y="1009792"/>
            <a:ext cx="8163012" cy="4778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/>
              <a:t>&lt;mapper namespace=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org.zerock.mapper.MemberMapper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org.zerock.domain.MemberVO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&lt;id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userName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"username"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&lt;collection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authList</a:t>
            </a:r>
            <a:r>
              <a:rPr lang="en-US" altLang="ko-KR" sz="1050" i="1" dirty="0"/>
              <a:t>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&lt;/collection&gt; 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org.zerock.domain.AuthVO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&lt;select id=</a:t>
            </a:r>
            <a:r>
              <a:rPr lang="en-US" altLang="ko-KR" sz="1050" i="1" dirty="0"/>
              <a:t>"read"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SELECT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,  </a:t>
            </a:r>
            <a:r>
              <a:rPr lang="en-US" altLang="ko-KR" sz="1050" dirty="0" err="1"/>
              <a:t>userpw</a:t>
            </a:r>
            <a:r>
              <a:rPr lang="en-US" altLang="ko-KR" sz="1050" dirty="0"/>
              <a:t>, username, enabled, </a:t>
            </a:r>
            <a:r>
              <a:rPr lang="en-US" altLang="ko-KR" sz="1050" dirty="0" err="1"/>
              <a:t>regdate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updatedate</a:t>
            </a:r>
            <a:r>
              <a:rPr lang="en-US" altLang="ko-KR" sz="1050" dirty="0"/>
              <a:t>, auth</a:t>
            </a:r>
            <a:endParaRPr lang="ko-KR" altLang="ko-KR" sz="1050" dirty="0"/>
          </a:p>
          <a:p>
            <a:r>
              <a:rPr lang="en-US" altLang="ko-KR" sz="1050" dirty="0"/>
              <a:t>FROM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tbl_member</a:t>
            </a:r>
            <a:r>
              <a:rPr lang="en-US" altLang="ko-KR" sz="1050" dirty="0"/>
              <a:t> mem LEFT OUTER JOIN </a:t>
            </a:r>
            <a:r>
              <a:rPr lang="en-US" altLang="ko-KR" sz="1050" dirty="0" err="1"/>
              <a:t>tbl_member_auth</a:t>
            </a:r>
            <a:r>
              <a:rPr lang="en-US" altLang="ko-KR" sz="1050" dirty="0"/>
              <a:t> auth on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auth.userid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r>
              <a:rPr lang="en-US" altLang="ko-KR" sz="1050" dirty="0"/>
              <a:t>WHERE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#{</a:t>
            </a:r>
            <a:r>
              <a:rPr lang="en-US" altLang="ko-KR" sz="1050" dirty="0" err="1"/>
              <a:t>userid</a:t>
            </a:r>
            <a:r>
              <a:rPr lang="en-US" altLang="ko-KR" sz="1050" dirty="0"/>
              <a:t>} </a:t>
            </a:r>
            <a:endParaRPr lang="ko-KR" altLang="ko-KR" sz="1050" dirty="0"/>
          </a:p>
          <a:p>
            <a:r>
              <a:rPr lang="en-US" altLang="ko-KR" sz="1050" dirty="0"/>
              <a:t>  &lt;/select&gt;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&lt;/mapper&gt;</a:t>
            </a:r>
            <a:endParaRPr lang="ko-KR" altLang="ko-KR" sz="1050" dirty="0"/>
          </a:p>
          <a:p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90494" y="603315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(p664)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558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7C97-A948-494C-9160-5A45B1F4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(p665)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5BF50-D118-41A0-B2A1-5471F028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ko-KR" altLang="ko-KR" dirty="0"/>
              <a:t>는 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</a:t>
            </a:r>
            <a:r>
              <a:rPr lang="en-US" altLang="ko-KR" dirty="0" err="1"/>
              <a:t>UserDetailsService</a:t>
            </a:r>
            <a:r>
              <a:rPr lang="ko-KR" altLang="ko-KR" dirty="0"/>
              <a:t>를 구현하고</a:t>
            </a:r>
            <a:r>
              <a:rPr lang="en-US" altLang="ko-KR" dirty="0"/>
              <a:t>, </a:t>
            </a:r>
            <a:r>
              <a:rPr lang="en-US" altLang="ko-KR" dirty="0" err="1"/>
              <a:t>MemberMapper</a:t>
            </a:r>
            <a:r>
              <a:rPr lang="en-US" altLang="ko-KR" dirty="0"/>
              <a:t> </a:t>
            </a:r>
            <a:r>
              <a:rPr lang="ko-KR" altLang="ko-KR" dirty="0"/>
              <a:t>타입의 인스턴스를 주입</a:t>
            </a:r>
            <a:r>
              <a:rPr lang="en-US" altLang="ko-KR" dirty="0"/>
              <a:t> </a:t>
            </a:r>
            <a:r>
              <a:rPr lang="ko-KR" altLang="ko-KR" dirty="0"/>
              <a:t>받아서 실제 기능을 구현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0AD1A-374D-42FC-A814-85D500A70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441" y="2440940"/>
            <a:ext cx="3081655" cy="9880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F73A8C-1944-4046-99EF-FB44AB20F507}"/>
              </a:ext>
            </a:extLst>
          </p:cNvPr>
          <p:cNvSpPr/>
          <p:nvPr/>
        </p:nvSpPr>
        <p:spPr>
          <a:xfrm>
            <a:off x="796953" y="3651263"/>
            <a:ext cx="7176782" cy="3094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93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327D-C98C-49CF-84A2-67B6E6B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security-context.xml</a:t>
            </a:r>
            <a:r>
              <a:rPr lang="ko-KR" altLang="en-US" dirty="0"/>
              <a:t>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70CC4-A2AD-42FD-A616-744DA9CF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작성한 </a:t>
            </a:r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으로 등록</a:t>
            </a:r>
            <a:endParaRPr lang="en-US" altLang="ko-KR" dirty="0" smtClean="0"/>
          </a:p>
          <a:p>
            <a:r>
              <a:rPr lang="ko-KR" altLang="en-US" dirty="0" smtClean="0"/>
              <a:t>변경된 </a:t>
            </a:r>
            <a:r>
              <a:rPr lang="ko-KR" altLang="en-US" dirty="0"/>
              <a:t>방식으로 로그인 처리를 하는지 우선적으로 확인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EC3810-0BB7-4AF6-8024-C6AE51D23546}"/>
              </a:ext>
            </a:extLst>
          </p:cNvPr>
          <p:cNvSpPr/>
          <p:nvPr/>
        </p:nvSpPr>
        <p:spPr>
          <a:xfrm>
            <a:off x="929702" y="2102526"/>
            <a:ext cx="6572774" cy="2437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user-service-ref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9864E-73E3-47D3-A6A3-0ECA113E7A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4673600"/>
            <a:ext cx="5731510" cy="9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3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7B6A-33E9-4A6A-B2EA-FF89F910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MemberVO</a:t>
            </a:r>
            <a:r>
              <a:rPr lang="ko-KR" altLang="ko-KR" sz="2800" dirty="0"/>
              <a:t>를 </a:t>
            </a:r>
            <a:r>
              <a:rPr lang="en-US" altLang="ko-KR" sz="2800" dirty="0" err="1"/>
              <a:t>UsersDetails</a:t>
            </a:r>
            <a:r>
              <a:rPr lang="en-US" altLang="ko-KR" sz="2800" dirty="0"/>
              <a:t> </a:t>
            </a:r>
            <a:r>
              <a:rPr lang="ko-KR" altLang="ko-KR" sz="2800" dirty="0"/>
              <a:t>타입으로 변환하기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0B2EF-E95F-4CA7-9624-A4070C0F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MemberVO</a:t>
            </a:r>
            <a:r>
              <a:rPr lang="ko-KR" altLang="en-US" smtClean="0"/>
              <a:t>를 시큐리티의 </a:t>
            </a:r>
            <a:r>
              <a:rPr lang="en-US" altLang="ko-KR" err="1"/>
              <a:t>UserDetails</a:t>
            </a:r>
            <a:r>
              <a:rPr lang="ko-KR" altLang="en-US" smtClean="0"/>
              <a:t>인터페이스객체로 변환</a:t>
            </a:r>
            <a:r>
              <a:rPr lang="en-US" altLang="ko-KR" smtClean="0"/>
              <a:t>(loadUserByUsername</a:t>
            </a:r>
            <a:r>
              <a:rPr lang="ko-KR" altLang="en-US" smtClean="0"/>
              <a:t>메서드는 </a:t>
            </a:r>
            <a:r>
              <a:rPr lang="en-US" altLang="ko-KR" smtClean="0"/>
              <a:t>UserDetails</a:t>
            </a:r>
            <a:r>
              <a:rPr lang="ko-KR" altLang="en-US" smtClean="0"/>
              <a:t>를 반환</a:t>
            </a:r>
            <a:r>
              <a:rPr lang="en-US" altLang="ko-KR" smtClean="0"/>
              <a:t>)</a:t>
            </a:r>
          </a:p>
          <a:p>
            <a:r>
              <a:rPr lang="en-US" altLang="ko-KR"/>
              <a:t>U</a:t>
            </a:r>
            <a:r>
              <a:rPr lang="en-US" altLang="ko-KR" smtClean="0"/>
              <a:t>serDetails</a:t>
            </a:r>
            <a:r>
              <a:rPr lang="ko-KR" altLang="en-US" smtClean="0"/>
              <a:t>를 구현해둔 </a:t>
            </a:r>
            <a:r>
              <a:rPr lang="en-US" altLang="ko-KR" smtClean="0"/>
              <a:t>User</a:t>
            </a:r>
            <a:r>
              <a:rPr lang="ko-KR" altLang="en-US" smtClean="0"/>
              <a:t>클래스를 상속하여 클래스만듬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0DCD0-D80D-4AD2-B1B9-30695EF0644C}"/>
              </a:ext>
            </a:extLst>
          </p:cNvPr>
          <p:cNvSpPr/>
          <p:nvPr/>
        </p:nvSpPr>
        <p:spPr>
          <a:xfrm>
            <a:off x="831490" y="2392070"/>
            <a:ext cx="6423159" cy="337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extends User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static final long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serialVersionUID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= 1L;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member;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password, Collection&lt;? extends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GrantedAuthority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&gt; authorities)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super(username, password, authorities);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.getUserpw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().stream()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.map(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SimpleGrantedAuthority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())).collect(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Collectors.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1EFE1-BA09-4DED-BADE-64AFD5319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3209" y="3901115"/>
            <a:ext cx="2954955" cy="20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02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22C62-11AA-4071-B2E1-5DBAA60E79EA}"/>
              </a:ext>
            </a:extLst>
          </p:cNvPr>
          <p:cNvSpPr/>
          <p:nvPr/>
        </p:nvSpPr>
        <p:spPr>
          <a:xfrm>
            <a:off x="302004" y="313959"/>
            <a:ext cx="8539992" cy="403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means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"queried by member mapper: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4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Security</a:t>
            </a:r>
            <a:r>
              <a:rPr lang="ko-KR" altLang="en-US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시큐리트의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/>
            <a:r>
              <a:rPr lang="en-US" altLang="ko-KR" dirty="0" err="1"/>
              <a:t>Acegi</a:t>
            </a:r>
            <a:r>
              <a:rPr lang="en-US" altLang="ko-KR" dirty="0"/>
              <a:t> </a:t>
            </a:r>
            <a:r>
              <a:rPr lang="ko-KR" altLang="en-US" dirty="0"/>
              <a:t>프레임워크에서 시작</a:t>
            </a:r>
            <a:endParaRPr lang="en-US" altLang="ko-KR" dirty="0"/>
          </a:p>
          <a:p>
            <a:pPr lvl="1"/>
            <a:r>
              <a:rPr lang="ko-KR" altLang="en-US" dirty="0"/>
              <a:t>필터를 이용한 처리 </a:t>
            </a:r>
            <a:r>
              <a:rPr lang="ko-KR" altLang="en-US" dirty="0" smtClean="0"/>
              <a:t>에서 시작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시큐리티의</a:t>
            </a:r>
            <a:r>
              <a:rPr lang="ko-KR" altLang="en-US" dirty="0"/>
              <a:t> 기본 구조 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C17576-C95B-499D-955A-4B6A3CF20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686" y="2855894"/>
            <a:ext cx="5564040" cy="33210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4989" y="3242820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9500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9445-713F-4D80-86AC-9131DCBE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ko-KR" altLang="en-US" dirty="0" smtClean="0"/>
              <a:t>활용하기</a:t>
            </a:r>
            <a:r>
              <a:rPr lang="en-US" altLang="ko-KR" dirty="0" smtClean="0"/>
              <a:t>(p671)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E3DA6-A9E6-4D51-8607-3645034F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에서는 시큐리티 태그들을 이용해서 처리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sec:authentication</a:t>
            </a:r>
            <a:r>
              <a:rPr lang="en-US" altLang="ko-KR" dirty="0"/>
              <a:t>&gt; </a:t>
            </a:r>
            <a:r>
              <a:rPr lang="ko-KR" altLang="ko-KR" dirty="0"/>
              <a:t>태그와 </a:t>
            </a:r>
            <a:r>
              <a:rPr lang="en-US" altLang="ko-KR" dirty="0"/>
              <a:t>principal</a:t>
            </a:r>
            <a:r>
              <a:rPr lang="ko-KR" altLang="ko-KR" dirty="0"/>
              <a:t>이라는 이름의 속성을 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3EB5A-4968-4476-A4EA-AF8C51EA201E}"/>
              </a:ext>
            </a:extLst>
          </p:cNvPr>
          <p:cNvSpPr/>
          <p:nvPr/>
        </p:nvSpPr>
        <p:spPr>
          <a:xfrm>
            <a:off x="1317071" y="2493246"/>
            <a:ext cx="6765721" cy="2459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"principal"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사용자이름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사용자아이디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권한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리스트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principal.member.authList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7071" y="5103039"/>
            <a:ext cx="6833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rincipal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CustomUser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member</a:t>
            </a:r>
            <a:r>
              <a:rPr lang="ko-KR" altLang="en-US" smtClean="0"/>
              <a:t>는 </a:t>
            </a:r>
            <a:r>
              <a:rPr lang="en-US" altLang="ko-KR" smtClean="0"/>
              <a:t>CustomUser</a:t>
            </a:r>
            <a:r>
              <a:rPr lang="ko-KR" altLang="en-US" smtClean="0"/>
              <a:t>의 멤버변수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en-US" altLang="ko-KR" b="1"/>
              <a:t>private MemberVO </a:t>
            </a:r>
            <a:r>
              <a:rPr lang="en-US" altLang="ko-KR" b="1" smtClean="0"/>
              <a:t>member</a:t>
            </a:r>
            <a:r>
              <a:rPr lang="ko-KR" altLang="en-US" b="1" smtClean="0"/>
              <a:t>를 </a:t>
            </a:r>
            <a:r>
              <a:rPr lang="en-US" altLang="ko-KR" b="1" smtClean="0"/>
              <a:t>getter </a:t>
            </a:r>
            <a:r>
              <a:rPr lang="ko-KR" altLang="en-US" b="1" smtClean="0"/>
              <a:t>로</a:t>
            </a:r>
            <a:r>
              <a:rPr lang="en-US" altLang="ko-KR" b="1" smtClean="0"/>
              <a:t> </a:t>
            </a:r>
            <a:r>
              <a:rPr lang="ko-KR" altLang="en-US" b="1" smtClean="0"/>
              <a:t>가져옴</a:t>
            </a:r>
            <a:r>
              <a:rPr lang="en-US" altLang="ko-KR" b="1" smtClean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principal </a:t>
            </a:r>
            <a:r>
              <a:rPr lang="ko-KR" altLang="en-US" dirty="0" smtClean="0"/>
              <a:t>에도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MemberVO</a:t>
            </a:r>
            <a:r>
              <a:rPr lang="ko-KR" altLang="en-US" dirty="0" smtClean="0"/>
              <a:t>에도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658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5AAE0-C7D4-4434-A366-76A16C9F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 EL</a:t>
            </a:r>
            <a:r>
              <a:rPr lang="ko-KR" altLang="en-US" dirty="0" smtClean="0"/>
              <a:t>을 </a:t>
            </a:r>
            <a:r>
              <a:rPr lang="ko-KR" altLang="en-US" dirty="0"/>
              <a:t>이용하는 동적 화면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D3E1FD-57B6-4B9B-ACFB-A3CF0D12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20455"/>
              </p:ext>
            </p:extLst>
          </p:nvPr>
        </p:nvGraphicFramePr>
        <p:xfrm>
          <a:off x="619737" y="1143001"/>
          <a:ext cx="7634506" cy="292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707">
                  <a:extLst>
                    <a:ext uri="{9D8B030D-6E8A-4147-A177-3AD203B41FA5}">
                      <a16:colId xmlns:a16="http://schemas.microsoft.com/office/drawing/2014/main" val="1314511506"/>
                    </a:ext>
                  </a:extLst>
                </a:gridCol>
                <a:gridCol w="5510799">
                  <a:extLst>
                    <a:ext uri="{9D8B030D-6E8A-4147-A177-3AD203B41FA5}">
                      <a16:colId xmlns:a16="http://schemas.microsoft.com/office/drawing/2014/main" val="1617878790"/>
                    </a:ext>
                  </a:extLst>
                </a:gridCol>
              </a:tblGrid>
              <a:tr h="238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표현식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129624"/>
                  </a:ext>
                </a:extLst>
              </a:tr>
              <a:tr h="497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hasRole( [role] 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hasAuthority( [authority]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해당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629567"/>
                  </a:ext>
                </a:extLst>
              </a:tr>
              <a:tr h="756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hasAnyRole( [role,role2])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hasAnyAuthority([authority])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여러 권한들 중에서 하나라도 해당하는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6763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principal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현재 사용자 정보를 의미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484734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permitAll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허용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93509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denyAll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거부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25381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isAnomymous(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익명의 사용자의 경우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ko-KR" altLang="en-US" sz="1100" dirty="0" smtClean="0">
                          <a:effectLst/>
                        </a:rPr>
                        <a:t>회원도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sz="1100" dirty="0" err="1" smtClean="0">
                          <a:effectLst/>
                        </a:rPr>
                        <a:t>로그인을</a:t>
                      </a:r>
                      <a:r>
                        <a:rPr lang="ko-KR" sz="1100" dirty="0" smtClean="0">
                          <a:effectLst/>
                        </a:rPr>
                        <a:t> </a:t>
                      </a:r>
                      <a:r>
                        <a:rPr lang="ko-KR" sz="1100" dirty="0">
                          <a:effectLst/>
                        </a:rPr>
                        <a:t>하지 않은 경우도 해당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84371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인증된 사용자면 </a:t>
                      </a:r>
                      <a:r>
                        <a:rPr lang="en-US" sz="1100">
                          <a:effectLst/>
                        </a:rPr>
                        <a:t>true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5765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isFullyAuthenticated(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Remember-me</a:t>
                      </a:r>
                      <a:r>
                        <a:rPr lang="ko-KR" sz="1100" dirty="0">
                          <a:effectLst/>
                        </a:rPr>
                        <a:t>로 인증된 것이 아닌 인증된 사용자인 경우 </a:t>
                      </a: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79576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EF1C608-6454-46D9-A7F2-6BC022719A3D}"/>
              </a:ext>
            </a:extLst>
          </p:cNvPr>
          <p:cNvSpPr/>
          <p:nvPr/>
        </p:nvSpPr>
        <p:spPr>
          <a:xfrm>
            <a:off x="117970" y="4271997"/>
            <a:ext cx="3774521" cy="232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isAnonymous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로그인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1E48F-D69B-4256-821A-D89E6EC61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0938" y="4739073"/>
            <a:ext cx="4484831" cy="13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6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D4055-1E6E-4756-9911-6E3AB12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자동 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로그인기억</a:t>
            </a:r>
            <a:r>
              <a:rPr lang="en-US" altLang="ko-KR" sz="2400" dirty="0" smtClean="0"/>
              <a:t>)(remember-me)(p676)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A752D-50F4-4D4E-A90C-22708CDB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경우 </a:t>
            </a:r>
            <a:r>
              <a:rPr lang="en-US" altLang="ko-KR" dirty="0"/>
              <a:t>‘remember-me’ </a:t>
            </a:r>
            <a:r>
              <a:rPr lang="ko-KR" altLang="ko-KR" dirty="0"/>
              <a:t>기능을 메모리상에서 처리하거나</a:t>
            </a:r>
            <a:r>
              <a:rPr lang="en-US" altLang="ko-KR" dirty="0"/>
              <a:t>, </a:t>
            </a:r>
            <a:r>
              <a:rPr lang="ko-KR" altLang="ko-KR" dirty="0"/>
              <a:t>데이터베이스를 이용하는 형태로 약간의 설정만으로 구현이 가능</a:t>
            </a:r>
            <a:endParaRPr lang="en-US" altLang="ko-KR" dirty="0"/>
          </a:p>
          <a:p>
            <a:r>
              <a:rPr lang="en-US" altLang="ko-KR" dirty="0"/>
              <a:t>security-context.xml</a:t>
            </a:r>
            <a:r>
              <a:rPr lang="ko-KR" altLang="ko-KR" dirty="0"/>
              <a:t>에는 </a:t>
            </a:r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 </a:t>
            </a:r>
            <a:r>
              <a:rPr lang="ko-KR" altLang="ko-KR" dirty="0"/>
              <a:t>태그를 이용해서 기능을 구현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</a:t>
            </a:r>
            <a:r>
              <a:rPr lang="ko-KR" altLang="ko-KR" dirty="0"/>
              <a:t>에는 아래와 같이 여러 속성</a:t>
            </a:r>
            <a:endParaRPr lang="en-US" altLang="ko-KR" dirty="0"/>
          </a:p>
          <a:p>
            <a:pPr lvl="1"/>
            <a:r>
              <a:rPr lang="en-US" altLang="ko-KR" sz="1200" dirty="0"/>
              <a:t>key: </a:t>
            </a:r>
            <a:r>
              <a:rPr lang="ko-KR" altLang="ko-KR" sz="1200" dirty="0"/>
              <a:t>쿠키에 사용되는 값을 암호화하기 위한 키</a:t>
            </a:r>
            <a:r>
              <a:rPr lang="en-US" altLang="ko-KR" sz="1200" dirty="0"/>
              <a:t>(key)</a:t>
            </a:r>
            <a:r>
              <a:rPr lang="ko-KR" altLang="ko-KR" sz="1200" dirty="0"/>
              <a:t>값</a:t>
            </a:r>
          </a:p>
          <a:p>
            <a:pPr lvl="1"/>
            <a:r>
              <a:rPr lang="en-US" altLang="ko-KR" sz="1200" dirty="0"/>
              <a:t>data-source-ref: DataSource</a:t>
            </a:r>
            <a:r>
              <a:rPr lang="ko-KR" altLang="ko-KR" sz="1200" dirty="0"/>
              <a:t>를 지정하고 테이블을 이용해서 기존 로그인 정보를 기록</a:t>
            </a:r>
            <a:r>
              <a:rPr lang="en-US" altLang="ko-KR" sz="1200" dirty="0"/>
              <a:t>(</a:t>
            </a:r>
            <a:r>
              <a:rPr lang="ko-KR" altLang="ko-KR" sz="1200"/>
              <a:t>옵션</a:t>
            </a:r>
            <a:r>
              <a:rPr lang="en-US" altLang="ko-KR" sz="1200" smtClean="0"/>
              <a:t>)</a:t>
            </a:r>
            <a:br>
              <a:rPr lang="en-US" altLang="ko-KR" sz="1200" smtClean="0"/>
            </a:br>
            <a:r>
              <a:rPr lang="en-US" altLang="ko-KR" sz="1200" smtClean="0"/>
              <a:t>-</a:t>
            </a:r>
            <a:r>
              <a:rPr lang="ko-KR" altLang="en-US" sz="1200" smtClean="0"/>
              <a:t>메모리 사용시는 필요 없으나 안정적인 기능을 위해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사용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remember-me-cookie: </a:t>
            </a:r>
            <a:r>
              <a:rPr lang="ko-KR" altLang="ko-KR" sz="1200" dirty="0"/>
              <a:t>브라우저에 보관되는 쿠키의 이름을 지정합니다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기본값은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입니다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remember-me-parameter: </a:t>
            </a:r>
            <a:r>
              <a:rPr lang="ko-KR" altLang="ko-KR" sz="1200" dirty="0"/>
              <a:t>웹 화면에서 로그인할 때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는 대부분 체크박스를 이용해서 처리합니다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이 때 체크박스 태그의</a:t>
            </a:r>
            <a:r>
              <a:rPr lang="en-US" altLang="ko-KR" sz="1200" dirty="0"/>
              <a:t>name</a:t>
            </a:r>
            <a:r>
              <a:rPr lang="ko-KR" altLang="ko-KR" sz="1200" dirty="0"/>
              <a:t>속성을 의미합니다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vl="1"/>
            <a:r>
              <a:rPr lang="en-US" altLang="ko-KR" sz="1200" dirty="0"/>
              <a:t>token-validity-seconds: </a:t>
            </a:r>
            <a:r>
              <a:rPr lang="ko-KR" altLang="ko-KR" sz="1200" dirty="0"/>
              <a:t>쿠키의 유효시간을 지정합니다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24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2D62-5BBF-4881-9E58-C2E4CB70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데이터베이스를 이용하는 </a:t>
            </a:r>
            <a:r>
              <a:rPr lang="ko-KR" altLang="en-US" dirty="0" smtClean="0"/>
              <a:t>자동로그인</a:t>
            </a:r>
            <a:r>
              <a:rPr lang="en-US" altLang="ko-KR" dirty="0" smtClean="0"/>
              <a:t>(p677)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2483C-4E2D-4ADE-8B99-FFB5350F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코드 생성없이 </a:t>
            </a:r>
            <a:r>
              <a:rPr lang="ko-KR" altLang="en-US" dirty="0" err="1" smtClean="0"/>
              <a:t>스프링지정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ko-KR" altLang="en-US" dirty="0"/>
              <a:t>생성만으로도 처리 </a:t>
            </a:r>
            <a:r>
              <a:rPr lang="ko-KR" altLang="en-US" dirty="0" smtClean="0"/>
              <a:t>가능하며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data-source-ref=</a:t>
            </a:r>
            <a:r>
              <a:rPr lang="en-US" altLang="ko-KR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ko-KR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설정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8B821-CC22-48A8-A281-9C19A874BEB6}"/>
              </a:ext>
            </a:extLst>
          </p:cNvPr>
          <p:cNvSpPr/>
          <p:nvPr/>
        </p:nvSpPr>
        <p:spPr>
          <a:xfrm>
            <a:off x="1705587" y="2866316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persistent_logins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username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series varchar(64) primary key,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token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last_used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timestamp not null);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D6FF74-B6F4-43F6-9E12-C63A8A58FAED}"/>
              </a:ext>
            </a:extLst>
          </p:cNvPr>
          <p:cNvSpPr/>
          <p:nvPr/>
        </p:nvSpPr>
        <p:spPr>
          <a:xfrm>
            <a:off x="725123" y="4128200"/>
            <a:ext cx="7693753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security:remember-me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data-source-ref=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token-validity-seconds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"604800"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7C11-43BF-41AA-A335-77B46579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화면에서 자동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(p679)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FB577-9EC7-428E-BD17-F6DB4B69BECC}"/>
              </a:ext>
            </a:extLst>
          </p:cNvPr>
          <p:cNvSpPr/>
          <p:nvPr/>
        </p:nvSpPr>
        <p:spPr>
          <a:xfrm>
            <a:off x="176170" y="1143001"/>
            <a:ext cx="4605556" cy="3399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u="sng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'checkbox'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'remember-me'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Remember Me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1039D-B2A3-4793-92D8-1716284C8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5971" y="4650265"/>
            <a:ext cx="5731510" cy="1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37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D3CB2-7112-4282-B114-0B2B7D40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68C4-4139-4182-962C-BFD210E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자동 로그인 기능을 이용하는 경우에 사용자가 로그아웃을 하면 기존과 달리 자동 로그인에 사용하는 쿠키도 삭제해 주도록 쿠키를 삭제하는 항목을 </a:t>
            </a:r>
            <a:r>
              <a:rPr lang="en-US" altLang="ko-KR" sz="1800" dirty="0"/>
              <a:t>security-context.xml</a:t>
            </a:r>
            <a:r>
              <a:rPr lang="ko-KR" altLang="ko-KR" sz="1800" dirty="0"/>
              <a:t>에 </a:t>
            </a:r>
            <a:r>
              <a:rPr lang="ko-KR" altLang="ko-KR" sz="1800" dirty="0" smtClean="0"/>
              <a:t>지정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F3446-49F1-47EF-A795-7245ED733325}"/>
              </a:ext>
            </a:extLst>
          </p:cNvPr>
          <p:cNvSpPr/>
          <p:nvPr/>
        </p:nvSpPr>
        <p:spPr>
          <a:xfrm>
            <a:off x="628650" y="3283206"/>
            <a:ext cx="7886699" cy="879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security:logout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invalidate-session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delete-cookies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"remember-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me,JSESSION_ID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07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(p682)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86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(p701)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@secured({</a:t>
            </a:r>
            <a:r>
              <a:rPr lang="ko-KR" altLang="en-US" dirty="0" smtClean="0"/>
              <a:t>권한 문자열</a:t>
            </a:r>
            <a:r>
              <a:rPr lang="en-US" altLang="ko-KR" dirty="0" smtClean="0"/>
              <a:t>}) //</a:t>
            </a:r>
            <a:r>
              <a:rPr lang="ko-KR" altLang="en-US" dirty="0" smtClean="0"/>
              <a:t>초기부터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PreAuthorize</a:t>
            </a:r>
            <a:r>
              <a:rPr lang="en-US" altLang="ko-KR" dirty="0" smtClean="0"/>
              <a:t>(sec EL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실행전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 검사 </a:t>
            </a:r>
            <a:r>
              <a:rPr lang="en-US" altLang="ko-KR" dirty="0" smtClean="0"/>
              <a:t>//3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부터 사용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PostAuthrize</a:t>
            </a:r>
            <a:r>
              <a:rPr lang="en-US" altLang="ko-KR" dirty="0" smtClean="0"/>
              <a:t>(sec EL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권한 검사</a:t>
            </a:r>
            <a:endParaRPr lang="en-US" altLang="ko-KR" dirty="0" smtClean="0"/>
          </a:p>
          <a:p>
            <a:r>
              <a:rPr lang="ko-KR" altLang="en-US" dirty="0" smtClean="0"/>
              <a:t>현재는 </a:t>
            </a:r>
            <a:r>
              <a:rPr lang="en-US" altLang="ko-KR" dirty="0" smtClean="0"/>
              <a:t>Pre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많이 사용</a:t>
            </a:r>
            <a:endParaRPr lang="en-US" altLang="ko-KR" dirty="0" smtClean="0"/>
          </a:p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활성화는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에서 활성화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security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선택 말고 </a:t>
            </a:r>
            <a:r>
              <a:rPr lang="ko-KR" altLang="en-US" dirty="0" err="1" smtClean="0"/>
              <a:t>버젼없는</a:t>
            </a:r>
            <a:r>
              <a:rPr lang="ko-KR" altLang="en-US" dirty="0" smtClean="0"/>
              <a:t> 것으로 선택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security:global-method-security</a:t>
            </a:r>
            <a:r>
              <a:rPr lang="en-US" altLang="ko-KR" dirty="0"/>
              <a:t>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pre-post-annotations</a:t>
            </a:r>
            <a:r>
              <a:rPr lang="en-US" altLang="ko-KR" dirty="0"/>
              <a:t>="enabled"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secured-annotations</a:t>
            </a:r>
            <a:r>
              <a:rPr lang="en-US" altLang="ko-KR" dirty="0"/>
              <a:t>="enabled" </a:t>
            </a:r>
            <a:r>
              <a:rPr lang="en-US" altLang="ko-KR" dirty="0" smtClean="0"/>
              <a:t>/&gt; </a:t>
            </a:r>
            <a:r>
              <a:rPr lang="ko-KR" altLang="en-US" dirty="0" err="1" smtClean="0"/>
              <a:t>추가해줌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884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프로젝트에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(p705)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/>
              <a:t>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part 6</a:t>
            </a:r>
            <a:r>
              <a:rPr lang="ko-KR" altLang="en-US" dirty="0" smtClean="0"/>
              <a:t>까지의 코드를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적용합니다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아니면 기존 프로젝트에 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최종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코드들을 적용합니다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회원 가입을 추가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부분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토큰을 넣어 주어야 함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한글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spring </a:t>
            </a:r>
            <a:r>
              <a:rPr lang="en-US" altLang="ko-KR" smtClean="0"/>
              <a:t>encoding</a:t>
            </a:r>
            <a:r>
              <a:rPr lang="ko-KR" altLang="en-US" smtClean="0"/>
              <a:t>필터 적용시 </a:t>
            </a:r>
            <a:r>
              <a:rPr lang="ko-KR" altLang="en-US" dirty="0" smtClean="0"/>
              <a:t>순서 유의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다른 필터 위에 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209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login</a:t>
            </a:r>
            <a:r>
              <a:rPr lang="ko-KR" altLang="en-US" sz="2800" smtClean="0"/>
              <a:t>성공후 페이지 이동</a:t>
            </a:r>
            <a:r>
              <a:rPr lang="en-US" altLang="ko-KR" sz="2800" smtClean="0"/>
              <a:t>(</a:t>
            </a:r>
            <a:r>
              <a:rPr lang="ko-KR" altLang="en-US" sz="2800" smtClean="0"/>
              <a:t>로그인테스트 </a:t>
            </a:r>
            <a:r>
              <a:rPr lang="en-US" altLang="ko-KR" sz="2800" smtClean="0"/>
              <a:t>p710)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CustomLoginSuccessHandler</a:t>
            </a:r>
            <a:r>
              <a:rPr lang="ko-KR" altLang="en-US" smtClean="0"/>
              <a:t>를 사용하지 않고 로그인 이전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화면으로 이동하는 스프링시큐리티의 기본인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SavedRequestAwareAuthenticationSuccessHandler</a:t>
            </a:r>
            <a:r>
              <a:rPr lang="ko-KR" altLang="en-US" smtClean="0"/>
              <a:t>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사용토록 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</a:t>
            </a:r>
            <a:r>
              <a:rPr lang="en-US" altLang="ko-KR"/>
              <a:t>security:form-login login-page=</a:t>
            </a:r>
            <a:r>
              <a:rPr lang="en-US" altLang="ko-KR" i="1"/>
              <a:t>"/member/customLogin</a:t>
            </a:r>
            <a:r>
              <a:rPr lang="en-US" altLang="ko-KR" i="1" smtClean="0"/>
              <a:t>"/&gt;</a:t>
            </a:r>
          </a:p>
          <a:p>
            <a:r>
              <a:rPr lang="ko-KR" altLang="en-US" i="1" smtClean="0"/>
              <a:t>로그인</a:t>
            </a:r>
            <a:r>
              <a:rPr lang="en-US" altLang="ko-KR" i="1" smtClean="0"/>
              <a:t> </a:t>
            </a:r>
            <a:r>
              <a:rPr lang="ko-KR" altLang="en-US" i="1" smtClean="0"/>
              <a:t>이후 접근할 수 있는 페이지를 로그인 없이 접근시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로그인 페이지로 이동하고 로그인 성공시 그 페이지로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이동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7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9BD26-6DDE-4A06-A2BD-2D10B5E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시큐리트를</a:t>
            </a:r>
            <a:r>
              <a:rPr lang="ko-KR" altLang="en-US" dirty="0"/>
              <a:t>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B29D-05C0-4AA6-B3B1-618B4B5E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관련 라이브러리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적용하기 위한 </a:t>
            </a:r>
            <a:r>
              <a:rPr lang="en-US" altLang="ko-KR" dirty="0" err="1"/>
              <a:t>taglib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002CD-F56F-445A-99BC-82C955CB25C7}"/>
              </a:ext>
            </a:extLst>
          </p:cNvPr>
          <p:cNvSpPr/>
          <p:nvPr/>
        </p:nvSpPr>
        <p:spPr>
          <a:xfrm>
            <a:off x="628650" y="1713414"/>
            <a:ext cx="8376082" cy="517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spring-security-config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spring-security-core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https://mvnrepository.com/artifact/org.springframework.security/spring-security-taglibs --&gt;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spring-security-taglibs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58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작성시 스프링 시큐리티 처리</a:t>
            </a:r>
            <a:r>
              <a:rPr lang="en-US" altLang="ko-KR" smtClean="0"/>
              <a:t>(p711)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servlet-context.xml</a:t>
            </a:r>
            <a:r>
              <a:rPr lang="ko-KR" altLang="en-US" smtClean="0"/>
              <a:t>에 </a:t>
            </a:r>
            <a:r>
              <a:rPr lang="en-US" altLang="ko-KR" smtClean="0"/>
              <a:t>security</a:t>
            </a:r>
            <a:r>
              <a:rPr lang="ko-KR" altLang="en-US" smtClean="0"/>
              <a:t>어노테이션 설정이 되어 있으므로 게시판 관련 </a:t>
            </a:r>
            <a:r>
              <a:rPr lang="en-US" altLang="ko-KR" smtClean="0"/>
              <a:t>BoardController</a:t>
            </a:r>
            <a:r>
              <a:rPr lang="ko-KR" altLang="en-US" smtClean="0"/>
              <a:t>에도 어노테이션 적용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&lt;security:global-method-security </a:t>
            </a:r>
            <a:r>
              <a:rPr lang="en-US" altLang="ko-KR" smtClean="0"/>
              <a:t>pre-post-annotations</a:t>
            </a:r>
            <a:r>
              <a:rPr lang="en-US" altLang="ko-KR"/>
              <a:t>=</a:t>
            </a:r>
            <a:r>
              <a:rPr lang="en-US" altLang="ko-KR" i="1"/>
              <a:t>"enabled" secured-annotations="enabled" </a:t>
            </a:r>
            <a:r>
              <a:rPr lang="en-US" altLang="ko-KR" i="1" smtClean="0"/>
              <a:t>/&gt;</a:t>
            </a:r>
          </a:p>
          <a:p>
            <a:r>
              <a:rPr lang="ko-KR" altLang="en-US" i="1" smtClean="0"/>
              <a:t>게시판 등록창 접근과 등록처리에 </a:t>
            </a:r>
            <a:r>
              <a:rPr lang="en-US" altLang="ko-KR" i="1"/>
              <a:t/>
            </a:r>
            <a:br>
              <a:rPr lang="en-US" altLang="ko-KR" i="1"/>
            </a:br>
            <a:r>
              <a:rPr lang="en-US" altLang="ko-KR" i="1"/>
              <a:t>@GetMapping("/register</a:t>
            </a:r>
            <a:r>
              <a:rPr lang="en-US" altLang="ko-KR" i="1" smtClean="0"/>
              <a:t>")</a:t>
            </a:r>
            <a:br>
              <a:rPr lang="en-US" altLang="ko-KR" i="1" smtClean="0"/>
            </a:br>
            <a:r>
              <a:rPr lang="en-US" altLang="ko-KR" i="1" smtClean="0"/>
              <a:t>@</a:t>
            </a:r>
            <a:r>
              <a:rPr lang="en-US" altLang="ko-KR" i="1"/>
              <a:t>PreAuthorize("isAuthenticated</a:t>
            </a:r>
            <a:r>
              <a:rPr lang="en-US" altLang="ko-KR" i="1" smtClean="0"/>
              <a:t>()")</a:t>
            </a:r>
            <a:br>
              <a:rPr lang="en-US" altLang="ko-KR" i="1" smtClean="0"/>
            </a:br>
            <a:r>
              <a:rPr lang="en-US" altLang="ko-KR" i="1" smtClean="0"/>
              <a:t>@postMapping</a:t>
            </a:r>
            <a:r>
              <a:rPr lang="en-US" altLang="ko-KR" i="1"/>
              <a:t>("/register")</a:t>
            </a:r>
            <a:br>
              <a:rPr lang="en-US" altLang="ko-KR" i="1"/>
            </a:br>
            <a:r>
              <a:rPr lang="en-US" altLang="ko-KR" i="1"/>
              <a:t>@PreAuthorize("isAuthenticated</a:t>
            </a:r>
            <a:r>
              <a:rPr lang="en-US" altLang="ko-KR" i="1" smtClean="0"/>
              <a:t>()")</a:t>
            </a:r>
          </a:p>
          <a:p>
            <a:r>
              <a:rPr lang="en-US" altLang="ko-KR" i="1" smtClean="0"/>
              <a:t>register.jsp</a:t>
            </a:r>
            <a:r>
              <a:rPr lang="ko-KR" altLang="en-US" i="1" smtClean="0"/>
              <a:t>의  </a:t>
            </a:r>
            <a:r>
              <a:rPr lang="en-US" altLang="ko-KR" i="1" smtClean="0"/>
              <a:t>name=‘writer</a:t>
            </a:r>
            <a:r>
              <a:rPr lang="ko-KR" altLang="en-US" i="1" smtClean="0"/>
              <a:t>의 </a:t>
            </a:r>
            <a:r>
              <a:rPr lang="en-US" altLang="ko-KR" i="1" smtClean="0"/>
              <a:t>value</a:t>
            </a:r>
            <a:r>
              <a:rPr lang="ko-KR" altLang="en-US" i="1" smtClean="0"/>
              <a:t>를</a:t>
            </a:r>
            <a:r>
              <a:rPr lang="en-US" altLang="ko-KR" i="1" smtClean="0"/>
              <a:t> </a:t>
            </a:r>
            <a:r>
              <a:rPr lang="ko-KR" altLang="en-US" i="1" smtClean="0"/>
              <a:t>로그인아이디로 처리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9" y="4640281"/>
            <a:ext cx="8206821" cy="12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2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토큰설정</a:t>
            </a:r>
            <a:r>
              <a:rPr lang="en-US" altLang="ko-KR" smtClean="0"/>
              <a:t>(p714)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50333"/>
            <a:ext cx="7886700" cy="923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91" y="11430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토큰을</a:t>
            </a:r>
            <a:r>
              <a:rPr lang="en-US" altLang="ko-KR" smtClean="0"/>
              <a:t> </a:t>
            </a:r>
            <a:r>
              <a:rPr lang="ko-KR" altLang="en-US" smtClean="0"/>
              <a:t>추가 해줌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96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스프링시큐리티 한글 처리</a:t>
            </a:r>
            <a:r>
              <a:rPr lang="en-US" altLang="ko-KR" smtClean="0"/>
              <a:t>(p715)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web.xml</a:t>
            </a:r>
            <a:r>
              <a:rPr lang="ko-KR" altLang="en-US" smtClean="0"/>
              <a:t>에서 </a:t>
            </a:r>
            <a:r>
              <a:rPr lang="en-US" altLang="ko-KR" smtClean="0"/>
              <a:t>encodingFilter</a:t>
            </a:r>
            <a:r>
              <a:rPr lang="ko-KR" altLang="en-US" smtClean="0"/>
              <a:t>가 </a:t>
            </a:r>
            <a:r>
              <a:rPr lang="en-US" altLang="ko-KR" smtClean="0"/>
              <a:t>springSecurityFilterChain</a:t>
            </a:r>
            <a:r>
              <a:rPr lang="ko-KR" altLang="en-US" smtClean="0"/>
              <a:t>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 오도록 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0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조회와 로그인처리</a:t>
            </a:r>
            <a:r>
              <a:rPr lang="en-US" altLang="ko-KR" smtClean="0"/>
              <a:t>(p716)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조회는</a:t>
            </a:r>
            <a:r>
              <a:rPr lang="en-US" altLang="ko-KR" smtClean="0"/>
              <a:t> </a:t>
            </a:r>
            <a:r>
              <a:rPr lang="ko-KR" altLang="en-US" smtClean="0"/>
              <a:t>모두 접근 가능하지만 수정</a:t>
            </a:r>
            <a:r>
              <a:rPr lang="en-US" altLang="ko-KR" smtClean="0"/>
              <a:t>/</a:t>
            </a:r>
            <a:r>
              <a:rPr lang="ko-KR" altLang="en-US" smtClean="0"/>
              <a:t>삭제 작업은 로그인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사용자중 작성자만이 가능토록 해줌</a:t>
            </a:r>
            <a:r>
              <a:rPr lang="en-US" altLang="ko-KR" smtClean="0"/>
              <a:t>(</a:t>
            </a:r>
            <a:r>
              <a:rPr lang="ko-KR" altLang="en-US" smtClean="0"/>
              <a:t>작성자만 </a:t>
            </a:r>
            <a:r>
              <a:rPr lang="en-US" altLang="ko-KR" smtClean="0"/>
              <a:t>Modify</a:t>
            </a:r>
            <a:r>
              <a:rPr lang="ko-KR" altLang="en-US" smtClean="0"/>
              <a:t>버튼이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보이도록 처리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2571630"/>
            <a:ext cx="8192643" cy="1714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84" y="4713402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principal</a:t>
            </a:r>
            <a:r>
              <a:rPr lang="ko-KR" altLang="en-US" smtClean="0"/>
              <a:t>을  </a:t>
            </a:r>
            <a:r>
              <a:rPr lang="en-US" altLang="ko-KR" smtClean="0"/>
              <a:t>var=“pinfo”</a:t>
            </a:r>
            <a:r>
              <a:rPr lang="ko-KR" altLang="en-US" smtClean="0"/>
              <a:t>로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52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조회화면에서 댓글 추가 버튼</a:t>
            </a:r>
            <a:r>
              <a:rPr lang="en-US" altLang="ko-KR" smtClean="0"/>
              <a:t>(p717)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r>
              <a:rPr lang="ko-KR" altLang="en-US" smtClean="0"/>
              <a:t>사용자만이 댓글을 추가하도록 댓글 버튼 활성화</a:t>
            </a:r>
            <a:r>
              <a:rPr lang="en-US" altLang="ko-KR" smtClean="0"/>
              <a:t>/</a:t>
            </a:r>
            <a:br>
              <a:rPr lang="en-US" altLang="ko-KR" smtClean="0"/>
            </a:br>
            <a:r>
              <a:rPr lang="ko-KR" altLang="en-US" smtClean="0"/>
              <a:t>비활성화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5" y="2093666"/>
            <a:ext cx="7969701" cy="26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25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</a:t>
            </a:r>
            <a:r>
              <a:rPr lang="en-US" altLang="ko-KR" smtClean="0"/>
              <a:t>(</a:t>
            </a:r>
            <a:r>
              <a:rPr lang="en-US" altLang="ko-KR" smtClean="0"/>
              <a:t>p718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수정과 삭제는 로그인한 작성자만 허용하지만 </a:t>
            </a:r>
            <a:r>
              <a:rPr lang="en-US" altLang="ko-KR" smtClean="0"/>
              <a:t>URL</a:t>
            </a:r>
            <a:r>
              <a:rPr lang="ko-KR" altLang="en-US" smtClean="0"/>
              <a:t>조작 접근을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막기 위해서 토큰과 시큐리티를 적용</a:t>
            </a:r>
            <a:endParaRPr lang="en-US" altLang="ko-KR" smtClean="0"/>
          </a:p>
          <a:p>
            <a:r>
              <a:rPr lang="en-US" altLang="ko-KR" smtClean="0"/>
              <a:t>@PreAuthorize</a:t>
            </a:r>
            <a:r>
              <a:rPr lang="ko-KR" altLang="en-US" smtClean="0"/>
              <a:t>의 경우 표현식으로 사용</a:t>
            </a:r>
            <a:endParaRPr lang="en-US" altLang="ko-KR" smtClean="0"/>
          </a:p>
          <a:p>
            <a:r>
              <a:rPr lang="en-US" altLang="ko-KR" smtClean="0"/>
              <a:t>modify.jsp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it-IT" altLang="ko-KR" sz="1600"/>
              <a:t>&lt;%@ taglib uri=</a:t>
            </a:r>
            <a:r>
              <a:rPr lang="it-IT" altLang="ko-KR" sz="1600" i="1"/>
              <a:t>"http://www.springframework.org/security/tags" prefix="sec" </a:t>
            </a:r>
            <a:r>
              <a:rPr lang="it-IT" altLang="ko-KR" sz="1600" i="1" smtClean="0"/>
              <a:t>%&gt;</a:t>
            </a:r>
            <a:br>
              <a:rPr lang="it-IT" altLang="ko-KR" sz="1600" i="1" smtClean="0"/>
            </a:br>
            <a:r>
              <a:rPr lang="en-US" altLang="ko-KR" sz="1600" i="1" smtClean="0"/>
              <a:t>post</a:t>
            </a:r>
            <a:r>
              <a:rPr lang="ko-KR" altLang="en-US" sz="1600" i="1" smtClean="0"/>
              <a:t>방식의</a:t>
            </a:r>
            <a:r>
              <a:rPr lang="en-US" altLang="ko-KR" sz="1600" i="1" smtClean="0"/>
              <a:t> form</a:t>
            </a:r>
            <a:r>
              <a:rPr lang="ko-KR" altLang="en-US" sz="1600" i="1" smtClean="0"/>
              <a:t>에는 </a:t>
            </a:r>
            <a:r>
              <a:rPr lang="en-US" altLang="ko-KR" sz="1600" i="1" smtClean="0"/>
              <a:t/>
            </a:r>
            <a:br>
              <a:rPr lang="en-US" altLang="ko-KR" sz="1600" i="1" smtClean="0"/>
            </a:br>
            <a:r>
              <a:rPr lang="en-US" altLang="ko-KR" sz="1600"/>
              <a:t>&lt;input type=</a:t>
            </a:r>
            <a:r>
              <a:rPr lang="en-US" altLang="ko-KR" sz="1600" i="1"/>
              <a:t>"hidden" </a:t>
            </a:r>
            <a:r>
              <a:rPr lang="en-US" altLang="ko-KR" sz="1600" i="1" smtClean="0"/>
              <a:t>name="${_csrf.parameterName}" </a:t>
            </a:r>
            <a:r>
              <a:rPr lang="en-US" altLang="ko-KR" sz="1600" i="1"/>
              <a:t>value="${_csrf.token}"/&gt;</a:t>
            </a:r>
            <a:r>
              <a:rPr lang="ko-KR" altLang="en-US" sz="1600" i="1" smtClean="0"/>
              <a:t> </a:t>
            </a:r>
            <a:r>
              <a:rPr lang="it-IT" altLang="ko-KR" sz="1600" i="1" smtClean="0"/>
              <a:t>  </a:t>
            </a:r>
            <a:r>
              <a:rPr lang="ko-KR" altLang="en-US" sz="1600" i="1" smtClean="0"/>
              <a:t>추가</a:t>
            </a:r>
            <a:r>
              <a:rPr lang="en-US" altLang="ko-KR" sz="1600" i="1" smtClean="0"/>
              <a:t/>
            </a:r>
            <a:br>
              <a:rPr lang="en-US" altLang="ko-KR" sz="1600" i="1" smtClean="0"/>
            </a:br>
            <a:r>
              <a:rPr lang="ko-KR" altLang="en-US" sz="1600" i="1" smtClean="0"/>
              <a:t>로그인 아이디와 작성자같은 경우만  버튼 가시화 시킴</a:t>
            </a:r>
            <a:endParaRPr lang="en-US" altLang="ko-KR" sz="1600" i="1" smtClean="0"/>
          </a:p>
          <a:p>
            <a:endParaRPr lang="ko-KR" altLang="en-US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0" y="3991297"/>
            <a:ext cx="7707590" cy="24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에서의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@</a:t>
            </a:r>
            <a:r>
              <a:rPr lang="en-US" altLang="ko-KR" smtClean="0"/>
              <a:t>PreAuthorize</a:t>
            </a:r>
            <a:r>
              <a:rPr lang="ko-KR" altLang="en-US" smtClean="0"/>
              <a:t>에서 표현식으로 전달되는 파라메터를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삭제시 </a:t>
            </a:r>
            <a:r>
              <a:rPr lang="en-US" altLang="ko-KR" smtClean="0"/>
              <a:t>bno</a:t>
            </a:r>
            <a:r>
              <a:rPr lang="ko-KR" altLang="en-US" smtClean="0"/>
              <a:t>와 </a:t>
            </a:r>
            <a:r>
              <a:rPr lang="en-US" altLang="ko-KR"/>
              <a:t>writer</a:t>
            </a:r>
            <a:r>
              <a:rPr lang="ko-KR" altLang="en-US"/>
              <a:t>를 같이 추가해서 검사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@</a:t>
            </a:r>
            <a:r>
              <a:rPr lang="en-US" altLang="ko-KR"/>
              <a:t>PreAuthorize("principal.username == #writer")</a:t>
            </a:r>
          </a:p>
          <a:p>
            <a:pPr marL="0" indent="0">
              <a:buNone/>
            </a:pPr>
            <a:r>
              <a:rPr lang="en-US" altLang="ko-KR"/>
              <a:t>@PostMapping("/remove")</a:t>
            </a:r>
          </a:p>
          <a:p>
            <a:pPr marL="0" indent="0">
              <a:buNone/>
            </a:pPr>
            <a:r>
              <a:rPr lang="en-US" altLang="ko-KR" b="1"/>
              <a:t>public String remove(@RequestParam("bno") Long bno, Criteria cri, RedirectAttributes rttr,String writer</a:t>
            </a:r>
            <a:r>
              <a:rPr lang="en-US" altLang="ko-KR" b="1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19439"/>
            <a:ext cx="7676364" cy="1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26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Ajax</a:t>
            </a:r>
            <a:r>
              <a:rPr lang="ko-KR" altLang="en-US" smtClean="0"/>
              <a:t>와 스프링시큐리티 처리</a:t>
            </a:r>
            <a:r>
              <a:rPr lang="en-US" altLang="ko-KR" smtClean="0"/>
              <a:t>(p721)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smtClean="0"/>
              <a:t>GET</a:t>
            </a:r>
            <a:r>
              <a:rPr lang="ko-KR" altLang="en-US" sz="1400" smtClean="0"/>
              <a:t>방식외의 </a:t>
            </a:r>
            <a:r>
              <a:rPr lang="en-US" altLang="ko-KR" sz="1400" smtClean="0"/>
              <a:t>POST,PUT,PATCH,DELETE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X-CSRF-TOKEN</a:t>
            </a:r>
            <a:r>
              <a:rPr lang="ko-KR" altLang="en-US" sz="1400" smtClean="0"/>
              <a:t>과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같은 헤더 정보 추가</a:t>
            </a:r>
            <a:endParaRPr lang="en-US" altLang="ko-KR" sz="1400" smtClean="0"/>
          </a:p>
          <a:p>
            <a:r>
              <a:rPr lang="ko-KR" altLang="en-US" sz="1400" smtClean="0">
                <a:solidFill>
                  <a:srgbClr val="FF0000"/>
                </a:solidFill>
              </a:rPr>
              <a:t>게시물 등록 및 등록시 </a:t>
            </a:r>
            <a:r>
              <a:rPr lang="ko-KR" altLang="en-US" sz="1400" smtClean="0">
                <a:solidFill>
                  <a:srgbClr val="FF0000"/>
                </a:solidFill>
              </a:rPr>
              <a:t>제거시</a:t>
            </a:r>
            <a:r>
              <a:rPr lang="en-US" altLang="ko-KR" sz="1400" smtClean="0">
                <a:solidFill>
                  <a:srgbClr val="FF0000"/>
                </a:solidFill>
              </a:rPr>
              <a:t>(p721)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/>
              <a:t>let csrfHeaderName ="${_csrf.headerName}"; </a:t>
            </a:r>
          </a:p>
          <a:p>
            <a:pPr marL="0" indent="0">
              <a:buNone/>
            </a:pPr>
            <a:r>
              <a:rPr lang="en-US" altLang="ko-KR" sz="1400"/>
              <a:t>let csrfTokenValue="${_csrf.token}";</a:t>
            </a:r>
          </a:p>
          <a:p>
            <a:pPr marL="0" indent="0">
              <a:buNone/>
            </a:pPr>
            <a:r>
              <a:rPr lang="en-US" altLang="ko-KR" sz="1400"/>
              <a:t>beforeSend: </a:t>
            </a:r>
            <a:r>
              <a:rPr lang="en-US" altLang="ko-KR" sz="1400" b="1"/>
              <a:t>function(xhr) {</a:t>
            </a:r>
          </a:p>
          <a:p>
            <a:pPr marL="0" indent="0">
              <a:buNone/>
            </a:pPr>
            <a:r>
              <a:rPr lang="en-US" altLang="ko-KR" sz="1400"/>
              <a:t>          xhr.setRequestHeader(csrfHeaderName, csrfTokenValue);</a:t>
            </a:r>
          </a:p>
          <a:p>
            <a:pPr marL="0" indent="0">
              <a:buNone/>
            </a:pPr>
            <a:r>
              <a:rPr lang="en-US" altLang="ko-KR" sz="1400" smtClean="0"/>
              <a:t>},</a:t>
            </a:r>
          </a:p>
          <a:p>
            <a:pPr marL="0" indent="0">
              <a:buNone/>
            </a:pPr>
            <a:r>
              <a:rPr lang="en-US" altLang="ko-KR" sz="1400" smtClean="0"/>
              <a:t>UploadController</a:t>
            </a:r>
            <a:r>
              <a:rPr lang="ko-KR" altLang="en-US" sz="1400" smtClean="0"/>
              <a:t>에 어노테이션 추가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/>
              <a:t>@PreAuthorize("isAuthenticates()")</a:t>
            </a:r>
          </a:p>
          <a:p>
            <a:pPr marL="0" indent="0">
              <a:buNone/>
            </a:pPr>
            <a:r>
              <a:rPr lang="en-US" altLang="ko-KR" sz="1400"/>
              <a:t>@PostMapping(value </a:t>
            </a:r>
            <a:r>
              <a:rPr lang="en-US" altLang="ko-KR" sz="1400" i="1"/>
              <a:t>= "/deleteFile</a:t>
            </a:r>
            <a:r>
              <a:rPr lang="en-US" altLang="ko-KR" sz="1400"/>
              <a:t>", produces = MediaType.</a:t>
            </a:r>
            <a:r>
              <a:rPr lang="en-US" altLang="ko-KR" sz="1400" b="1" i="1"/>
              <a:t>APPLICATION_JSON_VALUE</a:t>
            </a:r>
            <a:r>
              <a:rPr lang="en-US" altLang="ko-KR" sz="1400" b="1" i="1" smtClean="0"/>
              <a:t>)</a:t>
            </a:r>
            <a:br>
              <a:rPr lang="en-US" altLang="ko-KR" sz="1400" b="1" i="1" smtClean="0"/>
            </a:br>
            <a:r>
              <a:rPr lang="en-US" altLang="ko-KR" sz="1400" b="1" i="1" smtClean="0"/>
              <a:t/>
            </a:r>
            <a:br>
              <a:rPr lang="en-US" altLang="ko-KR" sz="1400" b="1" i="1" smtClean="0"/>
            </a:br>
            <a:r>
              <a:rPr lang="en-US" altLang="ko-KR" sz="1400"/>
              <a:t>@PostMapping(value = "/uploadAjaxAction", produces = MediaType.</a:t>
            </a:r>
            <a:r>
              <a:rPr lang="en-US" altLang="ko-KR" sz="1400" b="1" i="1"/>
              <a:t>APPLICATION_JSON_VALUE)</a:t>
            </a:r>
            <a:endParaRPr lang="en-US" altLang="ko-KR" sz="1400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3" y="5067001"/>
            <a:ext cx="5351645" cy="1370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8628" y="5444067"/>
            <a:ext cx="416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beforeSend</a:t>
            </a:r>
            <a:r>
              <a:rPr lang="ko-KR" altLang="en-US" smtClean="0"/>
              <a:t>대신 한번만 선언하여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3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삭제시 첨부 파일 처리</a:t>
            </a:r>
            <a:r>
              <a:rPr lang="en-US" altLang="ko-KR" smtClean="0"/>
              <a:t>(p724)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modify.jsp</a:t>
            </a:r>
            <a:r>
              <a:rPr lang="ko-KR" altLang="en-US" smtClean="0"/>
              <a:t>에도 토큰 설정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let csrfHeaderName ="${_csrf.headerName}"; </a:t>
            </a:r>
          </a:p>
          <a:p>
            <a:pPr marL="0" indent="0">
              <a:buNone/>
            </a:pPr>
            <a:r>
              <a:rPr lang="en-US" altLang="ko-KR"/>
              <a:t>let csrfTokenValue="${_csrf.token}";</a:t>
            </a:r>
          </a:p>
          <a:p>
            <a:pPr marL="0" indent="0">
              <a:buNone/>
            </a:pPr>
            <a:r>
              <a:rPr lang="en-US" altLang="ko-KR"/>
              <a:t>beforeSend: </a:t>
            </a:r>
            <a:r>
              <a:rPr lang="en-US" altLang="ko-KR" b="1"/>
              <a:t>function(xhr) {</a:t>
            </a:r>
          </a:p>
          <a:p>
            <a:pPr marL="0" indent="0">
              <a:buNone/>
            </a:pPr>
            <a:r>
              <a:rPr lang="en-US" altLang="ko-KR"/>
              <a:t>          xhr.setRequestHeader(csrfHeaderName, csrfTokenValue);</a:t>
            </a:r>
          </a:p>
          <a:p>
            <a:pPr marL="0" indent="0">
              <a:buNone/>
            </a:pPr>
            <a:r>
              <a:rPr lang="en-US" altLang="ko-KR" smtClean="0"/>
              <a:t>},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첨부물 수정이란 화면에서 삭제하거나 추가하거나 하고 게시판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수정버튼 클릭시 서버처리 한다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806247"/>
            <a:ext cx="5351645" cy="13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2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기능에서 </a:t>
            </a:r>
            <a:r>
              <a:rPr lang="en-US" altLang="ko-KR" smtClean="0"/>
              <a:t>ajax</a:t>
            </a:r>
            <a:r>
              <a:rPr lang="ko-KR" altLang="en-US" smtClean="0"/>
              <a:t>처리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RestController</a:t>
            </a:r>
            <a:r>
              <a:rPr lang="ko-KR" altLang="en-US" smtClean="0"/>
              <a:t>에서 댓글 등록은 로그인 한사람만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수정과 삭제는 로그인한사람과 작성자를 비교하여 동일시 처리</a:t>
            </a:r>
            <a:endParaRPr lang="en-US" altLang="ko-KR" smtClean="0"/>
          </a:p>
          <a:p>
            <a:r>
              <a:rPr lang="ko-KR" altLang="en-US" smtClean="0"/>
              <a:t>클라이언트에서는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등록은 </a:t>
            </a:r>
            <a:r>
              <a:rPr lang="en-US" altLang="ko-KR" smtClean="0"/>
              <a:t>CSRF</a:t>
            </a:r>
            <a:r>
              <a:rPr lang="ko-KR" altLang="en-US" smtClean="0"/>
              <a:t>토큰 전송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댓</a:t>
            </a:r>
            <a:r>
              <a:rPr lang="ko-KR" altLang="en-US" smtClean="0"/>
              <a:t>글 </a:t>
            </a:r>
            <a:r>
              <a:rPr lang="ko-KR" altLang="en-US" smtClean="0"/>
              <a:t>수정 삭제는 댓글번호와 작성자를 같이 서버로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1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&lt;dependency&gt;		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org.springframework.security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			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&gt;spring-security-web&lt;/</a:t>
            </a:r>
            <a:r>
              <a:rPr lang="en-US" altLang="ko-KR" dirty="0" err="1"/>
              <a:t>artifactId</a:t>
            </a:r>
            <a:r>
              <a:rPr lang="en-US" altLang="ko-KR" dirty="0"/>
              <a:t>&gt;			&lt;version&gt;${</a:t>
            </a:r>
            <a:r>
              <a:rPr lang="en-US" altLang="ko-KR" dirty="0" err="1"/>
              <a:t>spring.security.version</a:t>
            </a:r>
            <a:r>
              <a:rPr lang="en-US" altLang="ko-KR" dirty="0"/>
              <a:t>}&lt;/</a:t>
            </a:r>
            <a:r>
              <a:rPr lang="en-US" altLang="ko-KR" dirty="0" smtClean="0"/>
              <a:t>version&gt;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dependency&gt;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558" y="3091991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시큐리티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업 </a:t>
            </a:r>
            <a:r>
              <a:rPr lang="en-US" altLang="ko-KR" dirty="0" smtClean="0"/>
              <a:t>5.0.6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5.3.13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smtClean="0"/>
              <a:t>5.0.7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5.3.26</a:t>
            </a:r>
            <a:r>
              <a:rPr lang="ko-KR" altLang="en-US" dirty="0" smtClean="0"/>
              <a:t>으로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02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등록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get.jsp</a:t>
            </a:r>
            <a:r>
              <a:rPr lang="ko-KR" altLang="en-US" smtClean="0"/>
              <a:t>에서 처리</a:t>
            </a:r>
            <a:endParaRPr lang="en-US" altLang="ko-KR" smtClean="0"/>
          </a:p>
          <a:p>
            <a:r>
              <a:rPr lang="ko-KR" altLang="en-US" smtClean="0"/>
              <a:t>댓글 등록시 로그인한 사람이 작성자 되도록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자바스크립트에서 </a:t>
            </a:r>
            <a:r>
              <a:rPr lang="en-US" altLang="ko-KR" smtClean="0"/>
              <a:t>security EL</a:t>
            </a:r>
            <a:r>
              <a:rPr lang="ko-KR" altLang="en-US" smtClean="0"/>
              <a:t>사용 가능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95419"/>
            <a:ext cx="7954485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986" y="4429393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토큰을 모든 </a:t>
            </a:r>
            <a:r>
              <a:rPr lang="en-US" altLang="ko-KR" smtClean="0"/>
              <a:t>Ajax</a:t>
            </a:r>
            <a:r>
              <a:rPr lang="ko-KR" altLang="en-US" smtClean="0"/>
              <a:t>전송시  사용하도록 기본 설정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7" y="4796071"/>
            <a:ext cx="8840434" cy="866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3" y="5731509"/>
            <a:ext cx="8568238" cy="762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986" y="3649040"/>
            <a:ext cx="610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모달창의 댓글 작성자 </a:t>
            </a:r>
            <a:r>
              <a:rPr lang="en-US" altLang="ko-KR" smtClean="0"/>
              <a:t>replyer</a:t>
            </a:r>
            <a:r>
              <a:rPr lang="ko-KR" altLang="en-US" smtClean="0"/>
              <a:t>를 위의</a:t>
            </a:r>
            <a:r>
              <a:rPr lang="en-US" altLang="ko-KR" smtClean="0"/>
              <a:t> replyer</a:t>
            </a:r>
            <a:r>
              <a:rPr lang="ko-KR" altLang="en-US" smtClean="0"/>
              <a:t>변수로 지정 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59" y="3983424"/>
            <a:ext cx="870706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5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삭제</a:t>
            </a:r>
            <a:r>
              <a:rPr lang="en-US" altLang="ko-KR" smtClean="0"/>
              <a:t>(p729</a:t>
            </a:r>
            <a:r>
              <a:rPr lang="en-US" altLang="ko-KR" smtClean="0"/>
              <a:t>)(</a:t>
            </a:r>
            <a:r>
              <a:rPr lang="en-US" altLang="ko-KR" smtClean="0"/>
              <a:t>get.jsp)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작성한 댓글만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번호와 작성자를 같이 전송</a:t>
            </a:r>
            <a:endParaRPr lang="en-US" altLang="ko-KR" smtClean="0"/>
          </a:p>
          <a:p>
            <a:r>
              <a:rPr lang="ko-KR" altLang="en-US" smtClean="0"/>
              <a:t>댓글 작성자와 로그인 사용자가 같은지 체크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68" y="2506133"/>
            <a:ext cx="7022632" cy="390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7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93813"/>
            <a:ext cx="4817530" cy="490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872067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smtClean="0"/>
              <a:t>eply.js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67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881756"/>
            <a:ext cx="7886700" cy="21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100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수정</a:t>
            </a:r>
            <a:r>
              <a:rPr lang="en-US" altLang="ko-KR" smtClean="0"/>
              <a:t>(p733)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댓글</a:t>
            </a:r>
            <a:r>
              <a:rPr lang="en-US" altLang="ko-KR" smtClean="0"/>
              <a:t> </a:t>
            </a:r>
            <a:r>
              <a:rPr lang="ko-KR" altLang="en-US" smtClean="0"/>
              <a:t>삭제와 유사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0" y="1723485"/>
            <a:ext cx="7732770" cy="41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9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984" y="541867"/>
            <a:ext cx="7886700" cy="39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EC2D-0DDC-42E2-801B-E366DDD9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713"/>
            <a:ext cx="7886700" cy="777874"/>
          </a:xfrm>
        </p:spPr>
        <p:txBody>
          <a:bodyPr/>
          <a:lstStyle/>
          <a:p>
            <a:r>
              <a:rPr lang="en-US" altLang="ko-KR" dirty="0" smtClean="0"/>
              <a:t>security-context.xml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(p608)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6181CF-1ABA-492D-A9C9-773825A0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98812"/>
              </p:ext>
            </p:extLst>
          </p:nvPr>
        </p:nvGraphicFramePr>
        <p:xfrm>
          <a:off x="628650" y="2361750"/>
          <a:ext cx="8138278" cy="4129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278">
                  <a:extLst>
                    <a:ext uri="{9D8B030D-6E8A-4147-A177-3AD203B41FA5}">
                      <a16:colId xmlns:a16="http://schemas.microsoft.com/office/drawing/2014/main" val="1068129821"/>
                    </a:ext>
                  </a:extLst>
                </a:gridCol>
              </a:tblGrid>
              <a:tr h="33214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security-context.xml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710505"/>
                  </a:ext>
                </a:extLst>
              </a:tr>
              <a:tr h="3552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&lt;?xml version="1.0" encoding="UTF-8"?&gt;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&lt;beans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="http://www.springframework.org/schema/beans"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xmlns:xsi</a:t>
                      </a:r>
                      <a:r>
                        <a:rPr lang="en-US" sz="1100" dirty="0">
                          <a:effectLst/>
                        </a:rPr>
                        <a:t>="http://www.w3.org/2001/XMLSchema-instance"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xmlns:security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xsi:schemaLocation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 http://www.springframework.org/schema/security/spring-security.xsd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http://www.springframework.org/schema/beans http://www.springframework.org/schema/beans/spring-beans.xsd"&gt;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&lt;</a:t>
                      </a:r>
                      <a:r>
                        <a:rPr lang="en-US" sz="1100" dirty="0" err="1">
                          <a:effectLst/>
                        </a:rPr>
                        <a:t>security:form-login</a:t>
                      </a:r>
                      <a:r>
                        <a:rPr lang="en-US" sz="1100" dirty="0">
                          <a:effectLst/>
                        </a:rPr>
                        <a:t> /&gt;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&lt;/beans&gt;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47673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9111" y="725567"/>
            <a:ext cx="80834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등에 추가하는 설정도 가능하지만 별도로 분리할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smtClean="0"/>
              <a:t>file-new</a:t>
            </a:r>
            <a:r>
              <a:rPr lang="ko-KR" altLang="en-US" smtClean="0"/>
              <a:t>에서 </a:t>
            </a:r>
            <a:r>
              <a:rPr lang="en-US" altLang="ko-KR" smtClean="0"/>
              <a:t>spring-bean-configuration</a:t>
            </a:r>
            <a:r>
              <a:rPr lang="ko-KR" altLang="en-US" smtClean="0"/>
              <a:t>파일을 이용하여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  <a:r>
              <a:rPr lang="en-US" altLang="ko-KR" dirty="0" smtClean="0"/>
              <a:t>security-context.xml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security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버전없는것</a:t>
            </a:r>
            <a:r>
              <a:rPr lang="ko-KR" altLang="en-US" dirty="0" smtClean="0"/>
              <a:t> </a:t>
            </a:r>
            <a:r>
              <a:rPr lang="ko-KR" altLang="en-US" smtClean="0"/>
              <a:t>체크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최소한의 설정으로 프로젝트 정상 작동하도록 아래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56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97" y="1422241"/>
            <a:ext cx="7886700" cy="1942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559" y="763571"/>
            <a:ext cx="448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ajax upload</a:t>
            </a:r>
            <a:r>
              <a:rPr lang="ko-KR" altLang="en-US" smtClean="0"/>
              <a:t>부분은 동작을 위해 임시 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defRPr sz="1050" i="1">
            <a:solidFill>
              <a:srgbClr val="000000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5524</TotalTime>
  <Words>2406</Words>
  <Application>Microsoft Office PowerPoint</Application>
  <PresentationFormat>화면 슬라이드 쇼(4:3)</PresentationFormat>
  <Paragraphs>816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2" baseType="lpstr">
      <vt:lpstr>Apple SD Gothic Neo</vt:lpstr>
      <vt:lpstr>나눔명조</vt:lpstr>
      <vt:lpstr>맑은 고딕</vt:lpstr>
      <vt:lpstr>Arial</vt:lpstr>
      <vt:lpstr>Consolas</vt:lpstr>
      <vt:lpstr>Wingdings</vt:lpstr>
      <vt:lpstr>Office 테마</vt:lpstr>
      <vt:lpstr>코드로 배우는  스프링 웹 프로젝트</vt:lpstr>
      <vt:lpstr>PowerPoint 프레젠테이션</vt:lpstr>
      <vt:lpstr>Objectives</vt:lpstr>
      <vt:lpstr>Spring Web Security소개(p606) </vt:lpstr>
      <vt:lpstr>Spring Web Security소개 </vt:lpstr>
      <vt:lpstr>스프링 시큐리트를 위한 설정(p607) </vt:lpstr>
      <vt:lpstr>PowerPoint 프레젠테이션</vt:lpstr>
      <vt:lpstr>security-context.xml의 설정(p608)</vt:lpstr>
      <vt:lpstr>PowerPoint 프레젠테이션</vt:lpstr>
      <vt:lpstr>web.xml 변경(p610)</vt:lpstr>
      <vt:lpstr>web.xml에서 security-context.xml 인식</vt:lpstr>
      <vt:lpstr>시큐리티 적용이 필요한 URI설계(p612) </vt:lpstr>
      <vt:lpstr>PowerPoint 프레젠테이션</vt:lpstr>
      <vt:lpstr>인증(Authentication)과 권한 부여(Authorization - 인가)(p615)  </vt:lpstr>
      <vt:lpstr>스프링 시큐리티의 핵심 구조</vt:lpstr>
      <vt:lpstr>로그인과 로그아웃처리(p618) </vt:lpstr>
      <vt:lpstr>PowerPoint 프레젠테이션</vt:lpstr>
      <vt:lpstr>PowerPoint 프레젠테이션</vt:lpstr>
      <vt:lpstr>단순로그인 처리(p620) 스프링에서는 id는 username이고 User는 일반 사용자 클래스가 아닌 인증과 권한 정보를 지닌 객체 </vt:lpstr>
      <vt:lpstr>로그인 후 이동 확인 </vt:lpstr>
      <vt:lpstr>여러 권한을 가지는 사용자 설정(p624) </vt:lpstr>
      <vt:lpstr>PowerPoint 프레젠테이션</vt:lpstr>
      <vt:lpstr>접근 제한 메시지의 처리(로그인후 처리) </vt:lpstr>
      <vt:lpstr>AccessDeniedHandler인터페이스 구현 방식</vt:lpstr>
      <vt:lpstr>커스텀 로그인 페이지(p631) </vt:lpstr>
      <vt:lpstr>PowerPoint 프레젠테이션</vt:lpstr>
      <vt:lpstr>CSRF 공격과 CSRF토큰(p634) </vt:lpstr>
      <vt:lpstr>CSRF토큰(p636) </vt:lpstr>
      <vt:lpstr>로그인 성공과 AuthenticationSuccessHandler(p637)</vt:lpstr>
      <vt:lpstr>PowerPoint 프레젠테이션</vt:lpstr>
      <vt:lpstr>로그아웃의 처리와 LogoutSuccessHandler(p640)</vt:lpstr>
      <vt:lpstr>JDBC를 이용하는 간편 인증/권한 처리(p644) </vt:lpstr>
      <vt:lpstr>JDBC를 이용하는 간편 인증/권한 처리(p644) </vt:lpstr>
      <vt:lpstr>회원 테이블의 설계(스프링에서 정의됨)</vt:lpstr>
      <vt:lpstr>Security-context 설정 </vt:lpstr>
      <vt:lpstr>PasswordEncoder의 설정(비암호사용으로 만듬) (p647)</vt:lpstr>
      <vt:lpstr>기존의 테이블을 이용하는 경우(사용자 정의) (p650) </vt:lpstr>
      <vt:lpstr>BCryptPasswordEncoder사용(p651)</vt:lpstr>
      <vt:lpstr>인코딩된 패스워드를 가지는 사용자 생성(p653) (tbl_member테이블 생성)</vt:lpstr>
      <vt:lpstr>생성된 사용자에 권한 추가(p655)</vt:lpstr>
      <vt:lpstr>쿼리를 이용하는 인증(사용자 정의 테이블시는 query문 추가 해주어야 한다)(p657) </vt:lpstr>
      <vt:lpstr>커스텀 UserDetailsService 활용(p659)</vt:lpstr>
      <vt:lpstr>회원 도메인, 회원 Mapper 설계(p660) </vt:lpstr>
      <vt:lpstr>PowerPoint 프레젠테이션</vt:lpstr>
      <vt:lpstr>PowerPoint 프레젠테이션</vt:lpstr>
      <vt:lpstr>CustomUserDetailsService 구성(p665)</vt:lpstr>
      <vt:lpstr>security-context.xml의 수정</vt:lpstr>
      <vt:lpstr>MemberVO를 UsersDetails 타입으로 변환하기</vt:lpstr>
      <vt:lpstr>PowerPoint 프레젠테이션</vt:lpstr>
      <vt:lpstr>스프링 시큐리티를 JSP에서 활용하기(p671) </vt:lpstr>
      <vt:lpstr>SEC EL을 이용하는 동적 화면 구성(p673) </vt:lpstr>
      <vt:lpstr>자동 로그인(로그인기억)(remember-me)(p676) </vt:lpstr>
      <vt:lpstr>데이터베이스를 이용하는 자동로그인(p677) </vt:lpstr>
      <vt:lpstr>로그인 화면에서 자동 로그인(p679) </vt:lpstr>
      <vt:lpstr>로그아웃 처리(p681) </vt:lpstr>
      <vt:lpstr>Java로 시큐리티 설정(p682)</vt:lpstr>
      <vt:lpstr>Security에 어노테이션 사용(p701)</vt:lpstr>
      <vt:lpstr>기존 프로젝트에 시큐리티 적용(p705)</vt:lpstr>
      <vt:lpstr>login성공후 페이지 이동(로그인테스트 p710)</vt:lpstr>
      <vt:lpstr>게시물 작성시 스프링 시큐리티 처리(p711)</vt:lpstr>
      <vt:lpstr>CSRF토큰설정(p714)</vt:lpstr>
      <vt:lpstr>스프링시큐리티 한글 처리(p715)</vt:lpstr>
      <vt:lpstr>게시물 조회와 로그인처리(p716)</vt:lpstr>
      <vt:lpstr>조회화면에서 댓글 추가 버튼(p717)</vt:lpstr>
      <vt:lpstr>게시물 수정 삭제(p718</vt:lpstr>
      <vt:lpstr>PowerPoint 프레젠테이션</vt:lpstr>
      <vt:lpstr>Ajax와 스프링시큐리티 처리(p721)</vt:lpstr>
      <vt:lpstr>게시물 수정 삭제시 첨부 파일 처리(p724)</vt:lpstr>
      <vt:lpstr>댓글 기능에서 ajax처리(p726)</vt:lpstr>
      <vt:lpstr>댓글 등록(p726)</vt:lpstr>
      <vt:lpstr>댓글 삭제(p729)(get.jsp)</vt:lpstr>
      <vt:lpstr>PowerPoint 프레젠테이션</vt:lpstr>
      <vt:lpstr>PowerPoint 프레젠테이션</vt:lpstr>
      <vt:lpstr>댓글 수정(p733)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</cp:lastModifiedBy>
  <cp:revision>178</cp:revision>
  <dcterms:created xsi:type="dcterms:W3CDTF">2018-08-08T08:58:11Z</dcterms:created>
  <dcterms:modified xsi:type="dcterms:W3CDTF">2023-05-26T04:31:37Z</dcterms:modified>
</cp:coreProperties>
</file>