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9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3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B3881-E6FF-4081-A0B8-673D324578E9}" type="datetimeFigureOut">
              <a:rPr lang="ko-KR" altLang="en-US" smtClean="0">
                <a:latin typeface="HY그래픽M" panose="02030600000101010101" pitchFamily="18" charset="-127"/>
                <a:ea typeface="HY그래픽M" panose="02030600000101010101" pitchFamily="18" charset="-127"/>
              </a:rPr>
              <a:pPr/>
              <a:t>2023-02-27</a:t>
            </a:fld>
            <a:endParaRPr lang="ko-KR" altLang="en-US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3A10E-A271-44ED-BC0F-0B7AA30CB893}" type="slidenum">
              <a:rPr lang="ko-KR" altLang="en-US" smtClean="0">
                <a:latin typeface="HY그래픽M" panose="02030600000101010101" pitchFamily="18" charset="-127"/>
                <a:ea typeface="HY그래픽M" panose="02030600000101010101" pitchFamily="18" charset="-127"/>
              </a:rPr>
              <a:pPr/>
              <a:t>‹#›</a:t>
            </a:fld>
            <a:endParaRPr lang="ko-KR" altLang="en-US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6758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3785259" y="2778521"/>
            <a:ext cx="6586358" cy="946446"/>
          </a:xfrm>
        </p:spPr>
        <p:txBody>
          <a:bodyPr anchor="b">
            <a:noAutofit/>
          </a:bodyPr>
          <a:lstStyle>
            <a:lvl1pPr algn="ctr">
              <a:defRPr sz="2800"/>
            </a:lvl1pPr>
          </a:lstStyle>
          <a:p>
            <a:pPr algn="r" latinLnBrk="0">
              <a:lnSpc>
                <a:spcPct val="150000"/>
              </a:lnSpc>
              <a:defRPr/>
            </a:pPr>
            <a:r>
              <a:rPr lang="ko-KR" altLang="en-US" sz="6000" kern="0" dirty="0">
                <a:solidFill>
                  <a:prstClr val="white">
                    <a:lumMod val="50000"/>
                  </a:prstClr>
                </a:solidFill>
              </a:rPr>
              <a:t>제목을 입력하세요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590-3AC1-41C4-838D-DFD43D7E166C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 userDrawn="1"/>
        </p:nvCxnSpPr>
        <p:spPr>
          <a:xfrm>
            <a:off x="1653888" y="2998574"/>
            <a:ext cx="72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60506FC-4532-481E-A985-CB954BC619CC}"/>
              </a:ext>
            </a:extLst>
          </p:cNvPr>
          <p:cNvGrpSpPr/>
          <p:nvPr userDrawn="1"/>
        </p:nvGrpSpPr>
        <p:grpSpPr>
          <a:xfrm>
            <a:off x="1653888" y="2661223"/>
            <a:ext cx="2071673" cy="1063743"/>
            <a:chOff x="2721782" y="2819265"/>
            <a:chExt cx="2071673" cy="1063743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E965FC9C-3EB6-4FE0-A315-368174783F82}"/>
                </a:ext>
              </a:extLst>
            </p:cNvPr>
            <p:cNvSpPr/>
            <p:nvPr userDrawn="1"/>
          </p:nvSpPr>
          <p:spPr>
            <a:xfrm rot="10800000">
              <a:off x="272178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id="{E356D4D6-253F-43E6-9C18-0BF53637BE8C}"/>
                </a:ext>
              </a:extLst>
            </p:cNvPr>
            <p:cNvSpPr/>
            <p:nvPr userDrawn="1"/>
          </p:nvSpPr>
          <p:spPr>
            <a:xfrm rot="10800000" flipV="1">
              <a:off x="288675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J</a:t>
              </a:r>
              <a:endParaRPr lang="ko-KR" altLang="en-US" sz="1100" b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26" name="평행 사변형 25">
              <a:extLst>
                <a:ext uri="{FF2B5EF4-FFF2-40B4-BE49-F238E27FC236}">
                  <a16:creationId xmlns:a16="http://schemas.microsoft.com/office/drawing/2014/main" id="{4C344820-BAC2-4ABE-9CAA-079598E44F04}"/>
                </a:ext>
              </a:extLst>
            </p:cNvPr>
            <p:cNvSpPr/>
            <p:nvPr userDrawn="1"/>
          </p:nvSpPr>
          <p:spPr>
            <a:xfrm rot="10800000">
              <a:off x="309680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27" name="평행 사변형 26">
              <a:extLst>
                <a:ext uri="{FF2B5EF4-FFF2-40B4-BE49-F238E27FC236}">
                  <a16:creationId xmlns:a16="http://schemas.microsoft.com/office/drawing/2014/main" id="{F626D68B-1ADC-44CD-9B1C-C5EAC5413824}"/>
                </a:ext>
              </a:extLst>
            </p:cNvPr>
            <p:cNvSpPr/>
            <p:nvPr userDrawn="1"/>
          </p:nvSpPr>
          <p:spPr>
            <a:xfrm rot="10800000" flipV="1">
              <a:off x="326415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A</a:t>
              </a:r>
              <a:endParaRPr lang="ko-KR" altLang="en-US" sz="1100" b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F9314D9D-CADF-4E71-AB48-61DE44C15FF6}"/>
                </a:ext>
              </a:extLst>
            </p:cNvPr>
            <p:cNvSpPr/>
            <p:nvPr userDrawn="1"/>
          </p:nvSpPr>
          <p:spPr>
            <a:xfrm rot="10800000">
              <a:off x="347420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id="{97C8BF91-A069-4EFB-B64B-14E09AB82A33}"/>
                </a:ext>
              </a:extLst>
            </p:cNvPr>
            <p:cNvSpPr/>
            <p:nvPr userDrawn="1"/>
          </p:nvSpPr>
          <p:spPr>
            <a:xfrm rot="10800000" flipV="1">
              <a:off x="364155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V</a:t>
              </a:r>
              <a:endParaRPr lang="ko-KR" altLang="en-US" sz="1100" b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30" name="평행 사변형 29">
              <a:extLst>
                <a:ext uri="{FF2B5EF4-FFF2-40B4-BE49-F238E27FC236}">
                  <a16:creationId xmlns:a16="http://schemas.microsoft.com/office/drawing/2014/main" id="{9F5525FA-8BFC-47F6-8DEF-1251D272CF5D}"/>
                </a:ext>
              </a:extLst>
            </p:cNvPr>
            <p:cNvSpPr/>
            <p:nvPr userDrawn="1"/>
          </p:nvSpPr>
          <p:spPr>
            <a:xfrm rot="10800000">
              <a:off x="380652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A9691F8D-A9AC-4728-AA4D-B26D8CFDF7BC}"/>
                </a:ext>
              </a:extLst>
            </p:cNvPr>
            <p:cNvSpPr/>
            <p:nvPr userDrawn="1"/>
          </p:nvSpPr>
          <p:spPr>
            <a:xfrm rot="10800000" flipV="1">
              <a:off x="3973875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A</a:t>
              </a:r>
              <a:endParaRPr lang="ko-KR" altLang="en-US" sz="1100" b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8AAFABCC-68C7-4C6B-88D7-505C37EFC5ED}"/>
                </a:ext>
              </a:extLst>
            </p:cNvPr>
            <p:cNvSpPr/>
            <p:nvPr userDrawn="1"/>
          </p:nvSpPr>
          <p:spPr>
            <a:xfrm rot="10800000" flipV="1">
              <a:off x="4143432" y="3156712"/>
              <a:ext cx="650023" cy="726296"/>
            </a:xfrm>
            <a:prstGeom prst="parallelogram">
              <a:avLst>
                <a:gd name="adj" fmla="val 5725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 dirty="0">
                <a:solidFill>
                  <a:prstClr val="white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</p:grp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85259" y="2091850"/>
            <a:ext cx="2827638" cy="517996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Ch. 20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15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590-3AC1-41C4-838D-DFD43D7E166C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46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590-3AC1-41C4-838D-DFD43D7E166C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39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590-3AC1-41C4-838D-DFD43D7E166C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자유형 6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 userDrawn="1"/>
        </p:nvSpPr>
        <p:spPr>
          <a:xfrm>
            <a:off x="-1" y="-3362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97F2A8-688F-4C87-AF0D-E256CA2828E4}"/>
              </a:ext>
            </a:extLst>
          </p:cNvPr>
          <p:cNvGrpSpPr/>
          <p:nvPr userDrawn="1"/>
        </p:nvGrpSpPr>
        <p:grpSpPr>
          <a:xfrm>
            <a:off x="0" y="250121"/>
            <a:ext cx="337351" cy="2518925"/>
            <a:chOff x="0" y="394731"/>
            <a:chExt cx="337351" cy="251892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A4CFA48-2F33-4CAE-9304-09CAEC505494}"/>
                </a:ext>
              </a:extLst>
            </p:cNvPr>
            <p:cNvGrpSpPr/>
            <p:nvPr userDrawn="1"/>
          </p:nvGrpSpPr>
          <p:grpSpPr>
            <a:xfrm rot="16200000" flipH="1">
              <a:off x="-515549" y="2060756"/>
              <a:ext cx="1368449" cy="337351"/>
              <a:chOff x="9832766" y="152400"/>
              <a:chExt cx="1368449" cy="337351"/>
            </a:xfrm>
          </p:grpSpPr>
          <p:sp>
            <p:nvSpPr>
              <p:cNvPr id="27" name="평행 사변형 26">
                <a:extLst>
                  <a:ext uri="{FF2B5EF4-FFF2-40B4-BE49-F238E27FC236}">
                    <a16:creationId xmlns:a16="http://schemas.microsoft.com/office/drawing/2014/main" id="{424886CD-90FC-401E-9DC3-DD19FCDEE02A}"/>
                  </a:ext>
                </a:extLst>
              </p:cNvPr>
              <p:cNvSpPr/>
              <p:nvPr userDrawn="1"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endParaRPr>
              </a:p>
            </p:txBody>
          </p:sp>
          <p:sp>
            <p:nvSpPr>
              <p:cNvPr id="28" name="평행 사변형 27">
                <a:extLst>
                  <a:ext uri="{FF2B5EF4-FFF2-40B4-BE49-F238E27FC236}">
                    <a16:creationId xmlns:a16="http://schemas.microsoft.com/office/drawing/2014/main" id="{49C87526-5F0B-4A77-AA54-84273193A281}"/>
                  </a:ext>
                </a:extLst>
              </p:cNvPr>
              <p:cNvSpPr/>
              <p:nvPr userDrawn="1"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endParaRPr>
              </a:p>
            </p:txBody>
          </p:sp>
          <p:sp>
            <p:nvSpPr>
              <p:cNvPr id="29" name="평행 사변형 28">
                <a:extLst>
                  <a:ext uri="{FF2B5EF4-FFF2-40B4-BE49-F238E27FC236}">
                    <a16:creationId xmlns:a16="http://schemas.microsoft.com/office/drawing/2014/main" id="{E85AE7AD-B9D9-41BD-871F-476D90248393}"/>
                  </a:ext>
                </a:extLst>
              </p:cNvPr>
              <p:cNvSpPr/>
              <p:nvPr userDrawn="1"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endParaRPr>
              </a:p>
            </p:txBody>
          </p:sp>
          <p:sp>
            <p:nvSpPr>
              <p:cNvPr id="30" name="평행 사변형 29">
                <a:extLst>
                  <a:ext uri="{FF2B5EF4-FFF2-40B4-BE49-F238E27FC236}">
                    <a16:creationId xmlns:a16="http://schemas.microsoft.com/office/drawing/2014/main" id="{343FD13C-33A7-4172-A7AF-B6355ADF502F}"/>
                  </a:ext>
                </a:extLst>
              </p:cNvPr>
              <p:cNvSpPr/>
              <p:nvPr userDrawn="1"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endParaRPr>
              </a:p>
            </p:txBody>
          </p:sp>
          <p:sp>
            <p:nvSpPr>
              <p:cNvPr id="31" name="평행 사변형 30">
                <a:extLst>
                  <a:ext uri="{FF2B5EF4-FFF2-40B4-BE49-F238E27FC236}">
                    <a16:creationId xmlns:a16="http://schemas.microsoft.com/office/drawing/2014/main" id="{86C43693-A94B-49CA-AB27-00FFC546BC72}"/>
                  </a:ext>
                </a:extLst>
              </p:cNvPr>
              <p:cNvSpPr/>
              <p:nvPr userDrawn="1"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endParaRPr>
              </a:p>
            </p:txBody>
          </p:sp>
          <p:sp>
            <p:nvSpPr>
              <p:cNvPr id="32" name="평행 사변형 31">
                <a:extLst>
                  <a:ext uri="{FF2B5EF4-FFF2-40B4-BE49-F238E27FC236}">
                    <a16:creationId xmlns:a16="http://schemas.microsoft.com/office/drawing/2014/main" id="{CD57F06B-03CE-4264-BEDC-60131AA61EF2}"/>
                  </a:ext>
                </a:extLst>
              </p:cNvPr>
              <p:cNvSpPr/>
              <p:nvPr userDrawn="1"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0BD00B3-2C83-4865-B72C-76B9B2486354}"/>
                </a:ext>
              </a:extLst>
            </p:cNvPr>
            <p:cNvGrpSpPr/>
            <p:nvPr userDrawn="1"/>
          </p:nvGrpSpPr>
          <p:grpSpPr>
            <a:xfrm rot="16200000" flipH="1">
              <a:off x="-515549" y="910280"/>
              <a:ext cx="1368449" cy="337351"/>
              <a:chOff x="9832766" y="152400"/>
              <a:chExt cx="1368449" cy="337351"/>
            </a:xfrm>
          </p:grpSpPr>
          <p:sp>
            <p:nvSpPr>
              <p:cNvPr id="21" name="평행 사변형 20">
                <a:extLst>
                  <a:ext uri="{FF2B5EF4-FFF2-40B4-BE49-F238E27FC236}">
                    <a16:creationId xmlns:a16="http://schemas.microsoft.com/office/drawing/2014/main" id="{98B230F7-D89E-4532-AEEB-7393AB170261}"/>
                  </a:ext>
                </a:extLst>
              </p:cNvPr>
              <p:cNvSpPr/>
              <p:nvPr userDrawn="1"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endParaRPr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A9D238FB-3430-4FEB-809C-6988E57FC44C}"/>
                  </a:ext>
                </a:extLst>
              </p:cNvPr>
              <p:cNvSpPr/>
              <p:nvPr userDrawn="1"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endParaRPr>
              </a:p>
            </p:txBody>
          </p:sp>
          <p:sp>
            <p:nvSpPr>
              <p:cNvPr id="23" name="평행 사변형 22">
                <a:extLst>
                  <a:ext uri="{FF2B5EF4-FFF2-40B4-BE49-F238E27FC236}">
                    <a16:creationId xmlns:a16="http://schemas.microsoft.com/office/drawing/2014/main" id="{AA3717A8-FC25-4270-960E-C16E84380155}"/>
                  </a:ext>
                </a:extLst>
              </p:cNvPr>
              <p:cNvSpPr/>
              <p:nvPr userDrawn="1"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endParaRPr>
              </a:p>
            </p:txBody>
          </p:sp>
          <p:sp>
            <p:nvSpPr>
              <p:cNvPr id="24" name="평행 사변형 23">
                <a:extLst>
                  <a:ext uri="{FF2B5EF4-FFF2-40B4-BE49-F238E27FC236}">
                    <a16:creationId xmlns:a16="http://schemas.microsoft.com/office/drawing/2014/main" id="{82FC3F5B-EDE6-4AEC-84D1-DA306618F06E}"/>
                  </a:ext>
                </a:extLst>
              </p:cNvPr>
              <p:cNvSpPr/>
              <p:nvPr userDrawn="1"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endParaRPr>
              </a:p>
            </p:txBody>
          </p:sp>
          <p:sp>
            <p:nvSpPr>
              <p:cNvPr id="25" name="평행 사변형 24">
                <a:extLst>
                  <a:ext uri="{FF2B5EF4-FFF2-40B4-BE49-F238E27FC236}">
                    <a16:creationId xmlns:a16="http://schemas.microsoft.com/office/drawing/2014/main" id="{BB353215-4E9E-4D77-86FA-393E9D1F1947}"/>
                  </a:ext>
                </a:extLst>
              </p:cNvPr>
              <p:cNvSpPr/>
              <p:nvPr userDrawn="1"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endParaRPr>
              </a:p>
            </p:txBody>
          </p:sp>
          <p:sp>
            <p:nvSpPr>
              <p:cNvPr id="26" name="평행 사변형 25">
                <a:extLst>
                  <a:ext uri="{FF2B5EF4-FFF2-40B4-BE49-F238E27FC236}">
                    <a16:creationId xmlns:a16="http://schemas.microsoft.com/office/drawing/2014/main" id="{7CC475A1-C13D-458F-AA6F-F72D21FBC89C}"/>
                  </a:ext>
                </a:extLst>
              </p:cNvPr>
              <p:cNvSpPr/>
              <p:nvPr userDrawn="1"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endParaRPr>
              </a:p>
            </p:txBody>
          </p:sp>
        </p:grp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D3C6FCB9-4AED-43A7-AB99-A27C901F8D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691" y="1479472"/>
              <a:ext cx="124636" cy="10908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9C1B0983-4A3B-42B1-B774-F2386519D53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9359" y="730423"/>
              <a:ext cx="74823" cy="12584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grpSp>
          <p:nvGrpSpPr>
            <p:cNvPr id="13" name="Group 20">
              <a:extLst>
                <a:ext uri="{FF2B5EF4-FFF2-40B4-BE49-F238E27FC236}">
                  <a16:creationId xmlns:a16="http://schemas.microsoft.com/office/drawing/2014/main" id="{FAA1FE9B-AFDB-4140-9E8E-AC316801D399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129347" y="1094291"/>
              <a:ext cx="84154" cy="114793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8EE47309-1E82-4616-A8BF-900C74834A7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600">
                  <a:solidFill>
                    <a:prstClr val="black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endParaRPr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BAAC06-3CD9-4A2C-9F76-BBAEEC26C3B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600">
                  <a:solidFill>
                    <a:prstClr val="black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endParaRPr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350DC09A-A8D9-4361-93A8-B15E7A5D749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600">
                  <a:solidFill>
                    <a:prstClr val="black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endParaRPr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741FA215-C3CE-4DFA-B0B5-A54CBF8B795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600">
                  <a:solidFill>
                    <a:prstClr val="black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endParaRPr>
              </a:p>
            </p:txBody>
          </p:sp>
        </p:grp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1143A26-893C-4A9A-A400-87B55D908594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H="1" flipV="1">
              <a:off x="91146" y="1857094"/>
              <a:ext cx="147784" cy="13102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solidFill>
                  <a:prstClr val="black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60EBB2A-A67F-4136-B644-33FF08C3A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862" y="2264413"/>
              <a:ext cx="82381" cy="108717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33AC1216-85A5-4B5C-B37F-31792DE427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866" y="2616496"/>
              <a:ext cx="105617" cy="117064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5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590-3AC1-41C4-838D-DFD43D7E166C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85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590-3AC1-41C4-838D-DFD43D7E166C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73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590-3AC1-41C4-838D-DFD43D7E166C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50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590-3AC1-41C4-838D-DFD43D7E166C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04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590-3AC1-41C4-838D-DFD43D7E166C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87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590-3AC1-41C4-838D-DFD43D7E166C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97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590-3AC1-41C4-838D-DFD43D7E166C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7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defRPr>
            </a:lvl1pPr>
          </a:lstStyle>
          <a:p>
            <a:fld id="{F12E2590-3AC1-41C4-838D-DFD43D7E166C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defRPr>
            </a:lvl1pPr>
          </a:lstStyle>
          <a:p>
            <a:fld id="{822BC5D2-BB10-48CF-972F-6344F3EFE2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1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Y목각파임B" panose="02030600000101010101" pitchFamily="18" charset="-127"/>
          <a:ea typeface="HY목각파임B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i="0" kern="1200">
          <a:solidFill>
            <a:schemeClr val="tx1"/>
          </a:solidFill>
          <a:latin typeface="바탕체" panose="02030609000101010101" pitchFamily="17" charset="-127"/>
          <a:ea typeface="바탕체" panose="02030609000101010101" pitchFamily="17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i="0" kern="1200">
          <a:solidFill>
            <a:schemeClr val="tx1"/>
          </a:solidFill>
          <a:latin typeface="바탕체" panose="02030609000101010101" pitchFamily="17" charset="-127"/>
          <a:ea typeface="바탕체" panose="02030609000101010101" pitchFamily="17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i="0" kern="1200">
          <a:solidFill>
            <a:schemeClr val="tx1"/>
          </a:solidFill>
          <a:latin typeface="바탕체" panose="02030609000101010101" pitchFamily="17" charset="-127"/>
          <a:ea typeface="바탕체" panose="02030609000101010101" pitchFamily="17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i="0" kern="1200">
          <a:solidFill>
            <a:schemeClr val="tx1"/>
          </a:solidFill>
          <a:latin typeface="바탕체" panose="02030609000101010101" pitchFamily="17" charset="-127"/>
          <a:ea typeface="바탕체" panose="02030609000101010101" pitchFamily="17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i="0" kern="1200">
          <a:solidFill>
            <a:schemeClr val="tx1"/>
          </a:solidFill>
          <a:latin typeface="바탕체" panose="02030609000101010101" pitchFamily="17" charset="-127"/>
          <a:ea typeface="바탕체" panose="02030609000101010101" pitchFamily="17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51489" y="3054603"/>
            <a:ext cx="7056046" cy="946446"/>
          </a:xfrm>
        </p:spPr>
        <p:txBody>
          <a:bodyPr>
            <a:noAutofit/>
          </a:bodyPr>
          <a:lstStyle/>
          <a:p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</a:t>
            </a:r>
            <a:endParaRPr lang="ko-KR" altLang="en-US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58742" y="2576945"/>
            <a:ext cx="251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w3schools.com.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9717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908721"/>
            <a:ext cx="10972800" cy="50985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구문 </a:t>
            </a:r>
            <a:r>
              <a:rPr lang="en-US" altLang="ko-KR" sz="1800" dirty="0"/>
              <a:t>: $("#test")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“</a:t>
            </a:r>
            <a:r>
              <a:rPr lang="ko-KR" altLang="en-US" sz="1800" dirty="0"/>
              <a:t>예제</a:t>
            </a:r>
            <a:r>
              <a:rPr lang="en-US" altLang="ko-KR" sz="1800" dirty="0"/>
              <a:t>”</a:t>
            </a:r>
            <a:br>
              <a:rPr lang="en-US" altLang="ko-KR" sz="1800" dirty="0"/>
            </a:br>
            <a:r>
              <a:rPr lang="en-US" altLang="ko-KR" sz="1800" dirty="0"/>
              <a:t>&lt;script&gt;</a:t>
            </a:r>
            <a:br>
              <a:rPr lang="en-US" altLang="ko-KR" sz="1800" dirty="0"/>
            </a:br>
            <a:r>
              <a:rPr lang="en-US" altLang="ko-KR" sz="1800" dirty="0"/>
              <a:t>$(document).ready(function(){</a:t>
            </a:r>
            <a:br>
              <a:rPr lang="en-US" altLang="ko-KR" sz="1800" dirty="0"/>
            </a:br>
            <a:r>
              <a:rPr lang="en-US" altLang="ko-KR" sz="1800" dirty="0"/>
              <a:t>  $("button").click(function(){</a:t>
            </a:r>
            <a:br>
              <a:rPr lang="en-US" altLang="ko-KR" sz="1800" dirty="0"/>
            </a:br>
            <a:r>
              <a:rPr lang="en-US" altLang="ko-KR" sz="1800" dirty="0"/>
              <a:t>    $("#test").hide(); //id</a:t>
            </a:r>
            <a:r>
              <a:rPr lang="ko-KR" altLang="en-US" sz="1800" dirty="0" err="1"/>
              <a:t>셀렉터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  });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  <a:br>
              <a:rPr lang="en-US" altLang="ko-KR" sz="1800" dirty="0"/>
            </a:br>
            <a:r>
              <a:rPr lang="en-US" altLang="ko-KR" sz="1800" dirty="0"/>
              <a:t>&lt;/script&gt;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4082"/>
          </a:xfrm>
        </p:spPr>
        <p:txBody>
          <a:bodyPr>
            <a:normAutofit/>
          </a:bodyPr>
          <a:lstStyle/>
          <a:p>
            <a:r>
              <a:rPr lang="en-US" altLang="ko-KR" sz="2400" b="0" dirty="0">
                <a:effectLst/>
              </a:rPr>
              <a:t>#id Selector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81146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026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구문 </a:t>
            </a:r>
            <a:r>
              <a:rPr lang="en-US" altLang="ko-KR" sz="1800" dirty="0"/>
              <a:t>: $(".test")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“</a:t>
            </a:r>
            <a:r>
              <a:rPr lang="ko-KR" altLang="en-US" sz="1800" dirty="0"/>
              <a:t>예</a:t>
            </a:r>
            <a:r>
              <a:rPr lang="en-US" altLang="ko-KR" sz="1800" dirty="0"/>
              <a:t>”</a:t>
            </a:r>
            <a:br>
              <a:rPr lang="en-US" altLang="ko-KR" sz="1800" dirty="0"/>
            </a:br>
            <a:r>
              <a:rPr lang="en-US" altLang="ko-KR" sz="1800" dirty="0"/>
              <a:t>$(document).ready(function(){</a:t>
            </a:r>
            <a:br>
              <a:rPr lang="en-US" altLang="ko-KR" sz="1800" dirty="0"/>
            </a:br>
            <a:r>
              <a:rPr lang="en-US" altLang="ko-KR" sz="1800" dirty="0"/>
              <a:t>  $("button").click(function(){</a:t>
            </a:r>
            <a:br>
              <a:rPr lang="en-US" altLang="ko-KR" sz="1800" dirty="0"/>
            </a:br>
            <a:r>
              <a:rPr lang="en-US" altLang="ko-KR" sz="1800" dirty="0"/>
              <a:t>    $(".test").hide(); //</a:t>
            </a:r>
            <a:r>
              <a:rPr lang="ko-KR" altLang="en-US" sz="1800" dirty="0"/>
              <a:t>클래스 </a:t>
            </a:r>
            <a:r>
              <a:rPr lang="ko-KR" altLang="en-US" sz="1800" dirty="0" err="1"/>
              <a:t>셀렉터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  });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rmAutofit/>
          </a:bodyPr>
          <a:lstStyle/>
          <a:p>
            <a:r>
              <a:rPr lang="en-US" altLang="ko-KR" sz="2400" b="0" dirty="0">
                <a:effectLst/>
              </a:rPr>
              <a:t>.class Selector(</a:t>
            </a:r>
            <a:r>
              <a:rPr lang="ko-KR" altLang="en-US" sz="2400" b="0" dirty="0" err="1">
                <a:effectLst/>
              </a:rPr>
              <a:t>클래스셀렉터</a:t>
            </a:r>
            <a:r>
              <a:rPr lang="en-US" altLang="ko-KR" sz="2400" b="0" dirty="0">
                <a:effectLst/>
              </a:rPr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1972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90066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셀렉터</a:t>
            </a:r>
            <a:r>
              <a:rPr lang="ko-KR" altLang="en-US" sz="2400" dirty="0"/>
              <a:t> </a:t>
            </a:r>
            <a:r>
              <a:rPr lang="en-US" altLang="ko-KR" sz="2400" dirty="0"/>
              <a:t>“</a:t>
            </a:r>
            <a:r>
              <a:rPr lang="ko-KR" altLang="en-US" sz="2400" dirty="0"/>
              <a:t>예</a:t>
            </a:r>
            <a:r>
              <a:rPr lang="en-US" altLang="ko-KR" sz="2400" dirty="0"/>
              <a:t>”</a:t>
            </a:r>
            <a:endParaRPr lang="ko-KR" altLang="en-US" sz="24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7390697"/>
              </p:ext>
            </p:extLst>
          </p:nvPr>
        </p:nvGraphicFramePr>
        <p:xfrm>
          <a:off x="1111624" y="980728"/>
          <a:ext cx="9400867" cy="4968556"/>
        </p:xfrm>
        <a:graphic>
          <a:graphicData uri="http://schemas.openxmlformats.org/drawingml/2006/table">
            <a:tbl>
              <a:tblPr/>
              <a:tblGrid>
                <a:gridCol w="2602074">
                  <a:extLst>
                    <a:ext uri="{9D8B030D-6E8A-4147-A177-3AD203B41FA5}">
                      <a16:colId xmlns:a16="http://schemas.microsoft.com/office/drawing/2014/main" val="1547382379"/>
                    </a:ext>
                  </a:extLst>
                </a:gridCol>
                <a:gridCol w="6798793">
                  <a:extLst>
                    <a:ext uri="{9D8B030D-6E8A-4147-A177-3AD203B41FA5}">
                      <a16:colId xmlns:a16="http://schemas.microsoft.com/office/drawing/2014/main" val="1032678240"/>
                    </a:ext>
                  </a:extLst>
                </a:gridCol>
              </a:tblGrid>
              <a:tr h="53343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HY그래픽M" panose="02030600000101010101" pitchFamily="18" charset="-127"/>
                        </a:rPr>
                        <a:t>Syntax</a:t>
                      </a:r>
                    </a:p>
                  </a:txBody>
                  <a:tcPr marL="10409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HY그래픽M" panose="02030600000101010101" pitchFamily="18" charset="-127"/>
                        </a:rPr>
                        <a:t>Description</a:t>
                      </a:r>
                    </a:p>
                  </a:txBody>
                  <a:tcPr marL="5204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90081"/>
                  </a:ext>
                </a:extLst>
              </a:tr>
              <a:tr h="31841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dirty="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$("*")</a:t>
                      </a:r>
                    </a:p>
                  </a:txBody>
                  <a:tcPr marL="10409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HY그래픽M" panose="02030600000101010101" pitchFamily="18" charset="-127"/>
                        </a:rPr>
                        <a:t>Selects all elements</a:t>
                      </a:r>
                    </a:p>
                  </a:txBody>
                  <a:tcPr marL="5204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859822"/>
                  </a:ext>
                </a:extLst>
              </a:tr>
              <a:tr h="3184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HY그래픽M" panose="02030600000101010101" pitchFamily="18" charset="-127"/>
                        </a:rPr>
                        <a:t>$(this)</a:t>
                      </a:r>
                    </a:p>
                  </a:txBody>
                  <a:tcPr marL="10409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HY그래픽M" panose="02030600000101010101" pitchFamily="18" charset="-127"/>
                        </a:rPr>
                        <a:t>Selects the current HTML element</a:t>
                      </a:r>
                    </a:p>
                  </a:txBody>
                  <a:tcPr marL="5204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18292"/>
                  </a:ext>
                </a:extLst>
              </a:tr>
              <a:tr h="3184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HY그래픽M" panose="02030600000101010101" pitchFamily="18" charset="-127"/>
                        </a:rPr>
                        <a:t>$("</a:t>
                      </a:r>
                      <a:r>
                        <a:rPr lang="en-US" sz="1200" dirty="0" err="1">
                          <a:effectLst/>
                          <a:latin typeface="HY그래픽M" panose="02030600000101010101" pitchFamily="18" charset="-127"/>
                        </a:rPr>
                        <a:t>p.intro</a:t>
                      </a:r>
                      <a:r>
                        <a:rPr lang="en-US" sz="1200" dirty="0">
                          <a:effectLst/>
                          <a:latin typeface="HY그래픽M" panose="02030600000101010101" pitchFamily="18" charset="-127"/>
                        </a:rPr>
                        <a:t>")</a:t>
                      </a:r>
                    </a:p>
                  </a:txBody>
                  <a:tcPr marL="10409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HY그래픽M" panose="02030600000101010101" pitchFamily="18" charset="-127"/>
                        </a:rPr>
                        <a:t>Selects all &lt;p&gt; elements with class="intro"</a:t>
                      </a:r>
                    </a:p>
                  </a:txBody>
                  <a:tcPr marL="5204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399669"/>
                  </a:ext>
                </a:extLst>
              </a:tr>
              <a:tr h="3184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HY그래픽M" panose="02030600000101010101" pitchFamily="18" charset="-127"/>
                        </a:rPr>
                        <a:t>$("</a:t>
                      </a:r>
                      <a:r>
                        <a:rPr lang="en-US" sz="1200" dirty="0" err="1">
                          <a:effectLst/>
                          <a:latin typeface="HY그래픽M" panose="02030600000101010101" pitchFamily="18" charset="-127"/>
                        </a:rPr>
                        <a:t>p:first</a:t>
                      </a:r>
                      <a:r>
                        <a:rPr lang="en-US" sz="1200" dirty="0">
                          <a:effectLst/>
                          <a:latin typeface="HY그래픽M" panose="02030600000101010101" pitchFamily="18" charset="-127"/>
                        </a:rPr>
                        <a:t>")</a:t>
                      </a:r>
                    </a:p>
                  </a:txBody>
                  <a:tcPr marL="10409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HY그래픽M" panose="02030600000101010101" pitchFamily="18" charset="-127"/>
                        </a:rPr>
                        <a:t>Selects the first &lt;p&gt; element</a:t>
                      </a:r>
                    </a:p>
                  </a:txBody>
                  <a:tcPr marL="5204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620360"/>
                  </a:ext>
                </a:extLst>
              </a:tr>
              <a:tr h="3184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HY그래픽M" panose="02030600000101010101" pitchFamily="18" charset="-127"/>
                        </a:rPr>
                        <a:t>$("</a:t>
                      </a:r>
                      <a:r>
                        <a:rPr lang="en-US" sz="1200" dirty="0" err="1">
                          <a:effectLst/>
                          <a:latin typeface="HY그래픽M" panose="02030600000101010101" pitchFamily="18" charset="-127"/>
                        </a:rPr>
                        <a:t>ul</a:t>
                      </a:r>
                      <a:r>
                        <a:rPr lang="en-US" sz="1200" dirty="0">
                          <a:effectLst/>
                          <a:latin typeface="HY그래픽M" panose="02030600000101010101" pitchFamily="18" charset="-127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HY그래픽M" panose="02030600000101010101" pitchFamily="18" charset="-127"/>
                        </a:rPr>
                        <a:t>li:first</a:t>
                      </a:r>
                      <a:r>
                        <a:rPr lang="en-US" sz="1200" dirty="0">
                          <a:effectLst/>
                          <a:latin typeface="HY그래픽M" panose="02030600000101010101" pitchFamily="18" charset="-127"/>
                        </a:rPr>
                        <a:t>")</a:t>
                      </a:r>
                    </a:p>
                  </a:txBody>
                  <a:tcPr marL="10409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HY그래픽M" panose="02030600000101010101" pitchFamily="18" charset="-127"/>
                        </a:rPr>
                        <a:t>Selects the first &lt;li&gt; element of the first &lt;</a:t>
                      </a:r>
                      <a:r>
                        <a:rPr lang="en-US" sz="1200" dirty="0" err="1">
                          <a:effectLst/>
                          <a:latin typeface="HY그래픽M" panose="02030600000101010101" pitchFamily="18" charset="-127"/>
                        </a:rPr>
                        <a:t>ul</a:t>
                      </a:r>
                      <a:r>
                        <a:rPr lang="en-US" sz="1200" dirty="0">
                          <a:effectLst/>
                          <a:latin typeface="HY그래픽M" panose="02030600000101010101" pitchFamily="18" charset="-127"/>
                        </a:rPr>
                        <a:t>&gt;</a:t>
                      </a:r>
                    </a:p>
                  </a:txBody>
                  <a:tcPr marL="5204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234357"/>
                  </a:ext>
                </a:extLst>
              </a:tr>
              <a:tr h="3184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HY그래픽M" panose="02030600000101010101" pitchFamily="18" charset="-127"/>
                        </a:rPr>
                        <a:t>$("</a:t>
                      </a:r>
                      <a:r>
                        <a:rPr lang="en-US" sz="1200" dirty="0" err="1">
                          <a:effectLst/>
                          <a:latin typeface="HY그래픽M" panose="02030600000101010101" pitchFamily="18" charset="-127"/>
                        </a:rPr>
                        <a:t>ul</a:t>
                      </a:r>
                      <a:r>
                        <a:rPr lang="en-US" sz="1200" dirty="0">
                          <a:effectLst/>
                          <a:latin typeface="HY그래픽M" panose="02030600000101010101" pitchFamily="18" charset="-127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HY그래픽M" panose="02030600000101010101" pitchFamily="18" charset="-127"/>
                        </a:rPr>
                        <a:t>li:first-child</a:t>
                      </a:r>
                      <a:r>
                        <a:rPr lang="en-US" sz="1200" dirty="0">
                          <a:effectLst/>
                          <a:latin typeface="HY그래픽M" panose="02030600000101010101" pitchFamily="18" charset="-127"/>
                        </a:rPr>
                        <a:t>")</a:t>
                      </a:r>
                    </a:p>
                  </a:txBody>
                  <a:tcPr marL="10409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HY그래픽M" panose="02030600000101010101" pitchFamily="18" charset="-127"/>
                        </a:rPr>
                        <a:t>Selects the first &lt;li&gt; element of every &lt;</a:t>
                      </a:r>
                      <a:r>
                        <a:rPr lang="en-US" sz="1200" dirty="0" err="1">
                          <a:effectLst/>
                          <a:latin typeface="HY그래픽M" panose="02030600000101010101" pitchFamily="18" charset="-127"/>
                        </a:rPr>
                        <a:t>ul</a:t>
                      </a:r>
                      <a:r>
                        <a:rPr lang="en-US" sz="1200" dirty="0">
                          <a:effectLst/>
                          <a:latin typeface="HY그래픽M" panose="02030600000101010101" pitchFamily="18" charset="-127"/>
                        </a:rPr>
                        <a:t>&gt;</a:t>
                      </a:r>
                    </a:p>
                  </a:txBody>
                  <a:tcPr marL="5204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612482"/>
                  </a:ext>
                </a:extLst>
              </a:tr>
              <a:tr h="3184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HY그래픽M" panose="02030600000101010101" pitchFamily="18" charset="-127"/>
                        </a:rPr>
                        <a:t>$("[</a:t>
                      </a:r>
                      <a:r>
                        <a:rPr lang="en-US" sz="1200" dirty="0" err="1">
                          <a:effectLst/>
                          <a:latin typeface="HY그래픽M" panose="02030600000101010101" pitchFamily="18" charset="-127"/>
                        </a:rPr>
                        <a:t>href</a:t>
                      </a:r>
                      <a:r>
                        <a:rPr lang="en-US" sz="1200" dirty="0">
                          <a:effectLst/>
                          <a:latin typeface="HY그래픽M" panose="02030600000101010101" pitchFamily="18" charset="-127"/>
                        </a:rPr>
                        <a:t>]")</a:t>
                      </a:r>
                    </a:p>
                  </a:txBody>
                  <a:tcPr marL="10409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HY그래픽M" panose="02030600000101010101" pitchFamily="18" charset="-127"/>
                        </a:rPr>
                        <a:t>Selects all elements with an href attribute</a:t>
                      </a:r>
                    </a:p>
                  </a:txBody>
                  <a:tcPr marL="5204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606702"/>
                  </a:ext>
                </a:extLst>
              </a:tr>
              <a:tr h="52311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HY그래픽M" panose="02030600000101010101" pitchFamily="18" charset="-127"/>
                        </a:rPr>
                        <a:t>$("a[target='_blank']")</a:t>
                      </a:r>
                    </a:p>
                  </a:txBody>
                  <a:tcPr marL="10409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HY그래픽M" panose="02030600000101010101" pitchFamily="18" charset="-127"/>
                        </a:rPr>
                        <a:t>Selects all &lt;a&gt; elements with a target attribute value equal to "_blank"</a:t>
                      </a:r>
                    </a:p>
                  </a:txBody>
                  <a:tcPr marL="5204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185561"/>
                  </a:ext>
                </a:extLst>
              </a:tr>
              <a:tr h="52311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HY그래픽M" panose="02030600000101010101" pitchFamily="18" charset="-127"/>
                        </a:rPr>
                        <a:t>$("a[target!='_blank']")</a:t>
                      </a:r>
                    </a:p>
                  </a:txBody>
                  <a:tcPr marL="10409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HY그래픽M" panose="02030600000101010101" pitchFamily="18" charset="-127"/>
                        </a:rPr>
                        <a:t>Selects all &lt;a&gt; elements with a target attribute value NOT equal to "_blank"</a:t>
                      </a:r>
                    </a:p>
                  </a:txBody>
                  <a:tcPr marL="5204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55170"/>
                  </a:ext>
                </a:extLst>
              </a:tr>
              <a:tr h="52311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HY그래픽M" panose="02030600000101010101" pitchFamily="18" charset="-127"/>
                        </a:rPr>
                        <a:t>$(":button")</a:t>
                      </a:r>
                    </a:p>
                  </a:txBody>
                  <a:tcPr marL="10409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HY그래픽M" panose="02030600000101010101" pitchFamily="18" charset="-127"/>
                        </a:rPr>
                        <a:t>Selects all &lt;button&gt; elements and &lt;input&gt; elements of type="button"</a:t>
                      </a:r>
                    </a:p>
                  </a:txBody>
                  <a:tcPr marL="5204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261344"/>
                  </a:ext>
                </a:extLst>
              </a:tr>
              <a:tr h="3184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HY그래픽M" panose="02030600000101010101" pitchFamily="18" charset="-127"/>
                        </a:rPr>
                        <a:t>$("</a:t>
                      </a:r>
                      <a:r>
                        <a:rPr lang="en-US" sz="1200" dirty="0" err="1">
                          <a:effectLst/>
                          <a:latin typeface="HY그래픽M" panose="02030600000101010101" pitchFamily="18" charset="-127"/>
                        </a:rPr>
                        <a:t>tr:even</a:t>
                      </a:r>
                      <a:r>
                        <a:rPr lang="en-US" sz="1200" dirty="0">
                          <a:effectLst/>
                          <a:latin typeface="HY그래픽M" panose="02030600000101010101" pitchFamily="18" charset="-127"/>
                        </a:rPr>
                        <a:t>")</a:t>
                      </a:r>
                    </a:p>
                  </a:txBody>
                  <a:tcPr marL="10409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HY그래픽M" panose="02030600000101010101" pitchFamily="18" charset="-127"/>
                        </a:rPr>
                        <a:t>Selects all even &lt;</a:t>
                      </a:r>
                      <a:r>
                        <a:rPr lang="en-US" sz="1200" dirty="0" err="1">
                          <a:effectLst/>
                          <a:latin typeface="HY그래픽M" panose="02030600000101010101" pitchFamily="18" charset="-127"/>
                        </a:rPr>
                        <a:t>tr</a:t>
                      </a:r>
                      <a:r>
                        <a:rPr lang="en-US" sz="1200" dirty="0">
                          <a:effectLst/>
                          <a:latin typeface="HY그래픽M" panose="02030600000101010101" pitchFamily="18" charset="-127"/>
                        </a:rPr>
                        <a:t>&gt; elements</a:t>
                      </a:r>
                    </a:p>
                  </a:txBody>
                  <a:tcPr marL="5204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902320"/>
                  </a:ext>
                </a:extLst>
              </a:tr>
              <a:tr h="3184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HY그래픽M" panose="02030600000101010101" pitchFamily="18" charset="-127"/>
                        </a:rPr>
                        <a:t>$("</a:t>
                      </a:r>
                      <a:r>
                        <a:rPr lang="en-US" sz="1200" dirty="0" err="1">
                          <a:effectLst/>
                          <a:latin typeface="HY그래픽M" panose="02030600000101010101" pitchFamily="18" charset="-127"/>
                        </a:rPr>
                        <a:t>tr:odd</a:t>
                      </a:r>
                      <a:r>
                        <a:rPr lang="en-US" sz="1200" dirty="0">
                          <a:effectLst/>
                          <a:latin typeface="HY그래픽M" panose="02030600000101010101" pitchFamily="18" charset="-127"/>
                        </a:rPr>
                        <a:t>")</a:t>
                      </a:r>
                    </a:p>
                  </a:txBody>
                  <a:tcPr marL="10409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HY그래픽M" panose="02030600000101010101" pitchFamily="18" charset="-127"/>
                        </a:rPr>
                        <a:t>Selects all odd &lt;</a:t>
                      </a:r>
                      <a:r>
                        <a:rPr lang="en-US" sz="1200" dirty="0" err="1">
                          <a:effectLst/>
                          <a:latin typeface="HY그래픽M" panose="02030600000101010101" pitchFamily="18" charset="-127"/>
                        </a:rPr>
                        <a:t>tr</a:t>
                      </a:r>
                      <a:r>
                        <a:rPr lang="en-US" sz="1200" dirty="0">
                          <a:effectLst/>
                          <a:latin typeface="HY그래픽M" panose="02030600000101010101" pitchFamily="18" charset="-127"/>
                        </a:rPr>
                        <a:t>&gt; elements</a:t>
                      </a:r>
                    </a:p>
                  </a:txBody>
                  <a:tcPr marL="5204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101509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104155" y="335005"/>
            <a:ext cx="6301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https://www.w3schools.com/jquery/jquery_selectors.asp</a:t>
            </a:r>
            <a:endParaRPr lang="ko-KR" altLang="en-US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4714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rmAutofit fontScale="90000"/>
          </a:bodyPr>
          <a:lstStyle/>
          <a:p>
            <a:r>
              <a:rPr lang="en-US" altLang="ko-KR" sz="2400" dirty="0"/>
              <a:t>jQuery Event Method</a:t>
            </a:r>
            <a:br>
              <a:rPr lang="en-US" altLang="ko-KR" sz="2400" dirty="0"/>
            </a:b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392" y="764705"/>
            <a:ext cx="10972800" cy="4525963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Dom</a:t>
            </a:r>
            <a:r>
              <a:rPr lang="ko-KR" altLang="en-US" sz="1800" dirty="0"/>
              <a:t>의 이벤트 종류</a:t>
            </a:r>
            <a:r>
              <a:rPr lang="en-US" altLang="ko-KR" sz="1800" dirty="0"/>
              <a:t>(DOM</a:t>
            </a:r>
            <a:r>
              <a:rPr lang="ko-KR" altLang="en-US" sz="1800" dirty="0"/>
              <a:t>은 </a:t>
            </a:r>
            <a:r>
              <a:rPr lang="en-US" altLang="ko-KR" sz="1800" dirty="0"/>
              <a:t>HTML</a:t>
            </a:r>
            <a:r>
              <a:rPr lang="ko-KR" altLang="en-US" sz="1800" dirty="0"/>
              <a:t>의 모든 </a:t>
            </a:r>
            <a:r>
              <a:rPr lang="ko-KR" altLang="en-US" sz="1800" dirty="0" err="1"/>
              <a:t>엘리먼트를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객체화한</a:t>
            </a:r>
            <a:r>
              <a:rPr lang="ko-KR" altLang="en-US" sz="1800" dirty="0"/>
              <a:t> 것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endParaRPr lang="ko-KR" altLang="en-US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654767"/>
              </p:ext>
            </p:extLst>
          </p:nvPr>
        </p:nvGraphicFramePr>
        <p:xfrm>
          <a:off x="528918" y="1340768"/>
          <a:ext cx="10514063" cy="3350500"/>
        </p:xfrm>
        <a:graphic>
          <a:graphicData uri="http://schemas.openxmlformats.org/drawingml/2006/table">
            <a:tbl>
              <a:tblPr/>
              <a:tblGrid>
                <a:gridCol w="2409739">
                  <a:extLst>
                    <a:ext uri="{9D8B030D-6E8A-4147-A177-3AD203B41FA5}">
                      <a16:colId xmlns:a16="http://schemas.microsoft.com/office/drawing/2014/main" val="693036655"/>
                    </a:ext>
                  </a:extLst>
                </a:gridCol>
                <a:gridCol w="2620195">
                  <a:extLst>
                    <a:ext uri="{9D8B030D-6E8A-4147-A177-3AD203B41FA5}">
                      <a16:colId xmlns:a16="http://schemas.microsoft.com/office/drawing/2014/main" val="1451568585"/>
                    </a:ext>
                  </a:extLst>
                </a:gridCol>
                <a:gridCol w="2306816">
                  <a:extLst>
                    <a:ext uri="{9D8B030D-6E8A-4147-A177-3AD203B41FA5}">
                      <a16:colId xmlns:a16="http://schemas.microsoft.com/office/drawing/2014/main" val="3444039250"/>
                    </a:ext>
                  </a:extLst>
                </a:gridCol>
                <a:gridCol w="3177313">
                  <a:extLst>
                    <a:ext uri="{9D8B030D-6E8A-4147-A177-3AD203B41FA5}">
                      <a16:colId xmlns:a16="http://schemas.microsoft.com/office/drawing/2014/main" val="86859849"/>
                    </a:ext>
                  </a:extLst>
                </a:gridCol>
              </a:tblGrid>
              <a:tr h="670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HY그래픽M" panose="02030600000101010101" pitchFamily="18" charset="-127"/>
                        </a:rPr>
                        <a:t>Mouse Events</a:t>
                      </a:r>
                    </a:p>
                  </a:txBody>
                  <a:tcPr marL="139279" marR="69640" marT="69640" marB="6964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HY그래픽M" panose="02030600000101010101" pitchFamily="18" charset="-127"/>
                        </a:rPr>
                        <a:t>Keyboard Events</a:t>
                      </a:r>
                    </a:p>
                  </a:txBody>
                  <a:tcPr marL="69640" marR="69640" marT="69640" marB="6964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HY그래픽M" panose="02030600000101010101" pitchFamily="18" charset="-127"/>
                        </a:rPr>
                        <a:t>Form Events</a:t>
                      </a:r>
                    </a:p>
                  </a:txBody>
                  <a:tcPr marL="69640" marR="69640" marT="69640" marB="6964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HY그래픽M" panose="02030600000101010101" pitchFamily="18" charset="-127"/>
                        </a:rPr>
                        <a:t>Document/Window Events</a:t>
                      </a:r>
                    </a:p>
                  </a:txBody>
                  <a:tcPr marL="69640" marR="69640" marT="69640" marB="6964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526213"/>
                  </a:ext>
                </a:extLst>
              </a:tr>
              <a:tr h="670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HY그래픽M" panose="02030600000101010101" pitchFamily="18" charset="-127"/>
                        </a:rPr>
                        <a:t>click</a:t>
                      </a:r>
                    </a:p>
                  </a:txBody>
                  <a:tcPr marL="139279" marR="69640" marT="69640" marB="6964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HY그래픽M" panose="02030600000101010101" pitchFamily="18" charset="-127"/>
                        </a:rPr>
                        <a:t>keypress</a:t>
                      </a:r>
                    </a:p>
                  </a:txBody>
                  <a:tcPr marL="69640" marR="69640" marT="69640" marB="6964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HY그래픽M" panose="02030600000101010101" pitchFamily="18" charset="-127"/>
                        </a:rPr>
                        <a:t>Submit</a:t>
                      </a:r>
                    </a:p>
                  </a:txBody>
                  <a:tcPr marL="69640" marR="69640" marT="69640" marB="6964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HY그래픽M" panose="02030600000101010101" pitchFamily="18" charset="-127"/>
                        </a:rPr>
                        <a:t>load</a:t>
                      </a:r>
                    </a:p>
                  </a:txBody>
                  <a:tcPr marL="69640" marR="69640" marT="69640" marB="6964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70279"/>
                  </a:ext>
                </a:extLst>
              </a:tr>
              <a:tr h="670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  <a:latin typeface="HY그래픽M" panose="02030600000101010101" pitchFamily="18" charset="-127"/>
                        </a:rPr>
                        <a:t>dblclick</a:t>
                      </a:r>
                      <a:endParaRPr lang="en-US" sz="1600" dirty="0">
                        <a:effectLst/>
                        <a:latin typeface="HY그래픽M" panose="02030600000101010101" pitchFamily="18" charset="-127"/>
                      </a:endParaRPr>
                    </a:p>
                  </a:txBody>
                  <a:tcPr marL="139279" marR="69640" marT="69640" marB="6964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HY그래픽M" panose="02030600000101010101" pitchFamily="18" charset="-127"/>
                        </a:rPr>
                        <a:t>keydown</a:t>
                      </a:r>
                    </a:p>
                  </a:txBody>
                  <a:tcPr marL="69640" marR="69640" marT="69640" marB="6964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HY그래픽M" panose="02030600000101010101" pitchFamily="18" charset="-127"/>
                        </a:rPr>
                        <a:t>change</a:t>
                      </a:r>
                    </a:p>
                  </a:txBody>
                  <a:tcPr marL="69640" marR="69640" marT="69640" marB="6964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HY그래픽M" panose="02030600000101010101" pitchFamily="18" charset="-127"/>
                        </a:rPr>
                        <a:t>resize</a:t>
                      </a:r>
                    </a:p>
                  </a:txBody>
                  <a:tcPr marL="69640" marR="69640" marT="69640" marB="6964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608362"/>
                  </a:ext>
                </a:extLst>
              </a:tr>
              <a:tr h="670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  <a:latin typeface="HY그래픽M" panose="02030600000101010101" pitchFamily="18" charset="-127"/>
                        </a:rPr>
                        <a:t>mouseenter</a:t>
                      </a:r>
                      <a:endParaRPr lang="en-US" sz="1600" dirty="0">
                        <a:effectLst/>
                        <a:latin typeface="HY그래픽M" panose="02030600000101010101" pitchFamily="18" charset="-127"/>
                      </a:endParaRPr>
                    </a:p>
                  </a:txBody>
                  <a:tcPr marL="139279" marR="69640" marT="69640" marB="6964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  <a:latin typeface="HY그래픽M" panose="02030600000101010101" pitchFamily="18" charset="-127"/>
                        </a:rPr>
                        <a:t>keyup</a:t>
                      </a:r>
                      <a:endParaRPr lang="en-US" sz="1600" dirty="0">
                        <a:effectLst/>
                        <a:latin typeface="HY그래픽M" panose="02030600000101010101" pitchFamily="18" charset="-127"/>
                      </a:endParaRPr>
                    </a:p>
                  </a:txBody>
                  <a:tcPr marL="69640" marR="69640" marT="69640" marB="6964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HY그래픽M" panose="02030600000101010101" pitchFamily="18" charset="-127"/>
                        </a:rPr>
                        <a:t>focus</a:t>
                      </a:r>
                    </a:p>
                  </a:txBody>
                  <a:tcPr marL="69640" marR="69640" marT="69640" marB="6964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HY그래픽M" panose="02030600000101010101" pitchFamily="18" charset="-127"/>
                        </a:rPr>
                        <a:t>scroll</a:t>
                      </a:r>
                    </a:p>
                  </a:txBody>
                  <a:tcPr marL="69640" marR="69640" marT="69640" marB="6964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922931"/>
                  </a:ext>
                </a:extLst>
              </a:tr>
              <a:tr h="670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  <a:latin typeface="HY그래픽M" panose="02030600000101010101" pitchFamily="18" charset="-127"/>
                        </a:rPr>
                        <a:t>mouseleave</a:t>
                      </a:r>
                      <a:endParaRPr lang="en-US" sz="1600" dirty="0">
                        <a:effectLst/>
                        <a:latin typeface="HY그래픽M" panose="02030600000101010101" pitchFamily="18" charset="-127"/>
                      </a:endParaRPr>
                    </a:p>
                  </a:txBody>
                  <a:tcPr marL="139279" marR="69640" marT="69640" marB="6964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600"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 </a:t>
                      </a:r>
                    </a:p>
                  </a:txBody>
                  <a:tcPr marL="69640" marR="69640" marT="69640" marB="6964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HY그래픽M" panose="02030600000101010101" pitchFamily="18" charset="-127"/>
                        </a:rPr>
                        <a:t>blur</a:t>
                      </a:r>
                    </a:p>
                  </a:txBody>
                  <a:tcPr marL="69640" marR="69640" marT="69640" marB="6964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HY그래픽M" panose="02030600000101010101" pitchFamily="18" charset="-127"/>
                        </a:rPr>
                        <a:t>unload</a:t>
                      </a:r>
                    </a:p>
                  </a:txBody>
                  <a:tcPr marL="69640" marR="69640" marT="69640" marB="6964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681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929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392" y="548680"/>
            <a:ext cx="10972800" cy="5328592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Event Method</a:t>
            </a:r>
            <a:r>
              <a:rPr lang="ko-KR" altLang="en-US" sz="1800" dirty="0"/>
              <a:t>이름은 </a:t>
            </a:r>
            <a:r>
              <a:rPr lang="en-US" altLang="ko-KR" sz="1800" dirty="0" err="1"/>
              <a:t>dom</a:t>
            </a:r>
            <a:r>
              <a:rPr lang="ko-KR" altLang="en-US" sz="1800" dirty="0"/>
              <a:t>이벤트 이름과 같음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endParaRPr lang="en-US" altLang="ko-KR" sz="1800" dirty="0"/>
          </a:p>
          <a:p>
            <a:pPr>
              <a:buNone/>
            </a:pPr>
            <a:r>
              <a:rPr lang="en-US" altLang="ko-KR" sz="1800" dirty="0"/>
              <a:t>$(document).ready(function(){ }) : ready</a:t>
            </a:r>
            <a:r>
              <a:rPr lang="ko-KR" altLang="en-US" sz="1800" dirty="0"/>
              <a:t>이벤트는 </a:t>
            </a:r>
            <a:r>
              <a:rPr lang="ko-KR" altLang="en-US" sz="1800" dirty="0" err="1"/>
              <a:t>웹페이지로딩완료</a:t>
            </a:r>
            <a:r>
              <a:rPr lang="ko-KR" altLang="en-US" sz="1800" dirty="0"/>
              <a:t> 이벤트로 </a:t>
            </a:r>
            <a:r>
              <a:rPr lang="en-US" altLang="ko-KR" sz="1800" dirty="0" err="1"/>
              <a:t>jquery</a:t>
            </a:r>
            <a:r>
              <a:rPr lang="ko-KR" altLang="en-US" sz="1800" dirty="0"/>
              <a:t>프로그램은 이 안에다 작성</a:t>
            </a:r>
            <a:endParaRPr lang="en-US" altLang="ko-KR" sz="1800" dirty="0"/>
          </a:p>
          <a:p>
            <a:pPr>
              <a:buNone/>
            </a:pPr>
            <a:r>
              <a:rPr lang="en-US" altLang="ko-KR" sz="1800" dirty="0"/>
              <a:t>$("p").click(function(){ //</a:t>
            </a:r>
            <a:r>
              <a:rPr lang="ko-KR" altLang="en-US" sz="1800" dirty="0"/>
              <a:t>클릭 이벤트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    $(this).hide();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</a:p>
          <a:p>
            <a:pPr>
              <a:buNone/>
            </a:pPr>
            <a:r>
              <a:rPr lang="en-US" altLang="ko-KR" sz="1800" dirty="0"/>
              <a:t>$("p").</a:t>
            </a:r>
            <a:r>
              <a:rPr lang="en-US" altLang="ko-KR" sz="1800" dirty="0" err="1"/>
              <a:t>dblclick</a:t>
            </a:r>
            <a:r>
              <a:rPr lang="en-US" altLang="ko-KR" sz="1800" dirty="0"/>
              <a:t>(function(){ //</a:t>
            </a:r>
            <a:r>
              <a:rPr lang="ko-KR" altLang="en-US" sz="1800" dirty="0"/>
              <a:t>더블클릭이벤트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    $(this).hide();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</a:p>
          <a:p>
            <a:pPr>
              <a:buNone/>
            </a:pPr>
            <a:r>
              <a:rPr lang="en-US" altLang="ko-KR" sz="1800" dirty="0"/>
              <a:t>$("#p1").</a:t>
            </a:r>
            <a:r>
              <a:rPr lang="en-US" altLang="ko-KR" sz="1800" dirty="0" err="1"/>
              <a:t>mouseenter</a:t>
            </a:r>
            <a:r>
              <a:rPr lang="en-US" altLang="ko-KR" sz="1800" dirty="0"/>
              <a:t>(function(){ //</a:t>
            </a:r>
            <a:r>
              <a:rPr lang="ko-KR" altLang="en-US" sz="1800" dirty="0"/>
              <a:t>마우스진입이벤트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    alert("You entered p1!");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</a:p>
          <a:p>
            <a:pPr>
              <a:buNone/>
            </a:pPr>
            <a:r>
              <a:rPr lang="en-US" altLang="ko-KR" sz="1800" dirty="0"/>
              <a:t>$("#p1").</a:t>
            </a:r>
            <a:r>
              <a:rPr lang="en-US" altLang="ko-KR" sz="1800" dirty="0" err="1"/>
              <a:t>mouseleave</a:t>
            </a:r>
            <a:r>
              <a:rPr lang="en-US" altLang="ko-KR" sz="1800" dirty="0"/>
              <a:t>(function(){ //</a:t>
            </a:r>
            <a:r>
              <a:rPr lang="ko-KR" altLang="en-US" sz="1800" dirty="0"/>
              <a:t>마우스 철수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    alert("Bye! You now leave p1!");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</a:p>
          <a:p>
            <a:pPr>
              <a:buNone/>
            </a:pPr>
            <a:r>
              <a:rPr lang="ko-KR" altLang="en-US" sz="1800" dirty="0"/>
              <a:t>자바스크립트에서 </a:t>
            </a:r>
            <a:r>
              <a:rPr lang="en-US" altLang="ko-KR" sz="1800" dirty="0" err="1"/>
              <a:t>addEventListener</a:t>
            </a:r>
            <a:r>
              <a:rPr lang="ko-KR" altLang="en-US" sz="1800" dirty="0"/>
              <a:t>사용시 처럼 </a:t>
            </a:r>
            <a:r>
              <a:rPr lang="ko-KR" altLang="en-US" sz="1800" dirty="0" err="1"/>
              <a:t>리스너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등록시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ko-KR" altLang="en-US" sz="1800" dirty="0"/>
              <a:t>이벤트 종류를 사용</a:t>
            </a:r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68483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548681"/>
            <a:ext cx="10972800" cy="545861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sz="1800" dirty="0"/>
              <a:t>$("#p1").</a:t>
            </a:r>
            <a:r>
              <a:rPr lang="en-US" altLang="ko-KR" sz="1800" dirty="0" err="1"/>
              <a:t>mousedown</a:t>
            </a:r>
            <a:r>
              <a:rPr lang="en-US" altLang="ko-KR" sz="1800" dirty="0"/>
              <a:t>(function(){ //</a:t>
            </a:r>
            <a:r>
              <a:rPr lang="ko-KR" altLang="en-US" sz="1800" dirty="0"/>
              <a:t>마우스다운 이벤트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    alert("Mouse down over p1!");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800" dirty="0"/>
              <a:t>$("#p1").</a:t>
            </a:r>
            <a:r>
              <a:rPr lang="en-US" altLang="ko-KR" sz="1800" dirty="0" err="1"/>
              <a:t>mouseup</a:t>
            </a:r>
            <a:r>
              <a:rPr lang="en-US" altLang="ko-KR" sz="1800" dirty="0"/>
              <a:t>(function(){ //</a:t>
            </a:r>
            <a:r>
              <a:rPr lang="ko-KR" altLang="en-US" sz="1800" dirty="0" err="1"/>
              <a:t>마우스업</a:t>
            </a:r>
            <a:r>
              <a:rPr lang="ko-KR" altLang="en-US" sz="1800" dirty="0"/>
              <a:t> 이벤트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    alert("Mouse up over p1!");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800" dirty="0"/>
              <a:t>$("#p1").hover(function(){ //hover</a:t>
            </a:r>
            <a:r>
              <a:rPr lang="ko-KR" altLang="en-US" sz="1800" dirty="0"/>
              <a:t>는 마우스엔터와 </a:t>
            </a:r>
            <a:r>
              <a:rPr lang="en-US" altLang="ko-KR" sz="1800" dirty="0"/>
              <a:t>leave</a:t>
            </a:r>
            <a:r>
              <a:rPr lang="ko-KR" altLang="en-US" sz="1800" dirty="0"/>
              <a:t>이벤트의 결합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    alert("You entered p1!");</a:t>
            </a:r>
            <a:br>
              <a:rPr lang="en-US" altLang="ko-KR" sz="1800" dirty="0"/>
            </a:br>
            <a:r>
              <a:rPr lang="en-US" altLang="ko-KR" sz="1800" dirty="0"/>
              <a:t>},</a:t>
            </a:r>
            <a:br>
              <a:rPr lang="en-US" altLang="ko-KR" sz="1800" dirty="0"/>
            </a:br>
            <a:r>
              <a:rPr lang="en-US" altLang="ko-KR" sz="1800" dirty="0"/>
              <a:t>function(){</a:t>
            </a:r>
            <a:br>
              <a:rPr lang="en-US" altLang="ko-KR" sz="1800" dirty="0"/>
            </a:br>
            <a:r>
              <a:rPr lang="en-US" altLang="ko-KR" sz="1800" dirty="0"/>
              <a:t>    alert("Bye! You now leave p1!");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  <a:br>
              <a:rPr lang="en-US" altLang="ko-KR" sz="1800" dirty="0"/>
            </a:br>
            <a:r>
              <a:rPr lang="en-US" altLang="ko-KR" sz="1800" dirty="0"/>
              <a:t>---</a:t>
            </a:r>
            <a:r>
              <a:rPr lang="ko-KR" altLang="en-US" sz="1800" dirty="0" err="1"/>
              <a:t>첫번째는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마우스엔터고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두번째</a:t>
            </a:r>
            <a:r>
              <a:rPr lang="ko-KR" altLang="en-US" sz="1800" dirty="0"/>
              <a:t> 함수가 마우스</a:t>
            </a:r>
            <a:r>
              <a:rPr lang="en-US" altLang="ko-KR" sz="1800" dirty="0"/>
              <a:t>leave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37485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Focus,blur,on</a:t>
            </a:r>
            <a:r>
              <a:rPr lang="ko-KR" altLang="en-US" sz="2400" dirty="0"/>
              <a:t>이벤트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52737"/>
            <a:ext cx="10972800" cy="495455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/>
              <a:t>focus()</a:t>
            </a:r>
            <a:r>
              <a:rPr lang="ko-KR" altLang="en-US" sz="1800" b="1" dirty="0"/>
              <a:t>메서드는 </a:t>
            </a:r>
            <a:r>
              <a:rPr lang="en-US" altLang="ko-KR" sz="1800" b="1" dirty="0"/>
              <a:t>form</a:t>
            </a:r>
            <a:r>
              <a:rPr lang="ko-KR" altLang="en-US" sz="1800" b="1" dirty="0"/>
              <a:t>의 </a:t>
            </a:r>
            <a:r>
              <a:rPr lang="en-US" altLang="ko-KR" sz="1800" b="1" dirty="0"/>
              <a:t>input</a:t>
            </a:r>
            <a:r>
              <a:rPr lang="ko-KR" altLang="en-US" sz="1800" b="1" dirty="0"/>
              <a:t>창의 </a:t>
            </a:r>
            <a:r>
              <a:rPr lang="en-US" altLang="ko-KR" sz="1800" b="1" dirty="0"/>
              <a:t>focus</a:t>
            </a:r>
            <a:r>
              <a:rPr lang="ko-KR" altLang="en-US" sz="1800" b="1" dirty="0"/>
              <a:t>이벤트 처리</a:t>
            </a:r>
            <a:r>
              <a:rPr lang="en-US" altLang="ko-KR" sz="1800" b="1" dirty="0"/>
              <a:t/>
            </a:r>
            <a:br>
              <a:rPr lang="en-US" altLang="ko-KR" sz="1800" b="1" dirty="0"/>
            </a:br>
            <a:r>
              <a:rPr lang="en-US" altLang="ko-KR" sz="1800" dirty="0"/>
              <a:t>$("input").focus(function(){</a:t>
            </a:r>
            <a:br>
              <a:rPr lang="en-US" altLang="ko-KR" sz="1800" dirty="0"/>
            </a:br>
            <a:r>
              <a:rPr lang="en-US" altLang="ko-KR" sz="1800" dirty="0"/>
              <a:t>    $(this).</a:t>
            </a:r>
            <a:r>
              <a:rPr lang="en-US" altLang="ko-KR" sz="1800" dirty="0" err="1"/>
              <a:t>css</a:t>
            </a:r>
            <a:r>
              <a:rPr lang="en-US" altLang="ko-KR" sz="1800" dirty="0"/>
              <a:t>("background-color", "#</a:t>
            </a:r>
            <a:r>
              <a:rPr lang="en-US" altLang="ko-KR" sz="1800" dirty="0" err="1"/>
              <a:t>cccccc</a:t>
            </a:r>
            <a:r>
              <a:rPr lang="en-US" altLang="ko-KR" sz="1800" dirty="0"/>
              <a:t>");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/>
              <a:t>blur()</a:t>
            </a:r>
            <a:r>
              <a:rPr lang="ko-KR" altLang="en-US" sz="1800" b="1" dirty="0"/>
              <a:t>는 </a:t>
            </a:r>
            <a:r>
              <a:rPr lang="en-US" altLang="ko-KR" sz="1800" b="1" dirty="0"/>
              <a:t>focus</a:t>
            </a:r>
            <a:r>
              <a:rPr lang="ko-KR" altLang="en-US" sz="1800" b="1" dirty="0"/>
              <a:t>를 해제 하는 이벤트로 이를 처리</a:t>
            </a:r>
            <a:r>
              <a:rPr lang="en-US" altLang="ko-KR" sz="1800" b="1" dirty="0"/>
              <a:t/>
            </a:r>
            <a:br>
              <a:rPr lang="en-US" altLang="ko-KR" sz="1800" b="1" dirty="0"/>
            </a:br>
            <a:r>
              <a:rPr lang="en-US" altLang="ko-KR" sz="1800" dirty="0"/>
              <a:t>$("input").blur(function(){</a:t>
            </a:r>
            <a:br>
              <a:rPr lang="en-US" altLang="ko-KR" sz="1800" dirty="0"/>
            </a:br>
            <a:r>
              <a:rPr lang="en-US" altLang="ko-KR" sz="1800" dirty="0"/>
              <a:t>    $(this).</a:t>
            </a:r>
            <a:r>
              <a:rPr lang="en-US" altLang="ko-KR" sz="1800" dirty="0" err="1"/>
              <a:t>css</a:t>
            </a:r>
            <a:r>
              <a:rPr lang="en-US" altLang="ko-KR" sz="1800" dirty="0"/>
              <a:t>("background-color", "#</a:t>
            </a:r>
            <a:r>
              <a:rPr lang="en-US" altLang="ko-KR" sz="1800" dirty="0" err="1"/>
              <a:t>ffffff</a:t>
            </a:r>
            <a:r>
              <a:rPr lang="en-US" altLang="ko-KR" sz="1800" dirty="0"/>
              <a:t>");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on()</a:t>
            </a:r>
            <a:r>
              <a:rPr lang="ko-KR" altLang="en-US" sz="1800" dirty="0"/>
              <a:t>메서드는 선택된 </a:t>
            </a:r>
            <a:r>
              <a:rPr lang="ko-KR" altLang="en-US" sz="1800" dirty="0" err="1"/>
              <a:t>엘리먼트에</a:t>
            </a:r>
            <a:r>
              <a:rPr lang="ko-KR" altLang="en-US" sz="1800" dirty="0"/>
              <a:t> 대해 하나 이상의 이벤트를 처리하는 메서드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--</a:t>
            </a:r>
            <a:r>
              <a:rPr lang="ko-KR" altLang="en-US" sz="1800" dirty="0"/>
              <a:t>하나의 이벤트 처리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$("p").on("click", function(){     //$(“p”).click(function() { });</a:t>
            </a:r>
            <a:br>
              <a:rPr lang="en-US" altLang="ko-KR" sz="1800" dirty="0"/>
            </a:br>
            <a:r>
              <a:rPr lang="en-US" altLang="ko-KR" sz="1800" dirty="0"/>
              <a:t>    $(this).hide();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  <a:br>
              <a:rPr lang="en-US" altLang="ko-KR" sz="1800" dirty="0"/>
            </a:b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34315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476673"/>
            <a:ext cx="10972800" cy="55306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여러 개의 이벤트 처리</a:t>
            </a:r>
            <a:r>
              <a:rPr lang="en-US" altLang="ko-KR" sz="1800" dirty="0"/>
              <a:t>(</a:t>
            </a:r>
            <a:r>
              <a:rPr lang="ko-KR" altLang="en-US" sz="1800" dirty="0"/>
              <a:t>이벤트들을 객체형으로 처리 </a:t>
            </a:r>
            <a:r>
              <a:rPr lang="en-US" altLang="ko-KR" sz="1800" dirty="0"/>
              <a:t>key</a:t>
            </a:r>
            <a:r>
              <a:rPr lang="ko-KR" altLang="en-US" sz="1800" dirty="0"/>
              <a:t>는 이벤트 종류 값은 메서드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$("p").on({</a:t>
            </a:r>
            <a:br>
              <a:rPr lang="en-US" altLang="ko-KR" sz="1800" dirty="0"/>
            </a:br>
            <a:r>
              <a:rPr lang="en-US" altLang="ko-KR" sz="1800" dirty="0"/>
              <a:t>    </a:t>
            </a:r>
            <a:r>
              <a:rPr lang="en-US" altLang="ko-KR" sz="1800" dirty="0" err="1"/>
              <a:t>mouseenter</a:t>
            </a:r>
            <a:r>
              <a:rPr lang="en-US" altLang="ko-KR" sz="1800" dirty="0"/>
              <a:t>: function(){</a:t>
            </a:r>
            <a:br>
              <a:rPr lang="en-US" altLang="ko-KR" sz="1800" dirty="0"/>
            </a:br>
            <a:r>
              <a:rPr lang="en-US" altLang="ko-KR" sz="1800" dirty="0"/>
              <a:t>        $(this).</a:t>
            </a:r>
            <a:r>
              <a:rPr lang="en-US" altLang="ko-KR" sz="1800" dirty="0" err="1"/>
              <a:t>css</a:t>
            </a:r>
            <a:r>
              <a:rPr lang="en-US" altLang="ko-KR" sz="1800" dirty="0"/>
              <a:t>("background-color", "</a:t>
            </a:r>
            <a:r>
              <a:rPr lang="en-US" altLang="ko-KR" sz="1800" dirty="0" err="1"/>
              <a:t>lightgray</a:t>
            </a:r>
            <a:r>
              <a:rPr lang="en-US" altLang="ko-KR" sz="1800" dirty="0"/>
              <a:t>");</a:t>
            </a:r>
            <a:br>
              <a:rPr lang="en-US" altLang="ko-KR" sz="1800" dirty="0"/>
            </a:br>
            <a:r>
              <a:rPr lang="en-US" altLang="ko-KR" sz="1800" dirty="0"/>
              <a:t>    }, </a:t>
            </a:r>
            <a:br>
              <a:rPr lang="en-US" altLang="ko-KR" sz="1800" dirty="0"/>
            </a:br>
            <a:r>
              <a:rPr lang="en-US" altLang="ko-KR" sz="1800" dirty="0"/>
              <a:t>    </a:t>
            </a:r>
            <a:r>
              <a:rPr lang="en-US" altLang="ko-KR" sz="1800" dirty="0" err="1"/>
              <a:t>mouseleave</a:t>
            </a:r>
            <a:r>
              <a:rPr lang="en-US" altLang="ko-KR" sz="1800" dirty="0"/>
              <a:t>: function(){</a:t>
            </a:r>
            <a:br>
              <a:rPr lang="en-US" altLang="ko-KR" sz="1800" dirty="0"/>
            </a:br>
            <a:r>
              <a:rPr lang="en-US" altLang="ko-KR" sz="1800" dirty="0"/>
              <a:t>        $(this).</a:t>
            </a:r>
            <a:r>
              <a:rPr lang="en-US" altLang="ko-KR" sz="1800" dirty="0" err="1"/>
              <a:t>css</a:t>
            </a:r>
            <a:r>
              <a:rPr lang="en-US" altLang="ko-KR" sz="1800" dirty="0"/>
              <a:t>("background-color", "</a:t>
            </a:r>
            <a:r>
              <a:rPr lang="en-US" altLang="ko-KR" sz="1800" dirty="0" err="1"/>
              <a:t>lightblue</a:t>
            </a:r>
            <a:r>
              <a:rPr lang="en-US" altLang="ko-KR" sz="1800" dirty="0"/>
              <a:t>");</a:t>
            </a:r>
            <a:br>
              <a:rPr lang="en-US" altLang="ko-KR" sz="1800" dirty="0"/>
            </a:br>
            <a:r>
              <a:rPr lang="en-US" altLang="ko-KR" sz="1800" dirty="0"/>
              <a:t>    }, </a:t>
            </a:r>
            <a:br>
              <a:rPr lang="en-US" altLang="ko-KR" sz="1800" dirty="0"/>
            </a:br>
            <a:r>
              <a:rPr lang="en-US" altLang="ko-KR" sz="1800" dirty="0"/>
              <a:t>    click: function(){</a:t>
            </a:r>
            <a:br>
              <a:rPr lang="en-US" altLang="ko-KR" sz="1800" dirty="0"/>
            </a:br>
            <a:r>
              <a:rPr lang="en-US" altLang="ko-KR" sz="1800" dirty="0"/>
              <a:t>        $(this).</a:t>
            </a:r>
            <a:r>
              <a:rPr lang="en-US" altLang="ko-KR" sz="1800" dirty="0" err="1"/>
              <a:t>css</a:t>
            </a:r>
            <a:r>
              <a:rPr lang="en-US" altLang="ko-KR" sz="1800" dirty="0"/>
              <a:t>("background-color", "yellow");</a:t>
            </a:r>
            <a:br>
              <a:rPr lang="en-US" altLang="ko-KR" sz="1800" dirty="0"/>
            </a:br>
            <a:r>
              <a:rPr lang="en-US" altLang="ko-KR" sz="1800" dirty="0"/>
              <a:t>    } 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  <a:br>
              <a:rPr lang="en-US" altLang="ko-KR" sz="1800" dirty="0"/>
            </a:br>
            <a:r>
              <a:rPr lang="en-US" altLang="ko-KR" sz="1800" dirty="0"/>
              <a:t>  -</a:t>
            </a:r>
            <a:r>
              <a:rPr lang="en-US" altLang="ko-KR" sz="1800" dirty="0">
                <a:sym typeface="Wingdings" panose="05000000000000000000" pitchFamily="2" charset="2"/>
              </a:rPr>
              <a:t> on({</a:t>
            </a:r>
            <a:r>
              <a:rPr lang="ko-KR" altLang="en-US" sz="1800" dirty="0">
                <a:sym typeface="Wingdings" panose="05000000000000000000" pitchFamily="2" charset="2"/>
              </a:rPr>
              <a:t>이벤트종류</a:t>
            </a:r>
            <a:r>
              <a:rPr lang="en-US" altLang="ko-KR" sz="1800" dirty="0">
                <a:sym typeface="Wingdings" panose="05000000000000000000" pitchFamily="2" charset="2"/>
              </a:rPr>
              <a:t>:function(){},…. } );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34315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026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/>
              <a:t>&lt;script </a:t>
            </a:r>
            <a:r>
              <a:rPr lang="en-US" altLang="ko-KR" sz="1800" b="1" dirty="0" err="1"/>
              <a:t>src</a:t>
            </a:r>
            <a:r>
              <a:rPr lang="en-US" altLang="ko-KR" sz="1800" b="1" dirty="0"/>
              <a:t>="https://ajax.googleapis.com/ajax/libs/</a:t>
            </a:r>
            <a:r>
              <a:rPr lang="en-US" altLang="ko-KR" sz="1800" b="1" dirty="0" err="1"/>
              <a:t>jquery</a:t>
            </a:r>
            <a:r>
              <a:rPr lang="en-US" altLang="ko-KR" sz="1800" b="1" dirty="0"/>
              <a:t>/3.5.1/jquery.min.js"&gt;&lt;/script&gt;  </a:t>
            </a:r>
            <a:br>
              <a:rPr lang="en-US" altLang="ko-KR" sz="1800" b="1" dirty="0"/>
            </a:br>
            <a:r>
              <a:rPr lang="en-US" altLang="ko-KR" sz="1800" b="1" dirty="0"/>
              <a:t>//</a:t>
            </a:r>
            <a:r>
              <a:rPr lang="en-US" altLang="ko-KR" sz="1800" b="1" dirty="0" err="1"/>
              <a:t>cdn</a:t>
            </a:r>
            <a:r>
              <a:rPr lang="ko-KR" altLang="en-US" sz="1800" b="1" dirty="0"/>
              <a:t>으로 </a:t>
            </a:r>
            <a:r>
              <a:rPr lang="en-US" altLang="ko-KR" sz="1800" b="1" dirty="0" err="1"/>
              <a:t>jquery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라이브러리 사용</a:t>
            </a:r>
            <a:r>
              <a:rPr lang="en-US" altLang="ko-KR" sz="1800" b="1" dirty="0"/>
              <a:t/>
            </a:r>
            <a:br>
              <a:rPr lang="en-US" altLang="ko-KR" sz="1800" b="1" dirty="0"/>
            </a:br>
            <a:r>
              <a:rPr lang="en-US" altLang="ko-KR" sz="1800" b="1" dirty="0"/>
              <a:t/>
            </a:r>
            <a:br>
              <a:rPr lang="en-US" altLang="ko-KR" sz="1800" b="1" dirty="0"/>
            </a:br>
            <a:r>
              <a:rPr lang="en-US" altLang="ko-KR" sz="1800" b="1" dirty="0"/>
              <a:t>&lt;script </a:t>
            </a:r>
            <a:r>
              <a:rPr lang="en-US" altLang="ko-KR" sz="1800" b="1" dirty="0" err="1"/>
              <a:t>src</a:t>
            </a:r>
            <a:r>
              <a:rPr lang="en-US" altLang="ko-KR" sz="1800" b="1" dirty="0"/>
              <a:t>=＂</a:t>
            </a:r>
            <a:r>
              <a:rPr lang="en-US" altLang="ko-KR" sz="1800" b="1" dirty="0" err="1"/>
              <a:t>js</a:t>
            </a:r>
            <a:r>
              <a:rPr lang="en-US" altLang="ko-KR" sz="1800" b="1" dirty="0"/>
              <a:t>/my_jquery_functions.js"&gt;&lt;/script&gt; </a:t>
            </a:r>
            <a:br>
              <a:rPr lang="en-US" altLang="ko-KR" sz="1800" b="1" dirty="0"/>
            </a:br>
            <a:r>
              <a:rPr lang="en-US" altLang="ko-KR" sz="1800" b="1" dirty="0"/>
              <a:t>//</a:t>
            </a:r>
            <a:r>
              <a:rPr lang="ko-KR" altLang="en-US" sz="1800" b="1" dirty="0"/>
              <a:t>내가 만든 </a:t>
            </a:r>
            <a:r>
              <a:rPr lang="ko-KR" altLang="en-US" sz="1800" b="1" dirty="0" err="1"/>
              <a:t>외부자바스크립트문서</a:t>
            </a:r>
            <a:r>
              <a:rPr lang="ko-KR" altLang="en-US" sz="1800" b="1" dirty="0"/>
              <a:t> 사용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보통 </a:t>
            </a:r>
            <a:r>
              <a:rPr lang="en-US" altLang="ko-KR" sz="1800" b="1" dirty="0"/>
              <a:t>head</a:t>
            </a:r>
            <a:r>
              <a:rPr lang="ko-KR" altLang="en-US" sz="1800" b="1" dirty="0"/>
              <a:t>에 둠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408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외부 자바스크립트 문서 사용시</a:t>
            </a:r>
          </a:p>
        </p:txBody>
      </p:sp>
    </p:spTree>
    <p:extLst>
      <p:ext uri="{BB962C8B-B14F-4D97-AF65-F5344CB8AC3E}">
        <p14:creationId xmlns:p14="http://schemas.microsoft.com/office/powerpoint/2010/main" val="4040087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408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jQuery Effects - Hide and Show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08721"/>
            <a:ext cx="10972800" cy="50985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/>
              <a:t>효과 주기는 </a:t>
            </a:r>
            <a:r>
              <a:rPr lang="en-US" altLang="ko-KR" sz="1900" dirty="0" err="1"/>
              <a:t>hide,show,toggle</a:t>
            </a:r>
            <a:r>
              <a:rPr lang="en-US" altLang="ko-KR" sz="1900" dirty="0"/>
              <a:t>(</a:t>
            </a:r>
            <a:r>
              <a:rPr lang="ko-KR" altLang="en-US" sz="1900" dirty="0"/>
              <a:t>반복</a:t>
            </a:r>
            <a:r>
              <a:rPr lang="en-US" altLang="ko-KR" sz="1900" dirty="0"/>
              <a:t>),</a:t>
            </a:r>
            <a:r>
              <a:rPr lang="en-US" altLang="ko-KR" sz="1900" dirty="0" err="1"/>
              <a:t>slide,fade,animate</a:t>
            </a:r>
            <a:endParaRPr lang="en-US" altLang="ko-KR" sz="1900" dirty="0"/>
          </a:p>
          <a:p>
            <a:pPr>
              <a:lnSpc>
                <a:spcPct val="150000"/>
              </a:lnSpc>
            </a:pPr>
            <a:r>
              <a:rPr lang="en-US" altLang="ko-KR" sz="1900" dirty="0"/>
              <a:t> hide() and show()</a:t>
            </a:r>
            <a:r>
              <a:rPr lang="ko-KR" altLang="en-US" sz="1900" dirty="0"/>
              <a:t>메서드는 </a:t>
            </a:r>
            <a:r>
              <a:rPr lang="en-US" altLang="ko-KR" sz="1900" dirty="0"/>
              <a:t>html</a:t>
            </a:r>
            <a:r>
              <a:rPr lang="ko-KR" altLang="en-US" sz="1900" dirty="0" err="1"/>
              <a:t>엘리먼트를</a:t>
            </a:r>
            <a:r>
              <a:rPr lang="ko-KR" altLang="en-US" sz="1900" dirty="0"/>
              <a:t> 감추거나 보여주는 메서드</a:t>
            </a:r>
            <a:r>
              <a:rPr lang="en-US" altLang="ko-KR" sz="1900" dirty="0"/>
              <a:t/>
            </a:r>
            <a:br>
              <a:rPr lang="en-US" altLang="ko-KR" sz="1900" dirty="0"/>
            </a:br>
            <a:r>
              <a:rPr lang="en-US" altLang="ko-KR" sz="1900" dirty="0"/>
              <a:t>$("#hide").click(function(){</a:t>
            </a:r>
            <a:br>
              <a:rPr lang="en-US" altLang="ko-KR" sz="1900" dirty="0"/>
            </a:br>
            <a:r>
              <a:rPr lang="en-US" altLang="ko-KR" sz="1900" dirty="0"/>
              <a:t>    $("p").hide();</a:t>
            </a:r>
            <a:br>
              <a:rPr lang="en-US" altLang="ko-KR" sz="1900" dirty="0"/>
            </a:br>
            <a:r>
              <a:rPr lang="en-US" altLang="ko-KR" sz="1900" dirty="0"/>
              <a:t>});</a:t>
            </a:r>
            <a:br>
              <a:rPr lang="en-US" altLang="ko-KR" sz="1900" dirty="0"/>
            </a:br>
            <a:r>
              <a:rPr lang="en-US" altLang="ko-KR" sz="1900" dirty="0"/>
              <a:t/>
            </a:r>
            <a:br>
              <a:rPr lang="en-US" altLang="ko-KR" sz="1900" dirty="0"/>
            </a:br>
            <a:r>
              <a:rPr lang="en-US" altLang="ko-KR" sz="1900" dirty="0"/>
              <a:t>$("#show").click(function(){</a:t>
            </a:r>
            <a:br>
              <a:rPr lang="en-US" altLang="ko-KR" sz="1900" dirty="0"/>
            </a:br>
            <a:r>
              <a:rPr lang="en-US" altLang="ko-KR" sz="1900" dirty="0"/>
              <a:t>    $("p").show();</a:t>
            </a:r>
            <a:br>
              <a:rPr lang="en-US" altLang="ko-KR" sz="1900" dirty="0"/>
            </a:br>
            <a:r>
              <a:rPr lang="en-US" altLang="ko-KR" sz="1900" dirty="0"/>
              <a:t>});</a:t>
            </a:r>
            <a:br>
              <a:rPr lang="en-US" altLang="ko-KR" sz="1900" dirty="0"/>
            </a:br>
            <a:r>
              <a:rPr lang="en-US" altLang="ko-KR" sz="1900" dirty="0"/>
              <a:t>-hide()</a:t>
            </a:r>
            <a:r>
              <a:rPr lang="ko-KR" altLang="en-US" sz="1900" dirty="0"/>
              <a:t>는 </a:t>
            </a:r>
            <a:r>
              <a:rPr lang="ko-KR" altLang="en-US" sz="1900" dirty="0" err="1"/>
              <a:t>엘리먼트의</a:t>
            </a:r>
            <a:r>
              <a:rPr lang="ko-KR" altLang="en-US" sz="1900" dirty="0"/>
              <a:t> 차지 공간까지 제거</a:t>
            </a:r>
            <a:endParaRPr lang="en-US" altLang="ko-KR" sz="19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17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408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jQuery (</a:t>
            </a:r>
            <a:r>
              <a:rPr lang="en-US" altLang="ko-KR" sz="2400" dirty="0">
                <a:hlinkClick r:id="rId2"/>
              </a:rPr>
              <a:t>www.w3schools.com</a:t>
            </a:r>
            <a:r>
              <a:rPr lang="ko-KR" altLang="en-US" sz="2400" dirty="0"/>
              <a:t>의 </a:t>
            </a:r>
            <a:r>
              <a:rPr lang="en-US" altLang="ko-KR" sz="2400" dirty="0" err="1"/>
              <a:t>jquery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7381" y="1124745"/>
            <a:ext cx="10972800" cy="4525963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자바스크립트 라이브러리</a:t>
            </a:r>
            <a:endParaRPr lang="en-US" altLang="ko-KR" sz="1800" dirty="0"/>
          </a:p>
          <a:p>
            <a:r>
              <a:rPr lang="ko-KR" altLang="en-US" sz="1800" dirty="0"/>
              <a:t>자바스크립트 프로그램을 아주 간단하게 해줌</a:t>
            </a:r>
            <a:endParaRPr lang="en-US" altLang="ko-KR" sz="1800" dirty="0"/>
          </a:p>
          <a:p>
            <a:r>
              <a:rPr lang="ko-KR" altLang="en-US" sz="1800" dirty="0"/>
              <a:t>학습하기가 쉽다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Server</a:t>
            </a:r>
            <a:r>
              <a:rPr lang="ko-KR" altLang="en-US" sz="1800" dirty="0"/>
              <a:t> </a:t>
            </a:r>
            <a:r>
              <a:rPr lang="en-US" altLang="ko-KR" sz="1800" dirty="0"/>
              <a:t>port</a:t>
            </a:r>
            <a:r>
              <a:rPr lang="ko-KR" altLang="en-US" sz="1800" dirty="0"/>
              <a:t>죽이기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cmd</a:t>
            </a:r>
            <a:r>
              <a:rPr lang="ko-KR" altLang="en-US" sz="1800" dirty="0"/>
              <a:t>창에서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b="0" i="0" dirty="0">
                <a:solidFill>
                  <a:srgbClr val="222222"/>
                </a:solidFill>
                <a:effectLst/>
                <a:latin typeface="Noto Sans KR"/>
              </a:rPr>
              <a:t> </a:t>
            </a:r>
            <a:r>
              <a:rPr lang="en-US" altLang="ko-KR" sz="1800" b="1" i="0" u="sng" dirty="0">
                <a:solidFill>
                  <a:srgbClr val="222222"/>
                </a:solidFill>
                <a:effectLst/>
                <a:latin typeface="Noto Sans KR"/>
              </a:rPr>
              <a:t>netstat -</a:t>
            </a:r>
            <a:r>
              <a:rPr lang="en-US" altLang="ko-KR" sz="1800" b="1" i="0" u="sng" dirty="0" err="1">
                <a:solidFill>
                  <a:srgbClr val="222222"/>
                </a:solidFill>
                <a:effectLst/>
                <a:latin typeface="Noto Sans KR"/>
              </a:rPr>
              <a:t>ano</a:t>
            </a:r>
            <a:r>
              <a:rPr lang="en-US" altLang="ko-KR" sz="1800" b="1" i="0" u="sng" dirty="0">
                <a:solidFill>
                  <a:srgbClr val="222222"/>
                </a:solidFill>
                <a:effectLst/>
                <a:latin typeface="Noto Sans KR"/>
              </a:rPr>
              <a:t> | </a:t>
            </a:r>
            <a:r>
              <a:rPr lang="en-US" altLang="ko-KR" sz="1800" b="1" i="0" u="sng" dirty="0" err="1">
                <a:solidFill>
                  <a:srgbClr val="222222"/>
                </a:solidFill>
                <a:effectLst/>
                <a:latin typeface="Noto Sans KR"/>
              </a:rPr>
              <a:t>findstr</a:t>
            </a:r>
            <a:r>
              <a:rPr lang="en-US" altLang="ko-KR" sz="1800" b="1" i="0" u="sng" dirty="0">
                <a:solidFill>
                  <a:srgbClr val="222222"/>
                </a:solidFill>
                <a:effectLst/>
                <a:latin typeface="Noto Sans KR"/>
              </a:rPr>
              <a:t> 8181 </a:t>
            </a:r>
            <a:r>
              <a:rPr lang="ko-KR" altLang="en-US" sz="1800" b="1" i="0" u="sng" dirty="0">
                <a:solidFill>
                  <a:srgbClr val="222222"/>
                </a:solidFill>
                <a:effectLst/>
                <a:latin typeface="Noto Sans KR"/>
              </a:rPr>
              <a:t>로</a:t>
            </a:r>
            <a:r>
              <a:rPr lang="en-US" altLang="ko-KR" sz="1800" b="1" i="0" u="sng" dirty="0">
                <a:solidFill>
                  <a:srgbClr val="222222"/>
                </a:solidFill>
                <a:effectLst/>
                <a:latin typeface="Noto Sans KR"/>
              </a:rPr>
              <a:t>  port</a:t>
            </a:r>
            <a:r>
              <a:rPr lang="ko-KR" altLang="en-US" sz="1800" b="1" i="0" u="sng" dirty="0">
                <a:solidFill>
                  <a:srgbClr val="222222"/>
                </a:solidFill>
                <a:effectLst/>
                <a:latin typeface="Noto Sans KR"/>
              </a:rPr>
              <a:t>의 </a:t>
            </a:r>
            <a:r>
              <a:rPr lang="en-US" altLang="ko-KR" sz="1800" b="1" i="0" u="sng" dirty="0" err="1">
                <a:solidFill>
                  <a:srgbClr val="222222"/>
                </a:solidFill>
                <a:effectLst/>
                <a:latin typeface="Noto Sans KR"/>
              </a:rPr>
              <a:t>pid</a:t>
            </a:r>
            <a:r>
              <a:rPr lang="ko-KR" altLang="en-US" sz="1800" b="1" i="0" u="sng" dirty="0">
                <a:solidFill>
                  <a:srgbClr val="222222"/>
                </a:solidFill>
                <a:effectLst/>
                <a:latin typeface="Noto Sans KR"/>
              </a:rPr>
              <a:t>번호를  찾음</a:t>
            </a:r>
            <a:r>
              <a:rPr lang="en-US" altLang="ko-KR" sz="1800" b="1" i="0" u="sng" dirty="0">
                <a:solidFill>
                  <a:srgbClr val="222222"/>
                </a:solidFill>
                <a:effectLst/>
                <a:latin typeface="Noto Sans KR"/>
              </a:rPr>
              <a:t/>
            </a:r>
            <a:br>
              <a:rPr lang="en-US" altLang="ko-KR" sz="1800" b="1" i="0" u="sng" dirty="0">
                <a:solidFill>
                  <a:srgbClr val="222222"/>
                </a:solidFill>
                <a:effectLst/>
                <a:latin typeface="Noto Sans KR"/>
              </a:rPr>
            </a:br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 </a:t>
            </a:r>
            <a:r>
              <a:rPr lang="en-US" altLang="ko-KR" sz="1800" b="0" i="0" dirty="0" err="1">
                <a:solidFill>
                  <a:srgbClr val="333333"/>
                </a:solidFill>
                <a:effectLst/>
                <a:latin typeface="Noto Sans KR"/>
              </a:rPr>
              <a:t>taskkill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 /f /</a:t>
            </a:r>
            <a:r>
              <a:rPr lang="en-US" altLang="ko-KR" sz="1800" b="0" i="0" dirty="0" err="1">
                <a:solidFill>
                  <a:srgbClr val="333333"/>
                </a:solidFill>
                <a:effectLst/>
                <a:latin typeface="Noto Sans KR"/>
              </a:rPr>
              <a:t>pid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번호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    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찾은 </a:t>
            </a:r>
            <a:r>
              <a:rPr lang="en-US" altLang="ko-KR" sz="1800" b="0" i="0" dirty="0" err="1">
                <a:solidFill>
                  <a:srgbClr val="333333"/>
                </a:solidFill>
                <a:effectLst/>
                <a:latin typeface="Noto Sans KR"/>
              </a:rPr>
              <a:t>pid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번호를 이용하여 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port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죽이기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46436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392" y="476673"/>
            <a:ext cx="10972800" cy="50985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구문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$(</a:t>
            </a:r>
            <a:r>
              <a:rPr lang="en-US" altLang="ko-KR" sz="1800" i="1" dirty="0"/>
              <a:t>selector</a:t>
            </a:r>
            <a:r>
              <a:rPr lang="en-US" altLang="ko-KR" sz="1800" dirty="0"/>
              <a:t>).hide(</a:t>
            </a:r>
            <a:r>
              <a:rPr lang="en-US" altLang="ko-KR" sz="1800" i="1" dirty="0" err="1"/>
              <a:t>speed,callback</a:t>
            </a:r>
            <a:r>
              <a:rPr lang="en-US" altLang="ko-KR" sz="1800" dirty="0"/>
              <a:t>);</a:t>
            </a:r>
            <a:br>
              <a:rPr lang="en-US" altLang="ko-KR" sz="1800" dirty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$(</a:t>
            </a:r>
            <a:r>
              <a:rPr lang="en-US" altLang="ko-KR" sz="1800" i="1" dirty="0"/>
              <a:t>selector</a:t>
            </a:r>
            <a:r>
              <a:rPr lang="en-US" altLang="ko-KR" sz="1800" dirty="0"/>
              <a:t>).show(</a:t>
            </a:r>
            <a:r>
              <a:rPr lang="en-US" altLang="ko-KR" sz="1800" i="1" dirty="0" err="1"/>
              <a:t>speed,callback</a:t>
            </a:r>
            <a:r>
              <a:rPr lang="en-US" altLang="ko-KR" sz="1800" dirty="0"/>
              <a:t>);</a:t>
            </a:r>
            <a:br>
              <a:rPr lang="en-US" altLang="ko-KR" sz="1800" dirty="0"/>
            </a:br>
            <a:r>
              <a:rPr lang="en-US" altLang="ko-KR" sz="1800" dirty="0"/>
              <a:t>-</a:t>
            </a:r>
            <a:r>
              <a:rPr lang="en-US" altLang="ko-KR" sz="1800" dirty="0">
                <a:sym typeface="Wingdings" panose="05000000000000000000" pitchFamily="2" charset="2"/>
              </a:rPr>
              <a:t>speed</a:t>
            </a:r>
            <a:r>
              <a:rPr lang="ko-KR" altLang="en-US" sz="1800" dirty="0">
                <a:sym typeface="Wingdings" panose="05000000000000000000" pitchFamily="2" charset="2"/>
              </a:rPr>
              <a:t>는 옵션</a:t>
            </a:r>
            <a:r>
              <a:rPr lang="en-US" altLang="ko-KR" sz="1800" dirty="0">
                <a:sym typeface="Wingdings" panose="05000000000000000000" pitchFamily="2" charset="2"/>
              </a:rPr>
              <a:t>,callback</a:t>
            </a:r>
            <a:r>
              <a:rPr lang="ko-KR" altLang="en-US" sz="1800" dirty="0">
                <a:sym typeface="Wingdings" panose="05000000000000000000" pitchFamily="2" charset="2"/>
              </a:rPr>
              <a:t>도 옵션</a:t>
            </a:r>
            <a:r>
              <a:rPr lang="en-US" altLang="ko-KR" sz="1800" dirty="0">
                <a:sym typeface="Wingdings" panose="05000000000000000000" pitchFamily="2" charset="2"/>
              </a:rPr>
              <a:t/>
            </a:r>
            <a:br>
              <a:rPr lang="en-US" altLang="ko-KR" sz="1800" dirty="0">
                <a:sym typeface="Wingdings" panose="05000000000000000000" pitchFamily="2" charset="2"/>
              </a:rPr>
            </a:br>
            <a:r>
              <a:rPr lang="en-US" altLang="ko-KR" sz="1800" dirty="0">
                <a:sym typeface="Wingdings" panose="05000000000000000000" pitchFamily="2" charset="2"/>
              </a:rPr>
              <a:t>- speed</a:t>
            </a:r>
            <a:r>
              <a:rPr lang="ko-KR" altLang="en-US" sz="1800" dirty="0">
                <a:sym typeface="Wingdings" panose="05000000000000000000" pitchFamily="2" charset="2"/>
              </a:rPr>
              <a:t>는 </a:t>
            </a:r>
            <a:r>
              <a:rPr lang="en-US" altLang="ko-KR" sz="1800" dirty="0" err="1">
                <a:sym typeface="Wingdings" panose="05000000000000000000" pitchFamily="2" charset="2"/>
              </a:rPr>
              <a:t>slow,fast</a:t>
            </a:r>
            <a:r>
              <a:rPr lang="en-US" altLang="ko-KR" sz="1800" dirty="0">
                <a:sym typeface="Wingdings" panose="05000000000000000000" pitchFamily="2" charset="2"/>
              </a:rPr>
              <a:t>,</a:t>
            </a:r>
            <a:r>
              <a:rPr lang="ko-KR" altLang="en-US" sz="1800" dirty="0" err="1">
                <a:sym typeface="Wingdings" panose="05000000000000000000" pitchFamily="2" charset="2"/>
              </a:rPr>
              <a:t>밀리세컨드</a:t>
            </a:r>
            <a:r>
              <a:rPr lang="en-US" altLang="ko-KR" sz="1800" dirty="0">
                <a:sym typeface="Wingdings" panose="05000000000000000000" pitchFamily="2" charset="2"/>
              </a:rPr>
              <a:t/>
            </a:r>
            <a:br>
              <a:rPr lang="en-US" altLang="ko-KR" sz="1800" dirty="0">
                <a:sym typeface="Wingdings" panose="05000000000000000000" pitchFamily="2" charset="2"/>
              </a:rPr>
            </a:br>
            <a:r>
              <a:rPr lang="en-US" altLang="ko-KR" sz="1800" dirty="0">
                <a:sym typeface="Wingdings" panose="05000000000000000000" pitchFamily="2" charset="2"/>
              </a:rPr>
              <a:t>--- &gt; callback</a:t>
            </a:r>
            <a:r>
              <a:rPr lang="ko-KR" altLang="en-US" sz="1800" dirty="0">
                <a:sym typeface="Wingdings" panose="05000000000000000000" pitchFamily="2" charset="2"/>
              </a:rPr>
              <a:t>도 옵션 </a:t>
            </a:r>
            <a:r>
              <a:rPr lang="en-US" altLang="ko-KR" sz="1800" dirty="0" err="1">
                <a:sym typeface="Wingdings" panose="05000000000000000000" pitchFamily="2" charset="2"/>
              </a:rPr>
              <a:t>show,hide</a:t>
            </a:r>
            <a:r>
              <a:rPr lang="en-US" altLang="ko-KR" sz="1800" dirty="0"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sym typeface="Wingdings" panose="05000000000000000000" pitchFamily="2" charset="2"/>
              </a:rPr>
              <a:t>완료 이후 실행할 함수</a:t>
            </a:r>
            <a:r>
              <a:rPr lang="en-US" altLang="ko-KR" sz="1800" dirty="0">
                <a:sym typeface="Wingdings" panose="05000000000000000000" pitchFamily="2" charset="2"/>
              </a:rPr>
              <a:t/>
            </a:r>
            <a:br>
              <a:rPr lang="en-US" altLang="ko-KR" sz="1800" dirty="0">
                <a:sym typeface="Wingdings" panose="05000000000000000000" pitchFamily="2" charset="2"/>
              </a:rPr>
            </a:br>
            <a:r>
              <a:rPr lang="en-US" altLang="ko-KR" sz="1800" dirty="0"/>
              <a:t>$("button").click(function(){</a:t>
            </a:r>
            <a:br>
              <a:rPr lang="en-US" altLang="ko-KR" sz="1800" dirty="0"/>
            </a:br>
            <a:r>
              <a:rPr lang="en-US" altLang="ko-KR" sz="1800" dirty="0"/>
              <a:t>    $("p").hide(1000); //</a:t>
            </a:r>
            <a:r>
              <a:rPr lang="ko-KR" altLang="en-US" sz="1800" dirty="0"/>
              <a:t>밀리 </a:t>
            </a:r>
            <a:r>
              <a:rPr lang="ko-KR" altLang="en-US" sz="1800" dirty="0" smtClean="0"/>
              <a:t>세컨드  </a:t>
            </a:r>
            <a:r>
              <a:rPr lang="en-US" altLang="ko-KR" sz="1800" dirty="0" smtClean="0"/>
              <a:t>//</a:t>
            </a:r>
            <a:r>
              <a:rPr lang="ko-KR" altLang="en-US" sz="1800" dirty="0" smtClean="0"/>
              <a:t>구글라이브러리는 동작 </a:t>
            </a:r>
            <a:r>
              <a:rPr lang="en-US" altLang="ko-KR" sz="1800" dirty="0" err="1" smtClean="0"/>
              <a:t>jsdelvr</a:t>
            </a:r>
            <a:r>
              <a:rPr lang="ko-KR" altLang="en-US" sz="1800" dirty="0" smtClean="0"/>
              <a:t>는 </a:t>
            </a:r>
            <a:r>
              <a:rPr lang="ko-KR" altLang="en-US" sz="1800" dirty="0" err="1" smtClean="0"/>
              <a:t>미동작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172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9403" y="620689"/>
            <a:ext cx="109728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 toggle()</a:t>
            </a:r>
            <a:r>
              <a:rPr lang="ko-KR" altLang="en-US" sz="1800" dirty="0"/>
              <a:t>은 </a:t>
            </a:r>
            <a:r>
              <a:rPr lang="en-US" altLang="ko-KR" sz="1800" dirty="0"/>
              <a:t>hide()</a:t>
            </a:r>
            <a:r>
              <a:rPr lang="ko-KR" altLang="en-US" sz="1800" dirty="0"/>
              <a:t>와 </a:t>
            </a:r>
            <a:r>
              <a:rPr lang="en-US" altLang="ko-KR" sz="1800" dirty="0"/>
              <a:t>show()</a:t>
            </a:r>
            <a:r>
              <a:rPr lang="ko-KR" altLang="en-US" sz="1800" dirty="0"/>
              <a:t>를 한번씩 반복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$(</a:t>
            </a:r>
            <a:r>
              <a:rPr lang="en-US" altLang="ko-KR" sz="1800" i="1" dirty="0"/>
              <a:t>selector</a:t>
            </a:r>
            <a:r>
              <a:rPr lang="en-US" altLang="ko-KR" sz="1800" dirty="0"/>
              <a:t>).toggle(</a:t>
            </a:r>
            <a:r>
              <a:rPr lang="en-US" altLang="ko-KR" sz="1800" i="1" dirty="0" err="1"/>
              <a:t>speed,callback</a:t>
            </a:r>
            <a:r>
              <a:rPr lang="en-US" altLang="ko-KR" sz="1800" dirty="0"/>
              <a:t>);</a:t>
            </a:r>
            <a:br>
              <a:rPr lang="en-US" altLang="ko-KR" sz="1800" dirty="0"/>
            </a:br>
            <a:r>
              <a:rPr lang="ko-KR" altLang="en-US" sz="1800" dirty="0"/>
              <a:t>  </a:t>
            </a:r>
            <a:r>
              <a:rPr lang="en-US" altLang="ko-KR" sz="1800" dirty="0"/>
              <a:t>- speed</a:t>
            </a:r>
            <a:r>
              <a:rPr lang="ko-KR" altLang="en-US" sz="1800" dirty="0"/>
              <a:t>는 선택사항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slow,fast</a:t>
            </a:r>
            <a:r>
              <a:rPr lang="en-US" altLang="ko-KR" sz="1800" dirty="0"/>
              <a:t>,</a:t>
            </a:r>
            <a:r>
              <a:rPr lang="ko-KR" altLang="en-US" sz="1800" dirty="0" err="1"/>
              <a:t>밀리세컨드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  - callback</a:t>
            </a:r>
            <a:r>
              <a:rPr lang="ko-KR" altLang="en-US" sz="1800" dirty="0"/>
              <a:t>도 선택사항 </a:t>
            </a:r>
            <a:r>
              <a:rPr lang="en-US" altLang="ko-KR" sz="1800" dirty="0"/>
              <a:t>callback</a:t>
            </a:r>
            <a:r>
              <a:rPr lang="ko-KR" altLang="en-US" sz="1800" dirty="0"/>
              <a:t>함수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$("button").click(function(){</a:t>
            </a:r>
            <a:br>
              <a:rPr lang="en-US" altLang="ko-KR" sz="1800" dirty="0"/>
            </a:br>
            <a:r>
              <a:rPr lang="en-US" altLang="ko-KR" sz="1800" dirty="0"/>
              <a:t>    $("p").toggle();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</a:p>
          <a:p>
            <a:r>
              <a:rPr lang="ko-KR" altLang="en-US" sz="1600" dirty="0" err="1" smtClean="0"/>
              <a:t>파라메터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speed 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“ ”</a:t>
            </a:r>
            <a:r>
              <a:rPr lang="ko-KR" altLang="en-US" sz="1600" dirty="0" smtClean="0"/>
              <a:t>안에 값을 줌 </a:t>
            </a:r>
            <a:r>
              <a:rPr lang="en-US" altLang="ko-KR" sz="1600" dirty="0" smtClean="0"/>
              <a:t>(“slow”) </a:t>
            </a:r>
            <a:r>
              <a:rPr lang="ko-KR" altLang="en-US" sz="1600" dirty="0" smtClean="0"/>
              <a:t>기본은 </a:t>
            </a:r>
            <a:r>
              <a:rPr lang="en-US" altLang="ko-KR" sz="1600" dirty="0" smtClean="0"/>
              <a:t>“fast”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11581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jQuery Effects - Fading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80728"/>
            <a:ext cx="10972800" cy="56886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Fading</a:t>
            </a:r>
            <a:r>
              <a:rPr lang="ko-KR" altLang="en-US" sz="1800" dirty="0"/>
              <a:t>은 시야에서 사라지고 나타나게 함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err="1"/>
              <a:t>fadeIn</a:t>
            </a:r>
            <a:r>
              <a:rPr lang="en-US" altLang="ko-KR" sz="1800" dirty="0"/>
              <a:t>(),</a:t>
            </a:r>
            <a:r>
              <a:rPr lang="en-US" altLang="ko-KR" sz="1800" dirty="0" err="1"/>
              <a:t>fadeOut</a:t>
            </a:r>
            <a:r>
              <a:rPr lang="en-US" altLang="ko-KR" sz="1800" dirty="0"/>
              <a:t>(),</a:t>
            </a:r>
            <a:r>
              <a:rPr lang="en-US" altLang="ko-KR" sz="1800" dirty="0" err="1"/>
              <a:t>fadeToggle</a:t>
            </a:r>
            <a:r>
              <a:rPr lang="en-US" altLang="ko-KR" sz="1800" dirty="0"/>
              <a:t>(),</a:t>
            </a:r>
            <a:r>
              <a:rPr lang="en-US" altLang="ko-KR" sz="1800" dirty="0" err="1"/>
              <a:t>fadeTo</a:t>
            </a:r>
            <a:r>
              <a:rPr lang="en-US" altLang="ko-KR" sz="18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$(</a:t>
            </a:r>
            <a:r>
              <a:rPr lang="en-US" altLang="ko-KR" sz="1800" i="1" dirty="0"/>
              <a:t>selector</a:t>
            </a:r>
            <a:r>
              <a:rPr lang="en-US" altLang="ko-KR" sz="1800" dirty="0"/>
              <a:t>).</a:t>
            </a:r>
            <a:r>
              <a:rPr lang="en-US" altLang="ko-KR" sz="1800" dirty="0" err="1"/>
              <a:t>fadeIn</a:t>
            </a:r>
            <a:r>
              <a:rPr lang="en-US" altLang="ko-KR" sz="1800" dirty="0"/>
              <a:t>(</a:t>
            </a:r>
            <a:r>
              <a:rPr lang="en-US" altLang="ko-KR" sz="1800" i="1" dirty="0" err="1"/>
              <a:t>speed,callback</a:t>
            </a:r>
            <a:r>
              <a:rPr lang="en-US" altLang="ko-KR" sz="1800" dirty="0"/>
              <a:t>);  //</a:t>
            </a:r>
            <a:r>
              <a:rPr lang="ko-KR" altLang="en-US" sz="1800" dirty="0"/>
              <a:t>나타남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$("button").click(function(){</a:t>
            </a:r>
            <a:br>
              <a:rPr lang="en-US" altLang="ko-KR" sz="1800" dirty="0"/>
            </a:br>
            <a:r>
              <a:rPr lang="en-US" altLang="ko-KR" sz="1800" dirty="0"/>
              <a:t>    $("#div1").</a:t>
            </a:r>
            <a:r>
              <a:rPr lang="en-US" altLang="ko-KR" sz="1800" dirty="0" err="1"/>
              <a:t>fadeIn</a:t>
            </a:r>
            <a:r>
              <a:rPr lang="en-US" altLang="ko-KR" sz="1800" dirty="0"/>
              <a:t>();</a:t>
            </a:r>
            <a:br>
              <a:rPr lang="en-US" altLang="ko-KR" sz="1800" dirty="0"/>
            </a:br>
            <a:r>
              <a:rPr lang="en-US" altLang="ko-KR" sz="1800" dirty="0"/>
              <a:t>    $("#div2").</a:t>
            </a:r>
            <a:r>
              <a:rPr lang="en-US" altLang="ko-KR" sz="1800" dirty="0" err="1"/>
              <a:t>fadeIn</a:t>
            </a:r>
            <a:r>
              <a:rPr lang="en-US" altLang="ko-KR" sz="1800" dirty="0"/>
              <a:t>("slow");</a:t>
            </a:r>
            <a:br>
              <a:rPr lang="en-US" altLang="ko-KR" sz="1800" dirty="0"/>
            </a:br>
            <a:r>
              <a:rPr lang="en-US" altLang="ko-KR" sz="1800" dirty="0"/>
              <a:t>    $("#div3").</a:t>
            </a:r>
            <a:r>
              <a:rPr lang="en-US" altLang="ko-KR" sz="1800" dirty="0" err="1"/>
              <a:t>fadeIn</a:t>
            </a:r>
            <a:r>
              <a:rPr lang="en-US" altLang="ko-KR" sz="1800" dirty="0"/>
              <a:t>(3000);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$(</a:t>
            </a:r>
            <a:r>
              <a:rPr lang="en-US" altLang="ko-KR" sz="1800" i="1" dirty="0"/>
              <a:t>selector</a:t>
            </a:r>
            <a:r>
              <a:rPr lang="en-US" altLang="ko-KR" sz="1800" dirty="0"/>
              <a:t>).</a:t>
            </a:r>
            <a:r>
              <a:rPr lang="en-US" altLang="ko-KR" sz="1800" dirty="0" err="1"/>
              <a:t>fadeOut</a:t>
            </a:r>
            <a:r>
              <a:rPr lang="en-US" altLang="ko-KR" sz="1800" dirty="0"/>
              <a:t>(</a:t>
            </a:r>
            <a:r>
              <a:rPr lang="en-US" altLang="ko-KR" sz="1800" i="1" dirty="0" err="1"/>
              <a:t>speed,callback</a:t>
            </a:r>
            <a:r>
              <a:rPr lang="en-US" altLang="ko-KR" sz="1800" dirty="0"/>
              <a:t>); //</a:t>
            </a:r>
            <a:r>
              <a:rPr lang="ko-KR" altLang="en-US" sz="1800" dirty="0"/>
              <a:t>사라짐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$(</a:t>
            </a:r>
            <a:r>
              <a:rPr lang="en-US" altLang="ko-KR" sz="1800" i="1" dirty="0"/>
              <a:t>selector</a:t>
            </a:r>
            <a:r>
              <a:rPr lang="en-US" altLang="ko-KR" sz="1800" dirty="0"/>
              <a:t>).</a:t>
            </a:r>
            <a:r>
              <a:rPr lang="en-US" altLang="ko-KR" sz="1800" dirty="0" err="1"/>
              <a:t>fadeToggle</a:t>
            </a:r>
            <a:r>
              <a:rPr lang="en-US" altLang="ko-KR" sz="1800" dirty="0"/>
              <a:t>(</a:t>
            </a:r>
            <a:r>
              <a:rPr lang="en-US" altLang="ko-KR" sz="1800" i="1" dirty="0" err="1"/>
              <a:t>speed,callback</a:t>
            </a:r>
            <a:r>
              <a:rPr lang="en-US" altLang="ko-KR" sz="1800" dirty="0"/>
              <a:t>); </a:t>
            </a:r>
            <a:r>
              <a:rPr lang="ko-KR" altLang="en-US" sz="1800" dirty="0"/>
              <a:t>클릭시마다 교대로 나타남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83435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7381" y="404664"/>
            <a:ext cx="10972800" cy="56886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$(</a:t>
            </a:r>
            <a:r>
              <a:rPr lang="en-US" altLang="ko-KR" sz="1800" i="1" dirty="0"/>
              <a:t>selector</a:t>
            </a:r>
            <a:r>
              <a:rPr lang="en-US" altLang="ko-KR" sz="1800" dirty="0"/>
              <a:t>).</a:t>
            </a:r>
            <a:r>
              <a:rPr lang="en-US" altLang="ko-KR" sz="1800" dirty="0" err="1"/>
              <a:t>fadeTo</a:t>
            </a:r>
            <a:r>
              <a:rPr lang="en-US" altLang="ko-KR" sz="1800" dirty="0"/>
              <a:t>(</a:t>
            </a:r>
            <a:r>
              <a:rPr lang="en-US" altLang="ko-KR" sz="1800" i="1" dirty="0" err="1"/>
              <a:t>speed,opacity,callback</a:t>
            </a:r>
            <a:r>
              <a:rPr lang="en-US" altLang="ko-KR" sz="1800" dirty="0"/>
              <a:t>);</a:t>
            </a:r>
            <a:r>
              <a:rPr lang="ko-KR" altLang="en-US" sz="1800" dirty="0"/>
              <a:t>는 투명도를 변경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--speed</a:t>
            </a:r>
            <a:r>
              <a:rPr lang="ko-KR" altLang="en-US" sz="1800" dirty="0"/>
              <a:t>와 </a:t>
            </a:r>
            <a:r>
              <a:rPr lang="en-US" altLang="ko-KR" sz="1800" dirty="0"/>
              <a:t>opacity</a:t>
            </a:r>
            <a:r>
              <a:rPr lang="ko-KR" altLang="en-US" sz="1800" dirty="0"/>
              <a:t>는 필수 </a:t>
            </a:r>
            <a:r>
              <a:rPr lang="en-US" altLang="ko-KR" sz="1800" dirty="0"/>
              <a:t>callback</a:t>
            </a:r>
            <a:r>
              <a:rPr lang="ko-KR" altLang="en-US" sz="1800" dirty="0"/>
              <a:t>은 선택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--opacity</a:t>
            </a:r>
            <a:r>
              <a:rPr lang="ko-KR" altLang="en-US" sz="1800" dirty="0"/>
              <a:t>는 불투명도로 </a:t>
            </a:r>
            <a:r>
              <a:rPr lang="en-US" altLang="ko-KR" sz="1800" dirty="0"/>
              <a:t>0</a:t>
            </a:r>
            <a:r>
              <a:rPr lang="ko-KR" altLang="en-US" sz="1800" dirty="0"/>
              <a:t>에서 </a:t>
            </a:r>
            <a:r>
              <a:rPr lang="en-US" altLang="ko-KR" sz="1800" dirty="0"/>
              <a:t>~ 1</a:t>
            </a:r>
            <a:r>
              <a:rPr lang="ko-KR" altLang="en-US" sz="1800" dirty="0"/>
              <a:t>까지의 값</a:t>
            </a:r>
            <a:r>
              <a:rPr lang="en-US" altLang="ko-KR" sz="1800" dirty="0"/>
              <a:t>, </a:t>
            </a:r>
            <a:r>
              <a:rPr lang="ko-KR" altLang="en-US" sz="1800" dirty="0"/>
              <a:t>투명도가 없으면 </a:t>
            </a:r>
            <a:r>
              <a:rPr lang="en-US" altLang="ko-KR" sz="1800" dirty="0"/>
              <a:t>1(</a:t>
            </a:r>
            <a:r>
              <a:rPr lang="ko-KR" altLang="en-US" sz="1800" dirty="0"/>
              <a:t>불투명</a:t>
            </a:r>
            <a:r>
              <a:rPr lang="en-US" altLang="ko-KR" sz="1800" dirty="0"/>
              <a:t>)</a:t>
            </a:r>
            <a:r>
              <a:rPr lang="ko-KR" altLang="en-US" sz="1800" dirty="0"/>
              <a:t>로 간주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--</a:t>
            </a:r>
            <a:r>
              <a:rPr lang="ko-KR" altLang="en-US" sz="1800" dirty="0"/>
              <a:t>적힌 투명도로 </a:t>
            </a:r>
            <a:r>
              <a:rPr lang="en-US" altLang="ko-KR" sz="1800" dirty="0"/>
              <a:t>fade</a:t>
            </a:r>
            <a:r>
              <a:rPr lang="ko-KR" altLang="en-US" sz="1800" dirty="0"/>
              <a:t>됨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$("button").click(function(){</a:t>
            </a:r>
            <a:br>
              <a:rPr lang="en-US" altLang="ko-KR" sz="1800" dirty="0"/>
            </a:br>
            <a:r>
              <a:rPr lang="en-US" altLang="ko-KR" sz="1800" dirty="0"/>
              <a:t>    $("#div1").</a:t>
            </a:r>
            <a:r>
              <a:rPr lang="en-US" altLang="ko-KR" sz="1800" dirty="0" err="1"/>
              <a:t>fadeTo</a:t>
            </a:r>
            <a:r>
              <a:rPr lang="en-US" altLang="ko-KR" sz="1800" dirty="0"/>
              <a:t>("slow", 0.15);</a:t>
            </a:r>
            <a:br>
              <a:rPr lang="en-US" altLang="ko-KR" sz="1800" dirty="0"/>
            </a:br>
            <a:r>
              <a:rPr lang="en-US" altLang="ko-KR" sz="1800" dirty="0"/>
              <a:t>    $("#div2").</a:t>
            </a:r>
            <a:r>
              <a:rPr lang="en-US" altLang="ko-KR" sz="1800" dirty="0" err="1"/>
              <a:t>fadeTo</a:t>
            </a:r>
            <a:r>
              <a:rPr lang="en-US" altLang="ko-KR" sz="1800" dirty="0"/>
              <a:t>("slow", 0.4);</a:t>
            </a:r>
            <a:br>
              <a:rPr lang="en-US" altLang="ko-KR" sz="1800" dirty="0"/>
            </a:br>
            <a:r>
              <a:rPr lang="en-US" altLang="ko-KR" sz="1800" dirty="0"/>
              <a:t>    $("#div3").</a:t>
            </a:r>
            <a:r>
              <a:rPr lang="en-US" altLang="ko-KR" sz="1800" dirty="0" err="1"/>
              <a:t>fadeTo</a:t>
            </a:r>
            <a:r>
              <a:rPr lang="en-US" altLang="ko-KR" sz="1800" dirty="0"/>
              <a:t>("slow", 0.7);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  <a:br>
              <a:rPr lang="en-US" altLang="ko-KR" sz="18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83435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jQuery Effects - Sliding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80728"/>
            <a:ext cx="10972800" cy="54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sz="2100" dirty="0"/>
              <a:t>$(</a:t>
            </a:r>
            <a:r>
              <a:rPr lang="en-US" altLang="ko-KR" sz="2100" i="1" dirty="0"/>
              <a:t>selector</a:t>
            </a:r>
            <a:r>
              <a:rPr lang="en-US" altLang="ko-KR" sz="2100" dirty="0"/>
              <a:t>).</a:t>
            </a:r>
            <a:r>
              <a:rPr lang="en-US" altLang="ko-KR" sz="2100" dirty="0" err="1"/>
              <a:t>slideDown</a:t>
            </a:r>
            <a:r>
              <a:rPr lang="en-US" altLang="ko-KR" sz="2100" dirty="0"/>
              <a:t>(</a:t>
            </a:r>
            <a:r>
              <a:rPr lang="en-US" altLang="ko-KR" sz="2100" i="1" dirty="0" err="1"/>
              <a:t>speed,callback</a:t>
            </a:r>
            <a:r>
              <a:rPr lang="en-US" altLang="ko-KR" sz="2100" dirty="0"/>
              <a:t>);</a:t>
            </a:r>
            <a:br>
              <a:rPr lang="en-US" altLang="ko-KR" sz="2100" dirty="0"/>
            </a:br>
            <a:r>
              <a:rPr lang="en-US" altLang="ko-KR" sz="2100" dirty="0"/>
              <a:t>$("#flip").click(function(){</a:t>
            </a:r>
            <a:br>
              <a:rPr lang="en-US" altLang="ko-KR" sz="2100" dirty="0"/>
            </a:br>
            <a:r>
              <a:rPr lang="en-US" altLang="ko-KR" sz="2100" dirty="0"/>
              <a:t>    $("#panel").</a:t>
            </a:r>
            <a:r>
              <a:rPr lang="en-US" altLang="ko-KR" sz="2100" dirty="0" err="1"/>
              <a:t>slideDown</a:t>
            </a:r>
            <a:r>
              <a:rPr lang="en-US" altLang="ko-KR" sz="2100" dirty="0"/>
              <a:t>();</a:t>
            </a:r>
            <a:br>
              <a:rPr lang="en-US" altLang="ko-KR" sz="2100" dirty="0"/>
            </a:br>
            <a:r>
              <a:rPr lang="en-US" altLang="ko-KR" sz="2100" dirty="0"/>
              <a:t>});</a:t>
            </a:r>
          </a:p>
          <a:p>
            <a:pPr>
              <a:lnSpc>
                <a:spcPct val="120000"/>
              </a:lnSpc>
            </a:pPr>
            <a:r>
              <a:rPr lang="en-US" altLang="ko-KR" sz="2100" dirty="0"/>
              <a:t>$(</a:t>
            </a:r>
            <a:r>
              <a:rPr lang="en-US" altLang="ko-KR" sz="2100" i="1" dirty="0"/>
              <a:t>selector</a:t>
            </a:r>
            <a:r>
              <a:rPr lang="en-US" altLang="ko-KR" sz="2100" dirty="0"/>
              <a:t>).</a:t>
            </a:r>
            <a:r>
              <a:rPr lang="en-US" altLang="ko-KR" sz="2100" dirty="0" err="1"/>
              <a:t>slideUp</a:t>
            </a:r>
            <a:r>
              <a:rPr lang="en-US" altLang="ko-KR" sz="2100" dirty="0"/>
              <a:t>(</a:t>
            </a:r>
            <a:r>
              <a:rPr lang="en-US" altLang="ko-KR" sz="2100" i="1" dirty="0" err="1"/>
              <a:t>speed,callback</a:t>
            </a:r>
            <a:r>
              <a:rPr lang="en-US" altLang="ko-KR" sz="2100" dirty="0"/>
              <a:t>);</a:t>
            </a:r>
            <a:br>
              <a:rPr lang="en-US" altLang="ko-KR" sz="2100" dirty="0"/>
            </a:br>
            <a:r>
              <a:rPr lang="en-US" altLang="ko-KR" sz="2100" dirty="0"/>
              <a:t>$("#flip").click(function(){</a:t>
            </a:r>
            <a:br>
              <a:rPr lang="en-US" altLang="ko-KR" sz="2100" dirty="0"/>
            </a:br>
            <a:r>
              <a:rPr lang="en-US" altLang="ko-KR" sz="2100" dirty="0"/>
              <a:t>  $("#panel").</a:t>
            </a:r>
            <a:r>
              <a:rPr lang="en-US" altLang="ko-KR" sz="2100" dirty="0" err="1"/>
              <a:t>slideUp</a:t>
            </a:r>
            <a:r>
              <a:rPr lang="en-US" altLang="ko-KR" sz="2100" dirty="0"/>
              <a:t>();</a:t>
            </a:r>
            <a:br>
              <a:rPr lang="en-US" altLang="ko-KR" sz="2100" dirty="0"/>
            </a:br>
            <a:r>
              <a:rPr lang="en-US" altLang="ko-KR" sz="2100" dirty="0"/>
              <a:t>});</a:t>
            </a:r>
          </a:p>
          <a:p>
            <a:pPr>
              <a:lnSpc>
                <a:spcPct val="120000"/>
              </a:lnSpc>
            </a:pPr>
            <a:r>
              <a:rPr lang="en-US" altLang="ko-KR" sz="2100" dirty="0"/>
              <a:t>$(</a:t>
            </a:r>
            <a:r>
              <a:rPr lang="en-US" altLang="ko-KR" sz="2100" i="1" dirty="0"/>
              <a:t>selector</a:t>
            </a:r>
            <a:r>
              <a:rPr lang="en-US" altLang="ko-KR" sz="2100" dirty="0"/>
              <a:t>).</a:t>
            </a:r>
            <a:r>
              <a:rPr lang="en-US" altLang="ko-KR" sz="2100" dirty="0" err="1"/>
              <a:t>slideToggle</a:t>
            </a:r>
            <a:r>
              <a:rPr lang="en-US" altLang="ko-KR" sz="2100" dirty="0"/>
              <a:t>(</a:t>
            </a:r>
            <a:r>
              <a:rPr lang="en-US" altLang="ko-KR" sz="2100" i="1" dirty="0" err="1"/>
              <a:t>speed,callback</a:t>
            </a:r>
            <a:r>
              <a:rPr lang="en-US" altLang="ko-KR" sz="2100" dirty="0"/>
              <a:t>);</a:t>
            </a:r>
            <a:br>
              <a:rPr lang="en-US" altLang="ko-KR" sz="2100" dirty="0"/>
            </a:br>
            <a:r>
              <a:rPr lang="en-US" altLang="ko-KR" sz="2100" dirty="0"/>
              <a:t>$("#flip").click(function(){</a:t>
            </a:r>
            <a:br>
              <a:rPr lang="en-US" altLang="ko-KR" sz="2100" dirty="0"/>
            </a:br>
            <a:r>
              <a:rPr lang="en-US" altLang="ko-KR" sz="2100" dirty="0"/>
              <a:t>  $("#panel").</a:t>
            </a:r>
            <a:r>
              <a:rPr lang="en-US" altLang="ko-KR" sz="2100" dirty="0" err="1"/>
              <a:t>slideToggle</a:t>
            </a:r>
            <a:r>
              <a:rPr lang="en-US" altLang="ko-KR" sz="2100" dirty="0"/>
              <a:t>();</a:t>
            </a:r>
            <a:br>
              <a:rPr lang="en-US" altLang="ko-KR" sz="2100" dirty="0"/>
            </a:br>
            <a:r>
              <a:rPr lang="en-US" altLang="ko-KR" sz="2100" dirty="0"/>
              <a:t>});</a:t>
            </a:r>
            <a:br>
              <a:rPr lang="en-US" altLang="ko-KR" sz="2100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078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Query Effects - Animation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026563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err="1"/>
              <a:t>Jquery</a:t>
            </a:r>
            <a:r>
              <a:rPr lang="ko-KR" altLang="en-US" dirty="0"/>
              <a:t>를 이용하여 사용자가 애니메이션을 구현</a:t>
            </a:r>
            <a:endParaRPr lang="en-US" altLang="ko-KR" dirty="0"/>
          </a:p>
          <a:p>
            <a:r>
              <a:rPr lang="ko-KR" altLang="en-US" dirty="0"/>
              <a:t>구문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$(</a:t>
            </a:r>
            <a:r>
              <a:rPr lang="en-US" altLang="ko-KR" i="1" dirty="0"/>
              <a:t>selector</a:t>
            </a:r>
            <a:r>
              <a:rPr lang="en-US" altLang="ko-KR" dirty="0"/>
              <a:t>).</a:t>
            </a:r>
            <a:r>
              <a:rPr lang="en-US" altLang="ko-KR" dirty="0" smtClean="0"/>
              <a:t>animate({</a:t>
            </a:r>
            <a:r>
              <a:rPr lang="en-US" altLang="ko-KR" i="1" dirty="0" err="1" smtClean="0"/>
              <a:t>params</a:t>
            </a:r>
            <a:r>
              <a:rPr lang="en-US" altLang="ko-KR" dirty="0" smtClean="0"/>
              <a:t>}</a:t>
            </a:r>
            <a:r>
              <a:rPr lang="en-US" altLang="ko-KR" i="1" dirty="0" smtClean="0"/>
              <a:t>,</a:t>
            </a:r>
            <a:r>
              <a:rPr lang="en-US" altLang="ko-KR" i="1" dirty="0" err="1" smtClean="0"/>
              <a:t>speed,callback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en-US" altLang="ko-KR" dirty="0" err="1"/>
              <a:t>params</a:t>
            </a:r>
            <a:r>
              <a:rPr lang="ko-KR" altLang="en-US" dirty="0"/>
              <a:t>인자는 필수 항목으로 </a:t>
            </a:r>
            <a:r>
              <a:rPr lang="ko-KR" altLang="en-US" dirty="0" err="1" smtClean="0"/>
              <a:t>객체형</a:t>
            </a:r>
            <a:r>
              <a:rPr lang="ko-KR" altLang="en-US" dirty="0" smtClean="0"/>
              <a:t> </a:t>
            </a:r>
            <a:r>
              <a:rPr lang="ko-KR" altLang="en-US" dirty="0"/>
              <a:t>변수</a:t>
            </a:r>
            <a:r>
              <a:rPr lang="en-US" altLang="ko-KR" dirty="0"/>
              <a:t>,</a:t>
            </a:r>
            <a:r>
              <a:rPr lang="ko-KR" altLang="en-US" dirty="0"/>
              <a:t> 애니메이션될 </a:t>
            </a:r>
            <a:r>
              <a:rPr lang="en-US" altLang="ko-KR" dirty="0" err="1"/>
              <a:t>css</a:t>
            </a:r>
            <a:r>
              <a:rPr lang="ko-KR" altLang="en-US" dirty="0"/>
              <a:t>속성 표시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-speed</a:t>
            </a:r>
            <a:r>
              <a:rPr lang="ko-KR" altLang="en-US" dirty="0"/>
              <a:t>와 </a:t>
            </a:r>
            <a:r>
              <a:rPr lang="en-US" altLang="ko-KR" dirty="0"/>
              <a:t>callback</a:t>
            </a:r>
            <a:r>
              <a:rPr lang="ko-KR" altLang="en-US" dirty="0"/>
              <a:t>은 </a:t>
            </a:r>
            <a:r>
              <a:rPr lang="en-US" altLang="ko-KR" dirty="0"/>
              <a:t>option</a:t>
            </a:r>
            <a:r>
              <a:rPr lang="ko-KR" altLang="en-US" dirty="0"/>
              <a:t>항목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$("button").</a:t>
            </a:r>
            <a:r>
              <a:rPr lang="en-US" altLang="ko-KR" dirty="0" smtClean="0"/>
              <a:t>click(function</a:t>
            </a:r>
            <a:r>
              <a:rPr lang="en-US" altLang="ko-KR" dirty="0"/>
              <a:t>(){</a:t>
            </a:r>
            <a:br>
              <a:rPr lang="en-US" altLang="ko-KR" dirty="0"/>
            </a:br>
            <a:r>
              <a:rPr lang="en-US" altLang="ko-KR" dirty="0"/>
              <a:t>    $("div").animate</a:t>
            </a:r>
            <a:r>
              <a:rPr lang="en-US" altLang="ko-KR" dirty="0" smtClean="0"/>
              <a:t>({left: '250px'});  </a:t>
            </a:r>
            <a:r>
              <a:rPr lang="en-US" altLang="ko-KR" dirty="0"/>
              <a:t>//</a:t>
            </a:r>
            <a:r>
              <a:rPr lang="ko-KR" altLang="en-US" dirty="0"/>
              <a:t>속성값은 </a:t>
            </a:r>
            <a:r>
              <a:rPr lang="en-US" altLang="ko-KR" dirty="0"/>
              <a:t>‘ ‘(“ “)</a:t>
            </a:r>
            <a:r>
              <a:rPr lang="ko-KR" altLang="en-US" dirty="0"/>
              <a:t>안에 넣어줌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}); </a:t>
            </a:r>
          </a:p>
          <a:p>
            <a:r>
              <a:rPr lang="ko-KR" altLang="en-US" dirty="0"/>
              <a:t>여러 </a:t>
            </a:r>
            <a:r>
              <a:rPr lang="en-US" altLang="ko-KR" dirty="0" err="1"/>
              <a:t>css</a:t>
            </a:r>
            <a:r>
              <a:rPr lang="ko-KR" altLang="en-US" dirty="0"/>
              <a:t>속성을 변경하여 애니메이션할려면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$("button").click(function(){</a:t>
            </a:r>
            <a:br>
              <a:rPr lang="en-US" altLang="ko-KR" dirty="0"/>
            </a:br>
            <a:r>
              <a:rPr lang="en-US" altLang="ko-KR" dirty="0"/>
              <a:t>    $("div").animate({</a:t>
            </a:r>
            <a:br>
              <a:rPr lang="en-US" altLang="ko-KR" dirty="0"/>
            </a:br>
            <a:r>
              <a:rPr lang="en-US" altLang="ko-KR" dirty="0"/>
              <a:t>        left: '250px',</a:t>
            </a:r>
            <a:br>
              <a:rPr lang="en-US" altLang="ko-KR" dirty="0"/>
            </a:br>
            <a:r>
              <a:rPr lang="en-US" altLang="ko-KR" dirty="0"/>
              <a:t>        opacity: '0.5',</a:t>
            </a:r>
            <a:br>
              <a:rPr lang="en-US" altLang="ko-KR" dirty="0"/>
            </a:br>
            <a:r>
              <a:rPr lang="en-US" altLang="ko-KR" dirty="0"/>
              <a:t>        height: '150px',</a:t>
            </a:r>
            <a:br>
              <a:rPr lang="en-US" altLang="ko-KR" dirty="0"/>
            </a:br>
            <a:r>
              <a:rPr lang="en-US" altLang="ko-KR" dirty="0"/>
              <a:t>        width: '150px'</a:t>
            </a:r>
            <a:br>
              <a:rPr lang="en-US" altLang="ko-KR" dirty="0"/>
            </a:br>
            <a:r>
              <a:rPr lang="en-US" altLang="ko-KR" dirty="0"/>
              <a:t>    });</a:t>
            </a:r>
            <a:br>
              <a:rPr lang="en-US" altLang="ko-KR" dirty="0"/>
            </a:br>
            <a:r>
              <a:rPr lang="en-US" altLang="ko-KR" dirty="0"/>
              <a:t>}); </a:t>
            </a:r>
          </a:p>
          <a:p>
            <a:r>
              <a:rPr lang="ko-KR" altLang="en-US" dirty="0"/>
              <a:t>원래 </a:t>
            </a:r>
            <a:r>
              <a:rPr lang="en-US" altLang="ko-KR" dirty="0"/>
              <a:t>html</a:t>
            </a:r>
            <a:r>
              <a:rPr lang="ko-KR" altLang="en-US" dirty="0"/>
              <a:t>의 기본은 </a:t>
            </a:r>
            <a:r>
              <a:rPr lang="en-US" altLang="ko-KR" dirty="0"/>
              <a:t>position</a:t>
            </a:r>
            <a:r>
              <a:rPr lang="ko-KR" altLang="en-US" dirty="0"/>
              <a:t>이 </a:t>
            </a:r>
            <a:r>
              <a:rPr lang="en-US" altLang="ko-KR" dirty="0"/>
              <a:t>static</a:t>
            </a:r>
            <a:r>
              <a:rPr lang="ko-KR" altLang="en-US" dirty="0"/>
              <a:t>이므로 이동 불가하므로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position</a:t>
            </a:r>
            <a:r>
              <a:rPr lang="ko-KR" altLang="en-US" dirty="0"/>
              <a:t>속성을 </a:t>
            </a:r>
            <a:r>
              <a:rPr lang="en-US" altLang="ko-KR" dirty="0"/>
              <a:t>relative</a:t>
            </a:r>
            <a:r>
              <a:rPr lang="ko-KR" altLang="en-US" dirty="0"/>
              <a:t>나 </a:t>
            </a:r>
            <a:r>
              <a:rPr lang="en-US" altLang="ko-KR" dirty="0"/>
              <a:t>absolute</a:t>
            </a:r>
            <a:r>
              <a:rPr lang="ko-KR" altLang="en-US" dirty="0"/>
              <a:t>로 줘야 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&lt;div style="background:#98bf21;height:100px;width:100px;position:absolute;"&gt;&lt;/div&gt;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746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404665"/>
            <a:ext cx="10972800" cy="560262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animate({ })</a:t>
            </a:r>
            <a:r>
              <a:rPr lang="ko-KR" altLang="en-US" sz="1800" dirty="0"/>
              <a:t>의 </a:t>
            </a:r>
            <a:r>
              <a:rPr lang="en-US" altLang="ko-KR" sz="1800" dirty="0"/>
              <a:t>{ }</a:t>
            </a:r>
            <a:r>
              <a:rPr lang="ko-KR" altLang="en-US" sz="1800" dirty="0"/>
              <a:t>에 </a:t>
            </a:r>
            <a:r>
              <a:rPr lang="en-US" altLang="ko-KR" sz="1800" dirty="0" err="1"/>
              <a:t>css</a:t>
            </a:r>
            <a:r>
              <a:rPr lang="ko-KR" altLang="en-US" sz="1800" dirty="0"/>
              <a:t>속성을 사용시 </a:t>
            </a:r>
            <a:r>
              <a:rPr lang="en-US" altLang="ko-KR" sz="1800" dirty="0"/>
              <a:t>–</a:t>
            </a:r>
            <a:r>
              <a:rPr lang="ko-KR" altLang="en-US" sz="1800" dirty="0"/>
              <a:t>로 연결된 속성은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ko-KR" altLang="en-US" sz="1800" dirty="0" err="1"/>
              <a:t>카멜케이스형태로</a:t>
            </a:r>
            <a:r>
              <a:rPr lang="ko-KR" altLang="en-US" sz="1800" dirty="0"/>
              <a:t> 변경 사용 즉 </a:t>
            </a:r>
            <a:r>
              <a:rPr lang="en-US" altLang="ko-KR" sz="1800" dirty="0"/>
              <a:t>margin-left</a:t>
            </a:r>
            <a:r>
              <a:rPr lang="ko-KR" altLang="en-US" sz="1800" dirty="0"/>
              <a:t>는 </a:t>
            </a:r>
            <a:r>
              <a:rPr lang="en-US" altLang="ko-KR" sz="1800" dirty="0" err="1"/>
              <a:t>marginLeft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 err="1"/>
              <a:t>상대값</a:t>
            </a:r>
            <a:r>
              <a:rPr lang="ko-KR" altLang="en-US" sz="1800" dirty="0"/>
              <a:t> 사용 값 변경</a:t>
            </a:r>
            <a:r>
              <a:rPr lang="en-US" altLang="ko-KR" sz="1800" dirty="0"/>
              <a:t>(+=</a:t>
            </a:r>
            <a:r>
              <a:rPr lang="ko-KR" altLang="en-US" sz="1800" dirty="0"/>
              <a:t>과 </a:t>
            </a:r>
            <a:r>
              <a:rPr lang="en-US" altLang="ko-KR" sz="1800" dirty="0"/>
              <a:t>-=</a:t>
            </a:r>
            <a:r>
              <a:rPr lang="ko-KR" altLang="en-US" sz="1800" dirty="0"/>
              <a:t>기호 사용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$("button").click(function(){</a:t>
            </a:r>
            <a:br>
              <a:rPr lang="en-US" altLang="ko-KR" sz="1800" dirty="0"/>
            </a:br>
            <a:r>
              <a:rPr lang="en-US" altLang="ko-KR" sz="1800" dirty="0"/>
              <a:t>    $("div").animate({</a:t>
            </a:r>
            <a:br>
              <a:rPr lang="en-US" altLang="ko-KR" sz="1800" dirty="0"/>
            </a:br>
            <a:r>
              <a:rPr lang="en-US" altLang="ko-KR" sz="1800" dirty="0"/>
              <a:t>        left: '250px',</a:t>
            </a:r>
            <a:br>
              <a:rPr lang="en-US" altLang="ko-KR" sz="1800" dirty="0"/>
            </a:br>
            <a:r>
              <a:rPr lang="en-US" altLang="ko-KR" sz="1800" dirty="0"/>
              <a:t>        height: '+=150px', //</a:t>
            </a:r>
            <a:r>
              <a:rPr lang="ko-KR" altLang="en-US" sz="1800" dirty="0"/>
              <a:t>현재크기에 </a:t>
            </a:r>
            <a:r>
              <a:rPr lang="en-US" altLang="ko-KR" sz="1800" dirty="0"/>
              <a:t>150</a:t>
            </a:r>
            <a:r>
              <a:rPr lang="ko-KR" altLang="en-US" sz="1800" dirty="0"/>
              <a:t>을 더함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        width: '+=150px'</a:t>
            </a:r>
            <a:br>
              <a:rPr lang="en-US" altLang="ko-KR" sz="1800" dirty="0"/>
            </a:br>
            <a:r>
              <a:rPr lang="en-US" altLang="ko-KR" sz="1800" dirty="0"/>
              <a:t>    });</a:t>
            </a:r>
            <a:br>
              <a:rPr lang="en-US" altLang="ko-KR" sz="1800" dirty="0"/>
            </a:br>
            <a:r>
              <a:rPr lang="en-US" altLang="ko-KR" sz="1800" dirty="0"/>
              <a:t>}); </a:t>
            </a:r>
          </a:p>
          <a:p>
            <a:pPr>
              <a:lnSpc>
                <a:spcPct val="150000"/>
              </a:lnSpc>
            </a:pPr>
            <a:r>
              <a:rPr lang="en-US" altLang="ko-KR" sz="1800" dirty="0" err="1"/>
              <a:t>Css</a:t>
            </a:r>
            <a:r>
              <a:rPr lang="ko-KR" altLang="en-US" sz="1800" dirty="0"/>
              <a:t>속성 </a:t>
            </a:r>
            <a:r>
              <a:rPr lang="en-US" altLang="ko-KR" sz="1800" dirty="0" err="1"/>
              <a:t>params</a:t>
            </a:r>
            <a:r>
              <a:rPr lang="ko-KR" altLang="en-US" sz="1800" dirty="0"/>
              <a:t>값을 미리 정의된 </a:t>
            </a:r>
            <a:r>
              <a:rPr lang="en-US" altLang="ko-KR" sz="1800" dirty="0" err="1"/>
              <a:t>show,hide,toggle</a:t>
            </a:r>
            <a:r>
              <a:rPr lang="en-US" altLang="ko-KR" sz="1800" dirty="0"/>
              <a:t> </a:t>
            </a:r>
            <a:r>
              <a:rPr lang="ko-KR" altLang="en-US" sz="1800" dirty="0"/>
              <a:t>이용할 수 있음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$("button").click(function(){</a:t>
            </a:r>
            <a:br>
              <a:rPr lang="en-US" altLang="ko-KR" sz="1800" dirty="0"/>
            </a:br>
            <a:r>
              <a:rPr lang="en-US" altLang="ko-KR" sz="1800" dirty="0"/>
              <a:t>    $("div").animate({</a:t>
            </a:r>
            <a:br>
              <a:rPr lang="en-US" altLang="ko-KR" sz="1800" dirty="0"/>
            </a:br>
            <a:r>
              <a:rPr lang="en-US" altLang="ko-KR" sz="1800" dirty="0"/>
              <a:t>        height: 'toggle'</a:t>
            </a:r>
            <a:br>
              <a:rPr lang="en-US" altLang="ko-KR" sz="1800" dirty="0"/>
            </a:br>
            <a:r>
              <a:rPr lang="en-US" altLang="ko-KR" sz="1800" dirty="0"/>
              <a:t>    });</a:t>
            </a:r>
            <a:br>
              <a:rPr lang="en-US" altLang="ko-KR" sz="1800" dirty="0"/>
            </a:br>
            <a:r>
              <a:rPr lang="en-US" altLang="ko-KR" sz="1800" dirty="0"/>
              <a:t>}); 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79031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404665"/>
            <a:ext cx="10972800" cy="560262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기본적으로 </a:t>
            </a:r>
            <a:r>
              <a:rPr lang="en-US" altLang="ko-KR" sz="1800" dirty="0" err="1"/>
              <a:t>jquery</a:t>
            </a:r>
            <a:r>
              <a:rPr lang="ko-KR" altLang="en-US" sz="1800" dirty="0"/>
              <a:t>는 애니메이션을 위한 </a:t>
            </a:r>
            <a:r>
              <a:rPr lang="ko-KR" altLang="en-US" sz="1800" dirty="0" err="1"/>
              <a:t>큐기능</a:t>
            </a:r>
            <a:r>
              <a:rPr lang="en-US" altLang="ko-KR" sz="1800" dirty="0"/>
              <a:t>(</a:t>
            </a:r>
            <a:r>
              <a:rPr lang="ko-KR" altLang="en-US" sz="1800" dirty="0"/>
              <a:t>순서</a:t>
            </a:r>
            <a:r>
              <a:rPr lang="en-US" altLang="ko-KR" sz="1800" dirty="0"/>
              <a:t>)</a:t>
            </a:r>
            <a:r>
              <a:rPr lang="ko-KR" altLang="en-US" sz="1800" dirty="0"/>
              <a:t>을 제공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$("button").click(function(){</a:t>
            </a:r>
            <a:br>
              <a:rPr lang="en-US" altLang="ko-KR" sz="1800" dirty="0"/>
            </a:br>
            <a:r>
              <a:rPr lang="en-US" altLang="ko-KR" sz="1800" dirty="0"/>
              <a:t>    </a:t>
            </a:r>
            <a:r>
              <a:rPr lang="en-US" altLang="ko-KR" sz="1800" dirty="0" err="1"/>
              <a:t>var</a:t>
            </a:r>
            <a:r>
              <a:rPr lang="en-US" altLang="ko-KR" sz="1800" dirty="0"/>
              <a:t> div = $("div</a:t>
            </a:r>
            <a:r>
              <a:rPr lang="en-US" altLang="ko-KR" sz="1800" dirty="0" smtClean="0"/>
              <a:t>"); //DOM</a:t>
            </a:r>
            <a:r>
              <a:rPr lang="ko-KR" altLang="en-US" sz="1800" dirty="0" smtClean="0"/>
              <a:t>객체 생성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    </a:t>
            </a:r>
            <a:r>
              <a:rPr lang="en-US" altLang="ko-KR" sz="1800" dirty="0" err="1"/>
              <a:t>div.animate</a:t>
            </a:r>
            <a:r>
              <a:rPr lang="en-US" altLang="ko-KR" sz="1800" dirty="0"/>
              <a:t>({height: '300px', opacity: '0.4'}, "slow");</a:t>
            </a:r>
            <a:br>
              <a:rPr lang="en-US" altLang="ko-KR" sz="1800" dirty="0"/>
            </a:br>
            <a:r>
              <a:rPr lang="en-US" altLang="ko-KR" sz="1800" dirty="0"/>
              <a:t>    </a:t>
            </a:r>
            <a:r>
              <a:rPr lang="en-US" altLang="ko-KR" sz="1800" dirty="0" err="1"/>
              <a:t>div.animate</a:t>
            </a:r>
            <a:r>
              <a:rPr lang="en-US" altLang="ko-KR" sz="1800" dirty="0"/>
              <a:t>({width: '300px', opacity: '0.8'}, "slow");</a:t>
            </a:r>
            <a:br>
              <a:rPr lang="en-US" altLang="ko-KR" sz="1800" dirty="0"/>
            </a:br>
            <a:r>
              <a:rPr lang="en-US" altLang="ko-KR" sz="1800" dirty="0"/>
              <a:t>    </a:t>
            </a:r>
            <a:r>
              <a:rPr lang="en-US" altLang="ko-KR" sz="1800" dirty="0" err="1"/>
              <a:t>div.animate</a:t>
            </a:r>
            <a:r>
              <a:rPr lang="en-US" altLang="ko-KR" sz="1800" dirty="0"/>
              <a:t>({height: '100px', opacity: '0.4'}, "slow");</a:t>
            </a:r>
            <a:br>
              <a:rPr lang="en-US" altLang="ko-KR" sz="1800" dirty="0"/>
            </a:br>
            <a:r>
              <a:rPr lang="en-US" altLang="ko-KR" sz="1800" dirty="0"/>
              <a:t>    </a:t>
            </a:r>
            <a:r>
              <a:rPr lang="en-US" altLang="ko-KR" sz="1800" dirty="0" err="1"/>
              <a:t>div.animate</a:t>
            </a:r>
            <a:r>
              <a:rPr lang="en-US" altLang="ko-KR" sz="1800" dirty="0"/>
              <a:t>({width: '100px', opacity: '0.8'}, "slow");</a:t>
            </a:r>
            <a:br>
              <a:rPr lang="en-US" altLang="ko-KR" sz="1800" dirty="0"/>
            </a:br>
            <a:r>
              <a:rPr lang="en-US" altLang="ko-KR" sz="1800" dirty="0"/>
              <a:t>}); </a:t>
            </a:r>
            <a:br>
              <a:rPr lang="en-US" altLang="ko-KR" sz="1800" dirty="0"/>
            </a:br>
            <a:r>
              <a:rPr lang="en-US" altLang="ko-KR" sz="1800" dirty="0"/>
              <a:t>-animate()</a:t>
            </a:r>
            <a:r>
              <a:rPr lang="ko-KR" altLang="en-US" sz="1800" dirty="0"/>
              <a:t>메서드를 여러 개를 사용하면 </a:t>
            </a:r>
            <a:r>
              <a:rPr lang="en-US" altLang="ko-KR" sz="1800" dirty="0"/>
              <a:t>queue(</a:t>
            </a:r>
            <a:r>
              <a:rPr lang="ko-KR" altLang="en-US" sz="1800" dirty="0"/>
              <a:t>순서</a:t>
            </a:r>
            <a:r>
              <a:rPr lang="en-US" altLang="ko-KR" sz="1800" dirty="0"/>
              <a:t>)</a:t>
            </a:r>
            <a:r>
              <a:rPr lang="ko-KR" altLang="en-US" sz="1800" dirty="0"/>
              <a:t>형태로 실행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$("button").click(function(){</a:t>
            </a:r>
            <a:br>
              <a:rPr lang="en-US" altLang="ko-KR" sz="1800" dirty="0"/>
            </a:br>
            <a:r>
              <a:rPr lang="en-US" altLang="ko-KR" sz="1800" dirty="0"/>
              <a:t>    </a:t>
            </a:r>
            <a:r>
              <a:rPr lang="en-US" altLang="ko-KR" sz="1800" dirty="0" err="1"/>
              <a:t>var</a:t>
            </a:r>
            <a:r>
              <a:rPr lang="en-US" altLang="ko-KR" sz="1800" dirty="0"/>
              <a:t> div = $("div");</a:t>
            </a:r>
            <a:br>
              <a:rPr lang="en-US" altLang="ko-KR" sz="1800" dirty="0"/>
            </a:br>
            <a:r>
              <a:rPr lang="en-US" altLang="ko-KR" sz="1800" dirty="0"/>
              <a:t>    </a:t>
            </a:r>
            <a:r>
              <a:rPr lang="en-US" altLang="ko-KR" sz="1800" dirty="0" err="1"/>
              <a:t>div.animate</a:t>
            </a:r>
            <a:r>
              <a:rPr lang="en-US" altLang="ko-KR" sz="1800" dirty="0"/>
              <a:t>({left: '100px'}, "slow");</a:t>
            </a:r>
            <a:br>
              <a:rPr lang="en-US" altLang="ko-KR" sz="1800" dirty="0"/>
            </a:br>
            <a:r>
              <a:rPr lang="en-US" altLang="ko-KR" sz="1800" dirty="0"/>
              <a:t>    </a:t>
            </a:r>
            <a:r>
              <a:rPr lang="en-US" altLang="ko-KR" sz="1800" dirty="0" err="1"/>
              <a:t>div.animate</a:t>
            </a:r>
            <a:r>
              <a:rPr lang="en-US" altLang="ko-KR" sz="1800" dirty="0"/>
              <a:t>({</a:t>
            </a:r>
            <a:r>
              <a:rPr lang="en-US" altLang="ko-KR" sz="1800" dirty="0" err="1"/>
              <a:t>fontSize</a:t>
            </a:r>
            <a:r>
              <a:rPr lang="en-US" altLang="ko-KR" sz="1800" dirty="0"/>
              <a:t>: '3em'}, "slow");</a:t>
            </a:r>
            <a:br>
              <a:rPr lang="en-US" altLang="ko-KR" sz="1800" dirty="0"/>
            </a:br>
            <a:r>
              <a:rPr lang="en-US" altLang="ko-KR" sz="1800" dirty="0"/>
              <a:t>}); 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48972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408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jQuery Stop Animations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08721"/>
            <a:ext cx="10972800" cy="50985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err="1"/>
              <a:t>스라이드효과나</a:t>
            </a:r>
            <a:r>
              <a:rPr lang="ko-KR" altLang="en-US" sz="1800" dirty="0"/>
              <a:t> 애니메이션효과 중지구문 </a:t>
            </a:r>
            <a:r>
              <a:rPr lang="en-US" altLang="ko-KR" sz="1800" dirty="0"/>
              <a:t>: </a:t>
            </a:r>
            <a:br>
              <a:rPr lang="en-US" altLang="ko-KR" sz="1800" dirty="0"/>
            </a:br>
            <a:r>
              <a:rPr lang="en-US" altLang="ko-KR" sz="1800" dirty="0"/>
              <a:t>$(</a:t>
            </a:r>
            <a:r>
              <a:rPr lang="en-US" altLang="ko-KR" sz="1800" i="1" dirty="0"/>
              <a:t>selector</a:t>
            </a:r>
            <a:r>
              <a:rPr lang="en-US" altLang="ko-KR" sz="1800" dirty="0"/>
              <a:t>).stop(</a:t>
            </a:r>
            <a:r>
              <a:rPr lang="en-US" altLang="ko-KR" sz="1800" i="1" dirty="0" err="1"/>
              <a:t>stopAll,goToEnd</a:t>
            </a:r>
            <a:r>
              <a:rPr lang="en-US" altLang="ko-KR" sz="1800" dirty="0"/>
              <a:t>);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en-US" altLang="ko-KR" sz="1800" dirty="0" err="1"/>
              <a:t>stopAll</a:t>
            </a:r>
            <a:r>
              <a:rPr lang="ko-KR" altLang="en-US" sz="1800" dirty="0" err="1"/>
              <a:t>파라메터는</a:t>
            </a:r>
            <a:r>
              <a:rPr lang="ko-KR" altLang="en-US" sz="1800" dirty="0"/>
              <a:t> 옵션이고 애니메이션 </a:t>
            </a:r>
            <a:r>
              <a:rPr lang="en-US" altLang="ko-KR" sz="1800" dirty="0"/>
              <a:t>queue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를 제거 할지 </a:t>
            </a:r>
            <a:r>
              <a:rPr lang="ko-KR" altLang="en-US" sz="1800" dirty="0" err="1"/>
              <a:t>안할지</a:t>
            </a:r>
            <a:r>
              <a:rPr lang="ko-KR" altLang="en-US" sz="1800" dirty="0"/>
              <a:t> 결정</a:t>
            </a:r>
            <a:r>
              <a:rPr lang="en-US" altLang="ko-KR" sz="1800" dirty="0"/>
              <a:t>(true/false)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en-US" altLang="ko-KR" sz="1800" dirty="0" err="1"/>
              <a:t>goToEnd</a:t>
            </a:r>
            <a:r>
              <a:rPr lang="ko-KR" altLang="en-US" sz="1800" dirty="0"/>
              <a:t>는 옵션</a:t>
            </a:r>
            <a:r>
              <a:rPr lang="en-US" altLang="ko-KR" sz="1800" dirty="0"/>
              <a:t>,</a:t>
            </a:r>
            <a:r>
              <a:rPr lang="ko-KR" altLang="en-US" sz="1800" dirty="0"/>
              <a:t> 즉시 현재 애니메이션을 완료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  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할것인지</a:t>
            </a:r>
            <a:r>
              <a:rPr lang="ko-KR" altLang="en-US" sz="1800" dirty="0"/>
              <a:t> 결정</a:t>
            </a:r>
            <a:r>
              <a:rPr lang="en-US" altLang="ko-KR" sz="1800" dirty="0"/>
              <a:t>(true/false)—true</a:t>
            </a:r>
            <a:r>
              <a:rPr lang="ko-KR" altLang="en-US" sz="1800" dirty="0"/>
              <a:t>시는 애니메이션의 끝 상태로 보냄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dirty="0" err="1"/>
              <a:t>두개</a:t>
            </a:r>
            <a:r>
              <a:rPr lang="ko-KR" altLang="en-US" sz="1800" dirty="0"/>
              <a:t> 모두 기본값은 </a:t>
            </a:r>
            <a:r>
              <a:rPr lang="en-US" altLang="ko-KR" sz="1800" dirty="0"/>
              <a:t>false</a:t>
            </a:r>
            <a:br>
              <a:rPr lang="en-US" altLang="ko-KR" sz="1800" dirty="0"/>
            </a:br>
            <a:r>
              <a:rPr lang="en-US" altLang="ko-KR" sz="1800" dirty="0"/>
              <a:t>- default</a:t>
            </a:r>
            <a:r>
              <a:rPr lang="ko-KR" altLang="en-US" sz="1800" dirty="0"/>
              <a:t>시는 현재의 </a:t>
            </a:r>
            <a:r>
              <a:rPr lang="ko-KR" altLang="en-US" sz="1800" dirty="0" smtClean="0"/>
              <a:t>애니메이션상태에서  </a:t>
            </a:r>
            <a:r>
              <a:rPr lang="ko-KR" altLang="en-US" sz="1800" dirty="0"/>
              <a:t>중지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$("#stop").click(function(){</a:t>
            </a:r>
            <a:br>
              <a:rPr lang="en-US" altLang="ko-KR" sz="1800" dirty="0"/>
            </a:br>
            <a:r>
              <a:rPr lang="en-US" altLang="ko-KR" sz="1800" dirty="0"/>
              <a:t>  $("#panel").stop(); //</a:t>
            </a:r>
            <a:r>
              <a:rPr lang="ko-KR" altLang="en-US" sz="1800" dirty="0"/>
              <a:t>현재 </a:t>
            </a:r>
            <a:r>
              <a:rPr lang="en-US" altLang="ko-KR" sz="1800" dirty="0"/>
              <a:t>panel</a:t>
            </a:r>
            <a:r>
              <a:rPr lang="ko-KR" altLang="en-US" sz="1800" dirty="0"/>
              <a:t>은 </a:t>
            </a:r>
            <a:r>
              <a:rPr lang="ko-KR" altLang="en-US" sz="1800" dirty="0" err="1"/>
              <a:t>스라이드나</a:t>
            </a:r>
            <a:r>
              <a:rPr lang="ko-KR" altLang="en-US" sz="1800" dirty="0"/>
              <a:t> 애니메이션중지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058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Callback Function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7381" y="908721"/>
            <a:ext cx="10972800" cy="474198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900" dirty="0"/>
              <a:t>Callback </a:t>
            </a:r>
            <a:r>
              <a:rPr lang="ko-KR" altLang="en-US" sz="1900" dirty="0"/>
              <a:t>함수는 현재의 </a:t>
            </a:r>
            <a:r>
              <a:rPr lang="ko-KR" altLang="en-US" sz="1900" dirty="0" err="1"/>
              <a:t>메서드가</a:t>
            </a:r>
            <a:r>
              <a:rPr lang="ko-KR" altLang="en-US" sz="1900" dirty="0"/>
              <a:t> 실행 </a:t>
            </a:r>
            <a:r>
              <a:rPr lang="ko-KR" altLang="en-US" sz="1900" dirty="0" err="1"/>
              <a:t>완료후</a:t>
            </a:r>
            <a:r>
              <a:rPr lang="ko-KR" altLang="en-US" sz="1900" dirty="0"/>
              <a:t> 실행할 함수</a:t>
            </a:r>
            <a:endParaRPr lang="en-US" altLang="ko-KR" sz="1900" dirty="0"/>
          </a:p>
          <a:p>
            <a:r>
              <a:rPr lang="ko-KR" altLang="en-US" sz="1900" dirty="0"/>
              <a:t>자바스크립트도 </a:t>
            </a:r>
            <a:r>
              <a:rPr lang="ko-KR" altLang="en-US" sz="1900" dirty="0" err="1"/>
              <a:t>한줄</a:t>
            </a:r>
            <a:r>
              <a:rPr lang="ko-KR" altLang="en-US" sz="1900" dirty="0"/>
              <a:t> </a:t>
            </a:r>
            <a:r>
              <a:rPr lang="ko-KR" altLang="en-US" sz="1900" dirty="0" err="1"/>
              <a:t>한줄</a:t>
            </a:r>
            <a:r>
              <a:rPr lang="ko-KR" altLang="en-US" sz="1900" dirty="0"/>
              <a:t> 순서대로 문장이 실행되는데</a:t>
            </a:r>
            <a:r>
              <a:rPr lang="en-US" altLang="ko-KR" sz="1900" dirty="0"/>
              <a:t/>
            </a:r>
            <a:br>
              <a:rPr lang="en-US" altLang="ko-KR" sz="1900" dirty="0"/>
            </a:br>
            <a:r>
              <a:rPr lang="ko-KR" altLang="en-US" sz="1900" dirty="0"/>
              <a:t>현재의 </a:t>
            </a:r>
            <a:r>
              <a:rPr lang="ko-KR" altLang="en-US" sz="1900" dirty="0" err="1"/>
              <a:t>메서드가</a:t>
            </a:r>
            <a:r>
              <a:rPr lang="ko-KR" altLang="en-US" sz="1900" dirty="0"/>
              <a:t> 완료 </a:t>
            </a:r>
            <a:r>
              <a:rPr lang="ko-KR" altLang="en-US" sz="1900" dirty="0" err="1"/>
              <a:t>되기전에</a:t>
            </a:r>
            <a:r>
              <a:rPr lang="ko-KR" altLang="en-US" sz="1900" dirty="0"/>
              <a:t> 다음 문장이 실행되어</a:t>
            </a:r>
            <a:r>
              <a:rPr lang="en-US" altLang="ko-KR" sz="1900" dirty="0"/>
              <a:t/>
            </a:r>
            <a:br>
              <a:rPr lang="en-US" altLang="ko-KR" sz="1900" dirty="0"/>
            </a:br>
            <a:r>
              <a:rPr lang="ko-KR" altLang="en-US" sz="1900" dirty="0"/>
              <a:t>에러 발생</a:t>
            </a:r>
            <a:endParaRPr lang="en-US" altLang="ko-KR" sz="1900" dirty="0"/>
          </a:p>
          <a:p>
            <a:r>
              <a:rPr lang="ko-KR" altLang="en-US" sz="1900" dirty="0"/>
              <a:t>이 에러를 예방하기 위해 </a:t>
            </a:r>
            <a:r>
              <a:rPr lang="en-US" altLang="ko-KR" sz="1900" dirty="0"/>
              <a:t>callback</a:t>
            </a:r>
            <a:r>
              <a:rPr lang="ko-KR" altLang="en-US" sz="1900" dirty="0"/>
              <a:t>함수를 사용하면 현재 </a:t>
            </a:r>
            <a:r>
              <a:rPr lang="ko-KR" altLang="en-US" sz="1900" dirty="0" err="1"/>
              <a:t>메서드가</a:t>
            </a:r>
            <a:r>
              <a:rPr lang="ko-KR" altLang="en-US" sz="1900" dirty="0"/>
              <a:t> </a:t>
            </a:r>
            <a:r>
              <a:rPr lang="en-US" altLang="ko-KR" sz="1900" dirty="0"/>
              <a:t>100% </a:t>
            </a:r>
            <a:r>
              <a:rPr lang="ko-KR" altLang="en-US" sz="1900" dirty="0" err="1"/>
              <a:t>완료시까지는</a:t>
            </a:r>
            <a:r>
              <a:rPr lang="ko-KR" altLang="en-US" sz="1900" dirty="0"/>
              <a:t> </a:t>
            </a:r>
            <a:r>
              <a:rPr lang="en-US" altLang="ko-KR" sz="1900" dirty="0"/>
              <a:t>callback</a:t>
            </a:r>
            <a:r>
              <a:rPr lang="ko-KR" altLang="en-US" sz="1900" dirty="0"/>
              <a:t>함수는 실행 안됨</a:t>
            </a:r>
            <a:endParaRPr lang="en-US" altLang="ko-KR" sz="1900" dirty="0"/>
          </a:p>
          <a:p>
            <a:r>
              <a:rPr lang="ko-KR" altLang="en-US" sz="1900" dirty="0"/>
              <a:t>구문 </a:t>
            </a:r>
            <a:r>
              <a:rPr lang="en-US" altLang="ko-KR" sz="1900" dirty="0"/>
              <a:t>: $(</a:t>
            </a:r>
            <a:r>
              <a:rPr lang="en-US" altLang="ko-KR" sz="1900" i="1" dirty="0"/>
              <a:t>selector</a:t>
            </a:r>
            <a:r>
              <a:rPr lang="en-US" altLang="ko-KR" sz="1900" dirty="0"/>
              <a:t>).hide(</a:t>
            </a:r>
            <a:r>
              <a:rPr lang="en-US" altLang="ko-KR" sz="1900" i="1" dirty="0" err="1"/>
              <a:t>speed,callback</a:t>
            </a:r>
            <a:r>
              <a:rPr lang="en-US" altLang="ko-KR" sz="1900" dirty="0"/>
              <a:t>);</a:t>
            </a:r>
            <a:br>
              <a:rPr lang="en-US" altLang="ko-KR" sz="1900" dirty="0"/>
            </a:br>
            <a:r>
              <a:rPr lang="en-US" altLang="ko-KR" sz="1900" dirty="0"/>
              <a:t>callback</a:t>
            </a:r>
            <a:r>
              <a:rPr lang="ko-KR" altLang="en-US" sz="1900" dirty="0"/>
              <a:t>은 익명의 함수로 만들어줌</a:t>
            </a:r>
            <a:r>
              <a:rPr lang="en-US" altLang="ko-KR" sz="1900" b="1" dirty="0"/>
              <a:t/>
            </a:r>
            <a:br>
              <a:rPr lang="en-US" altLang="ko-KR" sz="1900" b="1" dirty="0"/>
            </a:br>
            <a:r>
              <a:rPr lang="en-US" altLang="ko-KR" sz="1900" dirty="0"/>
              <a:t>$("button").click(function(){</a:t>
            </a:r>
            <a:br>
              <a:rPr lang="en-US" altLang="ko-KR" sz="1900" dirty="0"/>
            </a:br>
            <a:r>
              <a:rPr lang="en-US" altLang="ko-KR" sz="1900" dirty="0"/>
              <a:t>    $("p").hide("slow", function(){</a:t>
            </a:r>
            <a:br>
              <a:rPr lang="en-US" altLang="ko-KR" sz="1900" dirty="0"/>
            </a:br>
            <a:r>
              <a:rPr lang="en-US" altLang="ko-KR" sz="1900" dirty="0"/>
              <a:t>        alert("The paragraph is now hidden");</a:t>
            </a:r>
            <a:br>
              <a:rPr lang="en-US" altLang="ko-KR" sz="1900" dirty="0"/>
            </a:br>
            <a:r>
              <a:rPr lang="en-US" altLang="ko-KR" sz="1900" dirty="0"/>
              <a:t>    });</a:t>
            </a:r>
            <a:br>
              <a:rPr lang="en-US" altLang="ko-KR" sz="1900" dirty="0"/>
            </a:br>
            <a:r>
              <a:rPr lang="en-US" altLang="ko-KR" sz="1900" dirty="0"/>
              <a:t>});</a:t>
            </a:r>
            <a:br>
              <a:rPr lang="en-US" altLang="ko-KR" sz="1900" dirty="0"/>
            </a:br>
            <a:r>
              <a:rPr lang="en-US" altLang="ko-KR" sz="1900" dirty="0"/>
              <a:t>--callback</a:t>
            </a:r>
            <a:r>
              <a:rPr lang="ko-KR" altLang="en-US" sz="1900" dirty="0"/>
              <a:t>함수 없는 경우</a:t>
            </a:r>
            <a:r>
              <a:rPr lang="en-US" altLang="ko-KR" sz="1900" dirty="0"/>
              <a:t/>
            </a:r>
            <a:br>
              <a:rPr lang="en-US" altLang="ko-KR" sz="1900" dirty="0"/>
            </a:br>
            <a:r>
              <a:rPr lang="en-US" altLang="ko-KR" sz="1900" dirty="0"/>
              <a:t>$("button").click(function(){</a:t>
            </a:r>
            <a:br>
              <a:rPr lang="en-US" altLang="ko-KR" sz="1900" dirty="0"/>
            </a:br>
            <a:r>
              <a:rPr lang="en-US" altLang="ko-KR" sz="1900" dirty="0"/>
              <a:t>    $("p").hide(1000); //hide</a:t>
            </a:r>
            <a:r>
              <a:rPr lang="ko-KR" altLang="en-US" sz="1900" dirty="0" err="1"/>
              <a:t>완료전</a:t>
            </a:r>
            <a:r>
              <a:rPr lang="ko-KR" altLang="en-US" sz="1900" dirty="0"/>
              <a:t> 아래 </a:t>
            </a:r>
            <a:r>
              <a:rPr lang="en-US" altLang="ko-KR" sz="1900" dirty="0"/>
              <a:t>alert</a:t>
            </a:r>
            <a:r>
              <a:rPr lang="ko-KR" altLang="en-US" sz="1900" dirty="0"/>
              <a:t>가 바로 실행</a:t>
            </a:r>
            <a:r>
              <a:rPr lang="en-US" altLang="ko-KR" sz="1900" dirty="0"/>
              <a:t/>
            </a:r>
            <a:br>
              <a:rPr lang="en-US" altLang="ko-KR" sz="1900" dirty="0"/>
            </a:br>
            <a:r>
              <a:rPr lang="en-US" altLang="ko-KR" sz="1900" dirty="0"/>
              <a:t>    alert("The paragraph is now hidden");</a:t>
            </a:r>
            <a:br>
              <a:rPr lang="en-US" altLang="ko-KR" sz="1900" dirty="0"/>
            </a:br>
            <a:r>
              <a:rPr lang="en-US" altLang="ko-KR" sz="1900" dirty="0"/>
              <a:t>});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787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408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jQuery </a:t>
            </a:r>
            <a:r>
              <a:rPr lang="ko-KR" altLang="en-US" sz="2400" dirty="0"/>
              <a:t>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392" y="980729"/>
            <a:ext cx="10972800" cy="4666523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경량</a:t>
            </a:r>
            <a:r>
              <a:rPr lang="en-US" altLang="ko-KR" sz="1800" dirty="0"/>
              <a:t>,</a:t>
            </a:r>
            <a:r>
              <a:rPr lang="ko-KR" altLang="en-US" sz="1800" dirty="0" err="1"/>
              <a:t>적게쓰고</a:t>
            </a:r>
            <a:r>
              <a:rPr lang="ko-KR" altLang="en-US" sz="1800" dirty="0"/>
              <a:t> 일은 </a:t>
            </a:r>
            <a:r>
              <a:rPr lang="ko-KR" altLang="en-US" sz="1800" dirty="0" err="1"/>
              <a:t>많이하는</a:t>
            </a:r>
            <a:r>
              <a:rPr lang="ko-KR" altLang="en-US" sz="1800" dirty="0"/>
              <a:t> </a:t>
            </a:r>
            <a:r>
              <a:rPr lang="en-US" altLang="ko-KR" sz="1800" dirty="0"/>
              <a:t>, JavaScript library.</a:t>
            </a:r>
          </a:p>
          <a:p>
            <a:r>
              <a:rPr lang="en-US" altLang="ko-KR" sz="1800" dirty="0"/>
              <a:t>HTML/DOM </a:t>
            </a:r>
            <a:r>
              <a:rPr lang="ko-KR" altLang="en-US" sz="1800" dirty="0"/>
              <a:t>조작</a:t>
            </a:r>
            <a:endParaRPr lang="en-US" altLang="ko-KR" sz="1800" dirty="0"/>
          </a:p>
          <a:p>
            <a:r>
              <a:rPr lang="en-US" altLang="ko-KR" sz="1800" dirty="0"/>
              <a:t>CSS </a:t>
            </a:r>
            <a:r>
              <a:rPr lang="ko-KR" altLang="en-US" sz="1800" dirty="0"/>
              <a:t>조작</a:t>
            </a:r>
            <a:endParaRPr lang="en-US" altLang="ko-KR" sz="1800" dirty="0"/>
          </a:p>
          <a:p>
            <a:r>
              <a:rPr lang="en-US" altLang="ko-KR" sz="1800" dirty="0"/>
              <a:t>HTML </a:t>
            </a:r>
            <a:r>
              <a:rPr lang="ko-KR" altLang="en-US" sz="1800" dirty="0"/>
              <a:t>이벤트 </a:t>
            </a:r>
            <a:r>
              <a:rPr lang="ko-KR" altLang="en-US" sz="1800" dirty="0" err="1"/>
              <a:t>메서드</a:t>
            </a:r>
            <a:endParaRPr lang="en-US" altLang="ko-KR" sz="1800" dirty="0"/>
          </a:p>
          <a:p>
            <a:r>
              <a:rPr lang="ko-KR" altLang="en-US" sz="1800" dirty="0"/>
              <a:t>효과와 애니메이션</a:t>
            </a:r>
            <a:endParaRPr lang="en-US" altLang="ko-KR" sz="1800" dirty="0"/>
          </a:p>
          <a:p>
            <a:r>
              <a:rPr lang="en-US" altLang="ko-KR" sz="1800" dirty="0"/>
              <a:t>AJAX</a:t>
            </a:r>
            <a:r>
              <a:rPr lang="ko-KR" altLang="en-US" sz="1800" dirty="0"/>
              <a:t>처리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비동기</a:t>
            </a:r>
            <a:r>
              <a:rPr lang="ko-KR" altLang="en-US" sz="1800" dirty="0"/>
              <a:t> 처리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Utilities</a:t>
            </a:r>
          </a:p>
          <a:p>
            <a:r>
              <a:rPr lang="ko-KR" altLang="en-US" sz="1800" dirty="0"/>
              <a:t>다른 자바스크립트라이브러리도 있으나 구글</a:t>
            </a:r>
            <a:r>
              <a:rPr lang="en-US" altLang="ko-KR" sz="1800" dirty="0"/>
              <a:t>,</a:t>
            </a:r>
            <a:r>
              <a:rPr lang="ko-KR" altLang="en-US" sz="1800" dirty="0"/>
              <a:t>마이크로소프트</a:t>
            </a:r>
            <a:r>
              <a:rPr lang="en-US" altLang="ko-KR" sz="1800" dirty="0"/>
              <a:t>,</a:t>
            </a:r>
            <a:r>
              <a:rPr lang="en-US" altLang="ko-KR" sz="1800" dirty="0" err="1"/>
              <a:t>IBM,NetFlix</a:t>
            </a:r>
            <a:r>
              <a:rPr lang="en-US" altLang="ko-KR" sz="1800" dirty="0"/>
              <a:t> </a:t>
            </a:r>
            <a:r>
              <a:rPr lang="ko-KR" altLang="en-US" sz="1800" dirty="0"/>
              <a:t>등이 </a:t>
            </a:r>
            <a:r>
              <a:rPr lang="en-US" altLang="ko-KR" sz="1800" dirty="0" err="1"/>
              <a:t>jquery</a:t>
            </a:r>
            <a:r>
              <a:rPr lang="ko-KR" altLang="en-US" sz="1800" dirty="0"/>
              <a:t>를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ko-KR" altLang="en-US" sz="1800" dirty="0"/>
              <a:t>활용</a:t>
            </a:r>
            <a:endParaRPr lang="en-US" altLang="ko-KR" sz="1800" dirty="0"/>
          </a:p>
          <a:p>
            <a:r>
              <a:rPr lang="ko-KR" altLang="en-US" sz="1800" dirty="0"/>
              <a:t>모든 </a:t>
            </a:r>
            <a:r>
              <a:rPr lang="ko-KR" altLang="en-US" sz="1800" dirty="0" err="1"/>
              <a:t>블라우져에서</a:t>
            </a:r>
            <a:r>
              <a:rPr lang="ko-KR" altLang="en-US" sz="1800" dirty="0"/>
              <a:t> 동작</a:t>
            </a:r>
          </a:p>
        </p:txBody>
      </p:sp>
    </p:spTree>
    <p:extLst>
      <p:ext uri="{BB962C8B-B14F-4D97-AF65-F5344CB8AC3E}">
        <p14:creationId xmlns:p14="http://schemas.microsoft.com/office/powerpoint/2010/main" val="493754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jQuery - Chaining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08721"/>
            <a:ext cx="10972800" cy="50985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Chaining</a:t>
            </a:r>
            <a:r>
              <a:rPr lang="ko-KR" altLang="en-US" sz="1800" dirty="0"/>
              <a:t>은 선택된 하나의 </a:t>
            </a:r>
            <a:r>
              <a:rPr lang="ko-KR" altLang="en-US" sz="1800" dirty="0" err="1"/>
              <a:t>엘리먼트에</a:t>
            </a:r>
            <a:r>
              <a:rPr lang="ko-KR" altLang="en-US" sz="1800" dirty="0"/>
              <a:t> 대해 </a:t>
            </a:r>
            <a:r>
              <a:rPr lang="ko-KR" altLang="en-US" sz="1800" dirty="0" err="1"/>
              <a:t>한줄의</a:t>
            </a:r>
            <a:r>
              <a:rPr lang="ko-KR" altLang="en-US" sz="1800" dirty="0"/>
              <a:t> 명령문으로 여러 개의 </a:t>
            </a:r>
            <a:r>
              <a:rPr lang="ko-KR" altLang="en-US" sz="1800" dirty="0" err="1"/>
              <a:t>메서드를</a:t>
            </a:r>
            <a:r>
              <a:rPr lang="ko-KR" altLang="en-US" sz="1800" dirty="0"/>
              <a:t> 사용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ko-KR" altLang="en-US" sz="1800" dirty="0" err="1"/>
              <a:t>실행순서는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작성된 메서드 </a:t>
            </a:r>
            <a:r>
              <a:rPr lang="ko-KR" altLang="en-US" sz="1800" dirty="0"/>
              <a:t>순서대로 실행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$("#p1").</a:t>
            </a:r>
            <a:r>
              <a:rPr lang="en-US" altLang="ko-KR" sz="1800" dirty="0" err="1"/>
              <a:t>css</a:t>
            </a:r>
            <a:r>
              <a:rPr lang="en-US" altLang="ko-KR" sz="1800" dirty="0"/>
              <a:t>("color", "red").</a:t>
            </a:r>
            <a:r>
              <a:rPr lang="en-US" altLang="ko-KR" sz="1800" dirty="0" err="1"/>
              <a:t>slideUp</a:t>
            </a:r>
            <a:r>
              <a:rPr lang="en-US" altLang="ko-KR" sz="1800" dirty="0"/>
              <a:t>(2000).</a:t>
            </a:r>
            <a:r>
              <a:rPr lang="en-US" altLang="ko-KR" sz="1800" dirty="0" err="1"/>
              <a:t>slideDown</a:t>
            </a:r>
            <a:r>
              <a:rPr lang="en-US" altLang="ko-KR" sz="1800" dirty="0"/>
              <a:t>(2000);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ko-KR" altLang="en-US" sz="1800" dirty="0" err="1"/>
              <a:t>글자색을</a:t>
            </a:r>
            <a:r>
              <a:rPr lang="ko-KR" altLang="en-US" sz="1800" dirty="0"/>
              <a:t> </a:t>
            </a:r>
            <a:r>
              <a:rPr lang="en-US" altLang="ko-KR" sz="1800" dirty="0"/>
              <a:t>red</a:t>
            </a:r>
            <a:r>
              <a:rPr lang="ko-KR" altLang="en-US" sz="1800" dirty="0"/>
              <a:t>로 </a:t>
            </a:r>
            <a:r>
              <a:rPr lang="ko-KR" altLang="en-US" sz="1800" dirty="0" err="1"/>
              <a:t>한다음</a:t>
            </a:r>
            <a:r>
              <a:rPr lang="ko-KR" altLang="en-US" sz="1800" dirty="0"/>
              <a:t> </a:t>
            </a:r>
            <a:r>
              <a:rPr lang="en-US" altLang="ko-KR" sz="1800" dirty="0" err="1"/>
              <a:t>slideUp</a:t>
            </a:r>
            <a:r>
              <a:rPr lang="ko-KR" altLang="en-US" sz="1800" dirty="0"/>
              <a:t>하고 다음에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en-US" altLang="ko-KR" sz="1800" dirty="0" err="1"/>
              <a:t>slideDown</a:t>
            </a:r>
            <a:r>
              <a:rPr lang="ko-KR" altLang="en-US" sz="1800" dirty="0"/>
              <a:t>함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ko-KR" altLang="en-US" sz="1800" dirty="0"/>
              <a:t>작성시 꼭 </a:t>
            </a:r>
            <a:r>
              <a:rPr lang="ko-KR" altLang="en-US" sz="1800" dirty="0" err="1"/>
              <a:t>한줄이</a:t>
            </a:r>
            <a:r>
              <a:rPr lang="ko-KR" altLang="en-US" sz="1800" dirty="0"/>
              <a:t> 아니고 보기 쉽게 줄을 바꿔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ko-KR" altLang="en-US" sz="1800" dirty="0"/>
              <a:t>작성해도 무방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$("#p1</a:t>
            </a:r>
            <a:r>
              <a:rPr lang="en-US" altLang="ko-KR" sz="1800" dirty="0" smtClean="0"/>
              <a:t>")</a:t>
            </a:r>
            <a:br>
              <a:rPr lang="en-US" altLang="ko-KR" sz="1800" dirty="0" smtClean="0"/>
            </a:br>
            <a:r>
              <a:rPr lang="en-US" altLang="ko-KR" sz="1800" dirty="0" smtClean="0"/>
              <a:t>  .</a:t>
            </a:r>
            <a:r>
              <a:rPr lang="en-US" altLang="ko-KR" sz="1800" dirty="0" err="1"/>
              <a:t>css</a:t>
            </a:r>
            <a:r>
              <a:rPr lang="en-US" altLang="ko-KR" sz="1800" dirty="0"/>
              <a:t>("color", "red")</a:t>
            </a:r>
            <a:br>
              <a:rPr lang="en-US" altLang="ko-KR" sz="1800" dirty="0"/>
            </a:br>
            <a:r>
              <a:rPr lang="en-US" altLang="ko-KR" sz="1800" dirty="0"/>
              <a:t>  .</a:t>
            </a:r>
            <a:r>
              <a:rPr lang="en-US" altLang="ko-KR" sz="1800" dirty="0" err="1"/>
              <a:t>slideUp</a:t>
            </a:r>
            <a:r>
              <a:rPr lang="en-US" altLang="ko-KR" sz="1800" dirty="0"/>
              <a:t>(2000)</a:t>
            </a:r>
            <a:br>
              <a:rPr lang="en-US" altLang="ko-KR" sz="1800" dirty="0"/>
            </a:br>
            <a:r>
              <a:rPr lang="en-US" altLang="ko-KR" sz="1800" dirty="0"/>
              <a:t>  .</a:t>
            </a:r>
            <a:r>
              <a:rPr lang="en-US" altLang="ko-KR" sz="1800" dirty="0" err="1"/>
              <a:t>slideDown</a:t>
            </a:r>
            <a:r>
              <a:rPr lang="en-US" altLang="ko-KR" sz="1800" dirty="0"/>
              <a:t>(2000);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87285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 </a:t>
            </a:r>
            <a:r>
              <a:rPr lang="en-US" altLang="ko-KR" sz="2200" dirty="0" smtClean="0"/>
              <a:t>Html</a:t>
            </a:r>
            <a:r>
              <a:rPr lang="ko-KR" altLang="en-US" sz="2400" dirty="0" smtClean="0"/>
              <a:t>내용</a:t>
            </a:r>
            <a:r>
              <a:rPr lang="en-US" altLang="ko-KR" sz="2400" dirty="0"/>
              <a:t>(</a:t>
            </a:r>
            <a:r>
              <a:rPr lang="en-US" altLang="ko-KR" sz="2400" dirty="0" smtClean="0"/>
              <a:t>contents)</a:t>
            </a:r>
            <a:r>
              <a:rPr lang="ko-KR" altLang="en-US" sz="2400" dirty="0"/>
              <a:t>과 속성값</a:t>
            </a:r>
            <a:r>
              <a:rPr lang="en-US" altLang="ko-KR" sz="2400" dirty="0"/>
              <a:t>(</a:t>
            </a:r>
            <a:r>
              <a:rPr lang="en-US" altLang="ko-KR" sz="2400" dirty="0" smtClean="0"/>
              <a:t>attribute) </a:t>
            </a:r>
            <a:r>
              <a:rPr lang="ko-KR" altLang="en-US" sz="2400" dirty="0" smtClean="0"/>
              <a:t>조작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026563"/>
          </a:xfrm>
        </p:spPr>
        <p:txBody>
          <a:bodyPr>
            <a:normAutofit/>
          </a:bodyPr>
          <a:lstStyle/>
          <a:p>
            <a:r>
              <a:rPr lang="en-US" altLang="ko-KR" sz="1900" dirty="0" err="1"/>
              <a:t>Jquery</a:t>
            </a:r>
            <a:r>
              <a:rPr lang="ko-KR" altLang="en-US" sz="1900" dirty="0"/>
              <a:t>는 </a:t>
            </a:r>
            <a:r>
              <a:rPr lang="en-US" altLang="ko-KR" sz="1900" dirty="0"/>
              <a:t>html</a:t>
            </a:r>
            <a:r>
              <a:rPr lang="ko-KR" altLang="en-US" sz="1900" dirty="0" err="1"/>
              <a:t>엘리먼트</a:t>
            </a:r>
            <a:r>
              <a:rPr lang="ko-KR" altLang="en-US" sz="1900" dirty="0"/>
              <a:t>  내용과 속성을 변경하고 조작하는 강력한 메서드를</a:t>
            </a:r>
            <a:r>
              <a:rPr lang="en-US" altLang="ko-KR" sz="1900" dirty="0"/>
              <a:t/>
            </a:r>
            <a:br>
              <a:rPr lang="en-US" altLang="ko-KR" sz="1900" dirty="0"/>
            </a:br>
            <a:r>
              <a:rPr lang="ko-KR" altLang="en-US" sz="1900" dirty="0"/>
              <a:t>가지고 있으며 </a:t>
            </a:r>
            <a:r>
              <a:rPr lang="ko-KR" altLang="en-US" sz="1900" dirty="0" err="1" smtClean="0"/>
              <a:t>그메서드들은</a:t>
            </a:r>
            <a:r>
              <a:rPr lang="ko-KR" altLang="en-US" sz="1900" dirty="0" smtClean="0"/>
              <a:t> </a:t>
            </a:r>
            <a:r>
              <a:rPr lang="en-US" altLang="ko-KR" sz="1900" dirty="0" smtClean="0"/>
              <a:t>DOM</a:t>
            </a:r>
            <a:r>
              <a:rPr lang="ko-KR" altLang="en-US" sz="1900" dirty="0"/>
              <a:t>에 소속되어 있음</a:t>
            </a:r>
            <a:endParaRPr lang="en-US" altLang="ko-KR" sz="1900" dirty="0"/>
          </a:p>
          <a:p>
            <a:r>
              <a:rPr lang="ko-KR" altLang="en-US" sz="1900" dirty="0" err="1"/>
              <a:t>내용얻기</a:t>
            </a:r>
            <a:r>
              <a:rPr lang="ko-KR" altLang="en-US" sz="1900" dirty="0"/>
              <a:t> </a:t>
            </a:r>
            <a:r>
              <a:rPr lang="ko-KR" altLang="en-US" sz="1900" dirty="0" err="1"/>
              <a:t>메서드</a:t>
            </a:r>
            <a:r>
              <a:rPr lang="ko-KR" altLang="en-US" sz="1900" dirty="0"/>
              <a:t> </a:t>
            </a:r>
            <a:r>
              <a:rPr lang="en-US" altLang="ko-KR" sz="1900" dirty="0"/>
              <a:t> - text(), html(), </a:t>
            </a:r>
            <a:r>
              <a:rPr lang="en-US" altLang="ko-KR" sz="1900" dirty="0" err="1"/>
              <a:t>val</a:t>
            </a:r>
            <a:r>
              <a:rPr lang="en-US" altLang="ko-KR" sz="1900" dirty="0"/>
              <a:t>()</a:t>
            </a:r>
            <a:br>
              <a:rPr lang="en-US" altLang="ko-KR" sz="1900" dirty="0"/>
            </a:br>
            <a:r>
              <a:rPr lang="en-US" altLang="ko-KR" sz="1900" dirty="0"/>
              <a:t>text() – </a:t>
            </a:r>
            <a:r>
              <a:rPr lang="ko-KR" altLang="en-US" sz="1900" dirty="0"/>
              <a:t>선택된 </a:t>
            </a:r>
            <a:r>
              <a:rPr lang="ko-KR" altLang="en-US" sz="1900" dirty="0" err="1"/>
              <a:t>엘리먼트의</a:t>
            </a:r>
            <a:r>
              <a:rPr lang="ko-KR" altLang="en-US" sz="1900" dirty="0"/>
              <a:t> 텍스트로만 된 내용을 반환</a:t>
            </a:r>
            <a:r>
              <a:rPr lang="en-US" altLang="ko-KR" sz="1900" dirty="0"/>
              <a:t>(</a:t>
            </a:r>
            <a:r>
              <a:rPr lang="ko-KR" altLang="en-US" sz="1900" dirty="0"/>
              <a:t>태그 제외</a:t>
            </a:r>
            <a:r>
              <a:rPr lang="en-US" altLang="ko-KR" sz="1900" dirty="0"/>
              <a:t>)</a:t>
            </a:r>
          </a:p>
          <a:p>
            <a:pPr marL="0" indent="0">
              <a:buNone/>
            </a:pPr>
            <a:r>
              <a:rPr lang="en-US" altLang="ko-KR" sz="1900" dirty="0"/>
              <a:t>  </a:t>
            </a:r>
            <a:r>
              <a:rPr lang="en-US" altLang="ko-KR" sz="1900" dirty="0" smtClean="0"/>
              <a:t> </a:t>
            </a:r>
            <a:r>
              <a:rPr lang="en-US" altLang="ko-KR" sz="1900" dirty="0"/>
              <a:t>html() - returns the content of selected elements </a:t>
            </a:r>
            <a:br>
              <a:rPr lang="en-US" altLang="ko-KR" sz="1900" dirty="0"/>
            </a:br>
            <a:r>
              <a:rPr lang="en-US" altLang="ko-KR" sz="1900" dirty="0"/>
              <a:t>                (including HTML markup  </a:t>
            </a:r>
            <a:r>
              <a:rPr lang="ko-KR" altLang="en-US" sz="1900" dirty="0" err="1"/>
              <a:t>엘리먼트의</a:t>
            </a:r>
            <a:r>
              <a:rPr lang="ko-KR" altLang="en-US" sz="1900" dirty="0"/>
              <a:t> 내용에서 태그가 포함된 상태</a:t>
            </a:r>
            <a:r>
              <a:rPr lang="en-US" altLang="ko-KR" sz="1900" dirty="0"/>
              <a:t>)</a:t>
            </a:r>
          </a:p>
          <a:p>
            <a:pPr marL="0" indent="0">
              <a:buNone/>
            </a:pPr>
            <a:r>
              <a:rPr lang="en-US" altLang="ko-KR" sz="1900" dirty="0"/>
              <a:t>     </a:t>
            </a:r>
            <a:r>
              <a:rPr lang="en-US" altLang="ko-KR" sz="1900" dirty="0" err="1"/>
              <a:t>val</a:t>
            </a:r>
            <a:r>
              <a:rPr lang="en-US" altLang="ko-KR" sz="1900" dirty="0"/>
              <a:t>() - &lt;form&gt;</a:t>
            </a:r>
            <a:r>
              <a:rPr lang="ko-KR" altLang="en-US" sz="1900" dirty="0"/>
              <a:t>의 입력 값을 반환</a:t>
            </a:r>
            <a:r>
              <a:rPr lang="en-US" altLang="ko-KR" sz="1900" dirty="0"/>
              <a:t/>
            </a:r>
            <a:br>
              <a:rPr lang="en-US" altLang="ko-KR" sz="1900" dirty="0"/>
            </a:br>
            <a:r>
              <a:rPr lang="en-US" altLang="ko-KR" sz="1900" dirty="0"/>
              <a:t>$("#btn1").click(function(){</a:t>
            </a:r>
            <a:br>
              <a:rPr lang="en-US" altLang="ko-KR" sz="1900" dirty="0"/>
            </a:br>
            <a:r>
              <a:rPr lang="en-US" altLang="ko-KR" sz="1900" dirty="0"/>
              <a:t>    alert("Text: " + $("#test").text());</a:t>
            </a:r>
            <a:br>
              <a:rPr lang="en-US" altLang="ko-KR" sz="1900" dirty="0"/>
            </a:br>
            <a:r>
              <a:rPr lang="en-US" altLang="ko-KR" sz="1900" dirty="0"/>
              <a:t>});</a:t>
            </a:r>
            <a:br>
              <a:rPr lang="en-US" altLang="ko-KR" sz="1900" dirty="0"/>
            </a:br>
            <a:r>
              <a:rPr lang="en-US" altLang="ko-KR" sz="1900" dirty="0"/>
              <a:t>$("#btn2").click(function(){</a:t>
            </a:r>
            <a:br>
              <a:rPr lang="en-US" altLang="ko-KR" sz="1900" dirty="0"/>
            </a:br>
            <a:r>
              <a:rPr lang="en-US" altLang="ko-KR" sz="1900" dirty="0"/>
              <a:t>    alert("HTML: " + $("#test").html());</a:t>
            </a:r>
            <a:br>
              <a:rPr lang="en-US" altLang="ko-KR" sz="1900" dirty="0"/>
            </a:br>
            <a:r>
              <a:rPr lang="en-US" altLang="ko-KR" sz="1900" dirty="0"/>
              <a:t>});</a:t>
            </a:r>
            <a:br>
              <a:rPr lang="en-US" altLang="ko-KR" sz="1900" dirty="0"/>
            </a:br>
            <a:r>
              <a:rPr lang="en-US" altLang="ko-KR" sz="1900" dirty="0"/>
              <a:t/>
            </a:r>
            <a:br>
              <a:rPr lang="en-US" altLang="ko-KR" sz="1900" dirty="0"/>
            </a:br>
            <a:r>
              <a:rPr lang="en-US" altLang="ko-KR" sz="1900" dirty="0"/>
              <a:t>$("#btn1").click(function(){</a:t>
            </a:r>
            <a:br>
              <a:rPr lang="en-US" altLang="ko-KR" sz="1900" dirty="0"/>
            </a:br>
            <a:r>
              <a:rPr lang="en-US" altLang="ko-KR" sz="1900" dirty="0"/>
              <a:t>    alert("Value: " + $("#test").</a:t>
            </a:r>
            <a:r>
              <a:rPr lang="en-US" altLang="ko-KR" sz="1900" dirty="0" err="1"/>
              <a:t>val</a:t>
            </a:r>
            <a:r>
              <a:rPr lang="en-US" altLang="ko-KR" sz="1900" dirty="0"/>
              <a:t>());   //form</a:t>
            </a:r>
            <a:r>
              <a:rPr lang="ko-KR" altLang="en-US" sz="1900" dirty="0"/>
              <a:t>에서 </a:t>
            </a:r>
            <a:r>
              <a:rPr lang="ko-KR" altLang="en-US" sz="1900" dirty="0" err="1"/>
              <a:t>입력값</a:t>
            </a:r>
            <a:r>
              <a:rPr lang="en-US" altLang="ko-KR" sz="1900" dirty="0"/>
              <a:t>(value</a:t>
            </a:r>
            <a:r>
              <a:rPr lang="ko-KR" altLang="en-US" sz="1900" dirty="0"/>
              <a:t>값</a:t>
            </a:r>
            <a:r>
              <a:rPr lang="en-US" altLang="ko-KR" sz="1900" dirty="0"/>
              <a:t>)</a:t>
            </a:r>
            <a:br>
              <a:rPr lang="en-US" altLang="ko-KR" sz="1900" dirty="0"/>
            </a:br>
            <a:r>
              <a:rPr lang="en-US" altLang="ko-KR" sz="1900" dirty="0"/>
              <a:t>});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7570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026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Attribute(</a:t>
            </a:r>
            <a:r>
              <a:rPr lang="ko-KR" altLang="en-US" sz="1800" dirty="0"/>
              <a:t>시작태그의 속성값</a:t>
            </a:r>
            <a:r>
              <a:rPr lang="en-US" altLang="ko-KR" sz="1800" dirty="0"/>
              <a:t>) </a:t>
            </a:r>
            <a:r>
              <a:rPr lang="ko-KR" altLang="en-US" sz="1800" dirty="0" smtClean="0"/>
              <a:t>알아내기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$("button").click(function(){</a:t>
            </a:r>
            <a:br>
              <a:rPr lang="en-US" altLang="ko-KR" sz="1800" dirty="0"/>
            </a:br>
            <a:r>
              <a:rPr lang="en-US" altLang="ko-KR" sz="1800" dirty="0"/>
              <a:t>    alert($("#w3s").</a:t>
            </a:r>
            <a:r>
              <a:rPr lang="en-US" altLang="ko-KR" sz="1800" dirty="0" err="1"/>
              <a:t>attr</a:t>
            </a:r>
            <a:r>
              <a:rPr lang="en-US" altLang="ko-KR" sz="1800" dirty="0"/>
              <a:t>("</a:t>
            </a:r>
            <a:r>
              <a:rPr lang="en-US" altLang="ko-KR" sz="1800" dirty="0" err="1"/>
              <a:t>href</a:t>
            </a:r>
            <a:r>
              <a:rPr lang="en-US" altLang="ko-KR" sz="1800" dirty="0"/>
              <a:t>"));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  <a:br>
              <a:rPr lang="en-US" altLang="ko-KR" sz="1800" dirty="0"/>
            </a:br>
            <a:r>
              <a:rPr lang="en-US" altLang="ko-KR" sz="1800" dirty="0" err="1"/>
              <a:t>attr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속성명</a:t>
            </a:r>
            <a:r>
              <a:rPr lang="en-US" altLang="ko-KR" sz="1800" dirty="0"/>
              <a:t>)</a:t>
            </a:r>
            <a:r>
              <a:rPr lang="ko-KR" altLang="en-US" sz="1800" dirty="0"/>
              <a:t>은</a:t>
            </a:r>
            <a:r>
              <a:rPr lang="en-US" altLang="ko-KR" sz="1800" dirty="0"/>
              <a:t> </a:t>
            </a:r>
            <a:r>
              <a:rPr lang="ko-KR" altLang="en-US" sz="1800" dirty="0"/>
              <a:t>속성값을 반환</a:t>
            </a:r>
          </a:p>
        </p:txBody>
      </p:sp>
    </p:spTree>
    <p:extLst>
      <p:ext uri="{BB962C8B-B14F-4D97-AF65-F5344CB8AC3E}">
        <p14:creationId xmlns:p14="http://schemas.microsoft.com/office/powerpoint/2010/main" val="2189652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Set Content and Attribute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52737"/>
            <a:ext cx="10972800" cy="49545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내용을 </a:t>
            </a:r>
            <a:r>
              <a:rPr lang="en-US" altLang="ko-KR" sz="1800" dirty="0"/>
              <a:t>set</a:t>
            </a:r>
            <a:r>
              <a:rPr lang="ko-KR" altLang="en-US" sz="1800" dirty="0"/>
              <a:t>하는 </a:t>
            </a:r>
            <a:r>
              <a:rPr lang="ko-KR" altLang="en-US" sz="1800" dirty="0" err="1"/>
              <a:t>메서드도</a:t>
            </a:r>
            <a:r>
              <a:rPr lang="ko-KR" altLang="en-US" sz="1800" dirty="0"/>
              <a:t> 역시 </a:t>
            </a:r>
            <a:r>
              <a:rPr lang="en-US" altLang="ko-KR" sz="1800" dirty="0"/>
              <a:t>text(</a:t>
            </a:r>
            <a:r>
              <a:rPr lang="ko-KR" altLang="en-US" sz="1800" dirty="0"/>
              <a:t>값</a:t>
            </a:r>
            <a:r>
              <a:rPr lang="en-US" altLang="ko-KR" sz="1800" dirty="0"/>
              <a:t>),html(</a:t>
            </a:r>
            <a:r>
              <a:rPr lang="ko-KR" altLang="en-US" sz="1800" dirty="0"/>
              <a:t>값</a:t>
            </a:r>
            <a:r>
              <a:rPr lang="en-US" altLang="ko-KR" sz="1800" dirty="0"/>
              <a:t>),</a:t>
            </a:r>
            <a:r>
              <a:rPr lang="en-US" altLang="ko-KR" sz="1800" dirty="0" err="1"/>
              <a:t>val</a:t>
            </a:r>
            <a:r>
              <a:rPr lang="en-US" altLang="ko-KR" sz="1800" dirty="0"/>
              <a:t>(</a:t>
            </a:r>
            <a:r>
              <a:rPr lang="ko-KR" altLang="en-US" sz="1800" dirty="0"/>
              <a:t>값</a:t>
            </a:r>
            <a:r>
              <a:rPr lang="en-US" altLang="ko-KR" sz="1800" dirty="0"/>
              <a:t>)</a:t>
            </a:r>
            <a:r>
              <a:rPr lang="ko-KR" altLang="en-US" sz="1800" dirty="0"/>
              <a:t>으로 파라메터를 통해  설정</a:t>
            </a:r>
            <a:r>
              <a:rPr lang="en-US" altLang="ko-KR" sz="1800" dirty="0"/>
              <a:t>(</a:t>
            </a:r>
            <a:r>
              <a:rPr lang="ko-KR" altLang="en-US" sz="1800" dirty="0"/>
              <a:t>변경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ko-KR" altLang="en-US" sz="1800" dirty="0"/>
              <a:t>할 값을 넣어 준다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$("#btn1").click(function(){</a:t>
            </a:r>
            <a:br>
              <a:rPr lang="en-US" altLang="ko-KR" sz="1800" dirty="0"/>
            </a:br>
            <a:r>
              <a:rPr lang="en-US" altLang="ko-KR" sz="1800" dirty="0"/>
              <a:t>    $("#test1").text("Hello world!");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  <a:br>
              <a:rPr lang="en-US" altLang="ko-KR" sz="1800" dirty="0"/>
            </a:br>
            <a:r>
              <a:rPr lang="en-US" altLang="ko-KR" sz="1800" dirty="0"/>
              <a:t>$("#btn2").click(function(){</a:t>
            </a:r>
            <a:br>
              <a:rPr lang="en-US" altLang="ko-KR" sz="1800" dirty="0"/>
            </a:br>
            <a:r>
              <a:rPr lang="en-US" altLang="ko-KR" sz="1800" dirty="0"/>
              <a:t>    $("#test2").html("&lt;b&gt;Hello world!&lt;/b&gt;");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  <a:br>
              <a:rPr lang="en-US" altLang="ko-KR" sz="1800" dirty="0"/>
            </a:br>
            <a:r>
              <a:rPr lang="en-US" altLang="ko-KR" sz="1800" dirty="0"/>
              <a:t>$("#btn3").click(function(){</a:t>
            </a:r>
            <a:br>
              <a:rPr lang="en-US" altLang="ko-KR" sz="1800" dirty="0"/>
            </a:br>
            <a:r>
              <a:rPr lang="en-US" altLang="ko-KR" sz="1800" dirty="0"/>
              <a:t>    $("#test3").</a:t>
            </a:r>
            <a:r>
              <a:rPr lang="en-US" altLang="ko-KR" sz="1800" dirty="0" err="1"/>
              <a:t>val</a:t>
            </a:r>
            <a:r>
              <a:rPr lang="en-US" altLang="ko-KR" sz="1800" dirty="0"/>
              <a:t>("Dolly Duck");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81954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548681"/>
            <a:ext cx="10972800" cy="54586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err="1"/>
              <a:t>attr</a:t>
            </a:r>
            <a:r>
              <a:rPr lang="en-US" altLang="ko-KR" sz="1800" dirty="0"/>
              <a:t>()</a:t>
            </a:r>
            <a:r>
              <a:rPr lang="ko-KR" altLang="en-US" sz="1800" dirty="0" err="1"/>
              <a:t>메서드는</a:t>
            </a:r>
            <a:r>
              <a:rPr lang="ko-KR" altLang="en-US" sz="1800" dirty="0"/>
              <a:t> </a:t>
            </a:r>
            <a:r>
              <a:rPr lang="en-US" altLang="ko-KR" sz="1800" dirty="0" err="1"/>
              <a:t>attr</a:t>
            </a:r>
            <a:r>
              <a:rPr lang="en-US" altLang="ko-KR" sz="1800" dirty="0"/>
              <a:t>(“</a:t>
            </a:r>
            <a:r>
              <a:rPr lang="ko-KR" altLang="en-US" sz="1800" dirty="0" err="1"/>
              <a:t>속성명</a:t>
            </a:r>
            <a:r>
              <a:rPr lang="en-US" altLang="ko-KR" sz="1800" dirty="0"/>
              <a:t>”,”</a:t>
            </a:r>
            <a:r>
              <a:rPr lang="ko-KR" altLang="en-US" sz="1800" dirty="0"/>
              <a:t>속성값</a:t>
            </a:r>
            <a:r>
              <a:rPr lang="en-US" altLang="ko-KR" sz="1800" dirty="0"/>
              <a:t>”)</a:t>
            </a:r>
            <a:r>
              <a:rPr lang="ko-KR" altLang="en-US" sz="1800" dirty="0"/>
              <a:t>으로 </a:t>
            </a:r>
            <a:r>
              <a:rPr lang="ko-KR" altLang="en-US" sz="1800" dirty="0" err="1"/>
              <a:t>파라메터가</a:t>
            </a:r>
            <a:r>
              <a:rPr lang="ko-KR" altLang="en-US" sz="1800" dirty="0"/>
              <a:t> </a:t>
            </a:r>
            <a:r>
              <a:rPr lang="en-US" altLang="ko-KR" sz="1800" dirty="0"/>
              <a:t>2</a:t>
            </a:r>
            <a:r>
              <a:rPr lang="ko-KR" altLang="en-US" sz="1800" dirty="0"/>
              <a:t>개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$("button").click(function(){</a:t>
            </a:r>
            <a:br>
              <a:rPr lang="en-US" altLang="ko-KR" sz="1800" dirty="0"/>
            </a:br>
            <a:r>
              <a:rPr lang="en-US" altLang="ko-KR" sz="1800" dirty="0"/>
              <a:t>    $("#w3s").</a:t>
            </a:r>
            <a:r>
              <a:rPr lang="en-US" altLang="ko-KR" sz="1800" dirty="0" err="1"/>
              <a:t>attr</a:t>
            </a:r>
            <a:r>
              <a:rPr lang="en-US" altLang="ko-KR" sz="1800" dirty="0"/>
              <a:t>("</a:t>
            </a:r>
            <a:r>
              <a:rPr lang="en-US" altLang="ko-KR" sz="1800" dirty="0" err="1"/>
              <a:t>href</a:t>
            </a:r>
            <a:r>
              <a:rPr lang="en-US" altLang="ko-KR" sz="1800" dirty="0"/>
              <a:t>", "https://www.w3schools.com/jquery/");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</a:p>
          <a:p>
            <a:pPr>
              <a:lnSpc>
                <a:spcPct val="150000"/>
              </a:lnSpc>
            </a:pPr>
            <a:r>
              <a:rPr lang="en-US" altLang="ko-KR" sz="1800" dirty="0" err="1"/>
              <a:t>attr</a:t>
            </a:r>
            <a:r>
              <a:rPr lang="en-US" altLang="ko-KR" sz="1800" dirty="0"/>
              <a:t>()</a:t>
            </a:r>
            <a:r>
              <a:rPr lang="ko-KR" altLang="en-US" sz="1800" dirty="0" err="1"/>
              <a:t>메서드는</a:t>
            </a:r>
            <a:r>
              <a:rPr lang="ko-KR" altLang="en-US" sz="1800" dirty="0"/>
              <a:t> 여러 개의 속성값을 </a:t>
            </a:r>
            <a:r>
              <a:rPr lang="ko-KR" altLang="en-US" sz="1800" dirty="0" err="1"/>
              <a:t>설정할수도</a:t>
            </a:r>
            <a:r>
              <a:rPr lang="ko-KR" altLang="en-US" sz="1800" dirty="0"/>
              <a:t> 있는데 이때는 </a:t>
            </a:r>
            <a:r>
              <a:rPr lang="en-US" altLang="ko-KR" sz="1800" dirty="0"/>
              <a:t>{  }</a:t>
            </a:r>
            <a:r>
              <a:rPr lang="ko-KR" altLang="en-US" sz="1800" dirty="0"/>
              <a:t>안에 속성</a:t>
            </a:r>
            <a:r>
              <a:rPr lang="en-US" altLang="ko-KR" sz="1800" dirty="0"/>
              <a:t>:</a:t>
            </a:r>
            <a:r>
              <a:rPr lang="ko-KR" altLang="en-US" sz="1800" dirty="0" err="1"/>
              <a:t>값형태로</a:t>
            </a:r>
            <a:r>
              <a:rPr lang="ko-KR" altLang="en-US" sz="1800" dirty="0"/>
              <a:t> 넣어줌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(</a:t>
            </a:r>
            <a:r>
              <a:rPr lang="en-US" altLang="ko-KR" sz="1800" dirty="0" smtClean="0"/>
              <a:t>JSON </a:t>
            </a:r>
            <a:r>
              <a:rPr lang="ko-KR" altLang="en-US" sz="1800" dirty="0" smtClean="0"/>
              <a:t>문자열 </a:t>
            </a:r>
            <a:r>
              <a:rPr lang="ko-KR" altLang="en-US" sz="1800" dirty="0"/>
              <a:t>형</a:t>
            </a:r>
            <a:r>
              <a:rPr lang="ko-KR" altLang="en-US" sz="1800" dirty="0" smtClean="0"/>
              <a:t>태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$("#w3s").</a:t>
            </a:r>
            <a:r>
              <a:rPr lang="en-US" altLang="ko-KR" sz="1800" dirty="0" err="1"/>
              <a:t>attr</a:t>
            </a:r>
            <a:r>
              <a:rPr lang="en-US" altLang="ko-KR" sz="1800" dirty="0"/>
              <a:t>({</a:t>
            </a:r>
            <a:br>
              <a:rPr lang="en-US" altLang="ko-KR" sz="1800" dirty="0"/>
            </a:br>
            <a:r>
              <a:rPr lang="en-US" altLang="ko-KR" sz="1800" dirty="0"/>
              <a:t>        "</a:t>
            </a:r>
            <a:r>
              <a:rPr lang="en-US" altLang="ko-KR" sz="1800" dirty="0" err="1"/>
              <a:t>href</a:t>
            </a:r>
            <a:r>
              <a:rPr lang="en-US" altLang="ko-KR" sz="1800" dirty="0"/>
              <a:t>" : "https://www.w3schools.com/jquery/",</a:t>
            </a:r>
            <a:br>
              <a:rPr lang="en-US" altLang="ko-KR" sz="1800" dirty="0"/>
            </a:br>
            <a:r>
              <a:rPr lang="en-US" altLang="ko-KR" sz="1800" dirty="0"/>
              <a:t>        "title" : "W3Schools jQuery Tutorial"</a:t>
            </a:r>
            <a:br>
              <a:rPr lang="en-US" altLang="ko-KR" sz="1800" dirty="0"/>
            </a:br>
            <a:r>
              <a:rPr lang="en-US" altLang="ko-KR" sz="1800" dirty="0"/>
              <a:t>    });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819543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548681"/>
            <a:ext cx="10972800" cy="545861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text(), html(), and </a:t>
            </a:r>
            <a:r>
              <a:rPr lang="en-US" altLang="ko-KR" sz="1800" dirty="0" err="1"/>
              <a:t>val</a:t>
            </a:r>
            <a:r>
              <a:rPr lang="en-US" altLang="ko-KR" sz="1800" dirty="0"/>
              <a:t>() </a:t>
            </a:r>
            <a:r>
              <a:rPr lang="ko-KR" altLang="en-US" sz="1800" dirty="0"/>
              <a:t>메서드 파라메터로 </a:t>
            </a:r>
            <a:r>
              <a:rPr lang="en-US" altLang="ko-KR" sz="1800" dirty="0"/>
              <a:t>callback</a:t>
            </a:r>
            <a:r>
              <a:rPr lang="ko-KR" altLang="en-US" sz="1800" dirty="0"/>
              <a:t>함수 사용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callback</a:t>
            </a:r>
            <a:r>
              <a:rPr lang="ko-KR" altLang="en-US" sz="1800" dirty="0"/>
              <a:t>함수는 </a:t>
            </a:r>
            <a:r>
              <a:rPr lang="ko-KR" altLang="en-US" sz="1800" dirty="0" err="1"/>
              <a:t>두개의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파라메터를</a:t>
            </a:r>
            <a:r>
              <a:rPr lang="ko-KR" altLang="en-US" sz="1800" dirty="0"/>
              <a:t> 갖는다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ko-KR" altLang="en-US" sz="1800" dirty="0" err="1"/>
              <a:t>첫번째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파라메터는</a:t>
            </a:r>
            <a:r>
              <a:rPr lang="ko-KR" altLang="en-US" sz="1800" dirty="0"/>
              <a:t> 선택된 </a:t>
            </a:r>
            <a:r>
              <a:rPr lang="ko-KR" altLang="en-US" sz="1800" dirty="0" err="1"/>
              <a:t>엘리먼트들</a:t>
            </a:r>
            <a:r>
              <a:rPr lang="ko-KR" altLang="en-US" sz="1800" dirty="0"/>
              <a:t> 중에 현재의 </a:t>
            </a:r>
            <a:r>
              <a:rPr lang="ko-KR" altLang="en-US" sz="1800" dirty="0" err="1"/>
              <a:t>엘리먼트의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ko-KR" altLang="en-US" sz="1800" dirty="0"/>
              <a:t>색인번호이고 하나는 원래의 값</a:t>
            </a:r>
            <a:r>
              <a:rPr lang="en-US" altLang="ko-KR" sz="1800" dirty="0"/>
              <a:t>(</a:t>
            </a:r>
            <a:r>
              <a:rPr lang="ko-KR" altLang="en-US" sz="1800" dirty="0"/>
              <a:t>내용</a:t>
            </a:r>
            <a:r>
              <a:rPr lang="en-US" altLang="ko-KR" sz="1800" dirty="0"/>
              <a:t>)</a:t>
            </a:r>
            <a:r>
              <a:rPr lang="ko-KR" altLang="en-US" sz="1800" dirty="0"/>
              <a:t>임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 $("#test1").text(function(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origText</a:t>
            </a:r>
            <a:r>
              <a:rPr lang="en-US" altLang="ko-KR" sz="1800" dirty="0"/>
              <a:t>){</a:t>
            </a:r>
            <a:br>
              <a:rPr lang="en-US" altLang="ko-KR" sz="1800" dirty="0"/>
            </a:br>
            <a:r>
              <a:rPr lang="en-US" altLang="ko-KR" sz="1800" dirty="0"/>
              <a:t>        return "Old text: " + </a:t>
            </a:r>
            <a:r>
              <a:rPr lang="en-US" altLang="ko-KR" sz="1800" dirty="0" err="1"/>
              <a:t>origText</a:t>
            </a:r>
            <a:r>
              <a:rPr lang="en-US" altLang="ko-KR" sz="1800" dirty="0"/>
              <a:t> + " New text: Hello world!</a:t>
            </a:r>
            <a:br>
              <a:rPr lang="en-US" altLang="ko-KR" sz="1800" dirty="0"/>
            </a:br>
            <a:r>
              <a:rPr lang="en-US" altLang="ko-KR" sz="1800" dirty="0"/>
              <a:t>        (index: " +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+ ")"; </a:t>
            </a:r>
            <a:br>
              <a:rPr lang="en-US" altLang="ko-KR" sz="1800" dirty="0"/>
            </a:br>
            <a:r>
              <a:rPr lang="en-US" altLang="ko-KR" sz="1800" dirty="0"/>
              <a:t>    });</a:t>
            </a:r>
            <a:br>
              <a:rPr lang="en-US" altLang="ko-KR" sz="1800" dirty="0"/>
            </a:br>
            <a:r>
              <a:rPr lang="ko-KR" altLang="en-US" sz="1800" dirty="0"/>
              <a:t>원래의 </a:t>
            </a:r>
            <a:r>
              <a:rPr lang="en-US" altLang="ko-KR" sz="1800" dirty="0"/>
              <a:t>text</a:t>
            </a:r>
            <a:r>
              <a:rPr lang="ko-KR" altLang="en-US" sz="1800" dirty="0"/>
              <a:t>내용을 </a:t>
            </a:r>
            <a:r>
              <a:rPr lang="en-US" altLang="ko-KR" sz="1800" dirty="0" err="1"/>
              <a:t>origText</a:t>
            </a:r>
            <a:r>
              <a:rPr lang="ko-KR" altLang="en-US" sz="1800" dirty="0" err="1"/>
              <a:t>파라메터에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색인번호를</a:t>
            </a:r>
            <a:r>
              <a:rPr lang="ko-KR" altLang="en-US" sz="1800" dirty="0"/>
              <a:t>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</a:t>
            </a:r>
            <a:r>
              <a:rPr lang="ko-KR" altLang="en-US" sz="1800" dirty="0" err="1"/>
              <a:t>파라메터에</a:t>
            </a:r>
            <a:r>
              <a:rPr lang="en-US" altLang="ko-KR" sz="1800" dirty="0"/>
              <a:t> </a:t>
            </a:r>
            <a:r>
              <a:rPr lang="ko-KR" altLang="en-US" sz="1800" dirty="0"/>
              <a:t>전달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$("button").click(function(){</a:t>
            </a:r>
            <a:br>
              <a:rPr lang="en-US" altLang="ko-KR" sz="1800" dirty="0"/>
            </a:br>
            <a:r>
              <a:rPr lang="en-US" altLang="ko-KR" sz="1800" dirty="0"/>
              <a:t>    $("#w3s").</a:t>
            </a:r>
            <a:r>
              <a:rPr lang="en-US" altLang="ko-KR" sz="1800" dirty="0" err="1"/>
              <a:t>attr</a:t>
            </a:r>
            <a:r>
              <a:rPr lang="en-US" altLang="ko-KR" sz="1800" dirty="0"/>
              <a:t>("</a:t>
            </a:r>
            <a:r>
              <a:rPr lang="en-US" altLang="ko-KR" sz="1800" dirty="0" err="1"/>
              <a:t>href</a:t>
            </a:r>
            <a:r>
              <a:rPr lang="en-US" altLang="ko-KR" sz="1800" dirty="0"/>
              <a:t>", function(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origValue</a:t>
            </a:r>
            <a:r>
              <a:rPr lang="en-US" altLang="ko-KR" sz="1800" dirty="0"/>
              <a:t>){</a:t>
            </a:r>
            <a:br>
              <a:rPr lang="en-US" altLang="ko-KR" sz="1800" dirty="0"/>
            </a:br>
            <a:r>
              <a:rPr lang="en-US" altLang="ko-KR" sz="1800" dirty="0"/>
              <a:t>        return </a:t>
            </a:r>
            <a:r>
              <a:rPr lang="en-US" altLang="ko-KR" sz="1800" dirty="0" err="1"/>
              <a:t>origValue</a:t>
            </a:r>
            <a:r>
              <a:rPr lang="en-US" altLang="ko-KR" sz="1800" dirty="0"/>
              <a:t> + "/</a:t>
            </a:r>
            <a:r>
              <a:rPr lang="en-US" altLang="ko-KR" sz="1800" dirty="0" err="1"/>
              <a:t>jquery</a:t>
            </a:r>
            <a:r>
              <a:rPr lang="en-US" altLang="ko-KR" sz="1800" dirty="0"/>
              <a:t>/"; </a:t>
            </a:r>
            <a:br>
              <a:rPr lang="en-US" altLang="ko-KR" sz="1800" dirty="0"/>
            </a:br>
            <a:r>
              <a:rPr lang="en-US" altLang="ko-KR" sz="1800" dirty="0"/>
              <a:t>    });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5441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Add Element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08721"/>
            <a:ext cx="10972800" cy="509857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err="1"/>
              <a:t>엘리먼트나</a:t>
            </a:r>
            <a:r>
              <a:rPr lang="en-US" altLang="ko-KR" sz="1800" dirty="0"/>
              <a:t> </a:t>
            </a:r>
            <a:r>
              <a:rPr lang="ko-KR" altLang="en-US" sz="1800" dirty="0"/>
              <a:t>콘텐트 추가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append() – </a:t>
            </a:r>
            <a:r>
              <a:rPr lang="ko-KR" altLang="en-US" sz="1800" dirty="0"/>
              <a:t>선택된 </a:t>
            </a:r>
            <a:r>
              <a:rPr lang="ko-KR" altLang="en-US" sz="1800" dirty="0" err="1"/>
              <a:t>엘리먼트의</a:t>
            </a:r>
            <a:r>
              <a:rPr lang="ko-KR" altLang="en-US" sz="1800" dirty="0"/>
              <a:t> 내용 마지막</a:t>
            </a:r>
            <a:r>
              <a:rPr lang="en-US" altLang="ko-KR" sz="1800" dirty="0"/>
              <a:t> </a:t>
            </a:r>
            <a:r>
              <a:rPr lang="ko-KR" altLang="en-US" sz="1800" dirty="0"/>
              <a:t> 부분에 내용 추가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prepend() – </a:t>
            </a:r>
            <a:r>
              <a:rPr lang="ko-KR" altLang="en-US" sz="1800" dirty="0"/>
              <a:t>선택한 </a:t>
            </a:r>
            <a:r>
              <a:rPr lang="ko-KR" altLang="en-US" sz="1800" dirty="0" err="1"/>
              <a:t>엘리먼트의</a:t>
            </a:r>
            <a:r>
              <a:rPr lang="ko-KR" altLang="en-US" sz="1800" dirty="0"/>
              <a:t> 내용 </a:t>
            </a:r>
            <a:r>
              <a:rPr lang="ko-KR" altLang="en-US" sz="1800" dirty="0" err="1"/>
              <a:t>첫부분에</a:t>
            </a:r>
            <a:r>
              <a:rPr lang="ko-KR" altLang="en-US" sz="1800" dirty="0"/>
              <a:t> 내용 삽입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after() – </a:t>
            </a:r>
            <a:r>
              <a:rPr lang="ko-KR" altLang="en-US" sz="1800" dirty="0"/>
              <a:t>선택한 </a:t>
            </a:r>
            <a:r>
              <a:rPr lang="ko-KR" altLang="en-US" sz="1800" dirty="0" err="1"/>
              <a:t>엘리먼트</a:t>
            </a:r>
            <a:r>
              <a:rPr lang="ko-KR" altLang="en-US" sz="1800" dirty="0"/>
              <a:t> 다음에 내용 추가 </a:t>
            </a:r>
            <a:r>
              <a:rPr lang="en-US" altLang="ko-KR" sz="1800" dirty="0"/>
              <a:t>(</a:t>
            </a:r>
            <a:r>
              <a:rPr lang="ko-KR" altLang="en-US" sz="1800" dirty="0"/>
              <a:t>내용에 추가 아님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before() – </a:t>
            </a:r>
            <a:r>
              <a:rPr lang="ko-KR" altLang="en-US" sz="1800" dirty="0"/>
              <a:t>선택한 </a:t>
            </a:r>
            <a:r>
              <a:rPr lang="ko-KR" altLang="en-US" sz="1800" dirty="0" err="1"/>
              <a:t>엘리먼트</a:t>
            </a:r>
            <a:r>
              <a:rPr lang="ko-KR" altLang="en-US" sz="1800" dirty="0"/>
              <a:t> 앞에 내용을 삽입</a:t>
            </a:r>
            <a:r>
              <a:rPr lang="en-US" altLang="ko-KR" sz="1800" dirty="0"/>
              <a:t>(</a:t>
            </a:r>
            <a:r>
              <a:rPr lang="ko-KR" altLang="en-US" sz="1800" dirty="0"/>
              <a:t>내용에 추가 아님</a:t>
            </a:r>
            <a:r>
              <a:rPr lang="en-US" altLang="ko-KR" sz="18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jQuery append() Method</a:t>
            </a:r>
            <a:br>
              <a:rPr lang="en-US" altLang="ko-KR" sz="1800" dirty="0"/>
            </a:br>
            <a:r>
              <a:rPr lang="en-US" altLang="ko-KR" sz="1800" dirty="0"/>
              <a:t>$("p").append("Some appended text.");</a:t>
            </a:r>
            <a:br>
              <a:rPr lang="en-US" altLang="ko-KR" sz="1800" dirty="0"/>
            </a:br>
            <a:r>
              <a:rPr lang="en-US" altLang="ko-KR" sz="1800" dirty="0"/>
              <a:t>  -p</a:t>
            </a:r>
            <a:r>
              <a:rPr lang="ko-KR" altLang="en-US" sz="1800" dirty="0"/>
              <a:t>의 내용 마지막에 문장 추가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prepend() Method</a:t>
            </a:r>
            <a:br>
              <a:rPr lang="en-US" altLang="ko-KR" sz="1800" dirty="0"/>
            </a:br>
            <a:r>
              <a:rPr lang="en-US" altLang="ko-KR" sz="1800" dirty="0"/>
              <a:t>$("p").prepend("Some prepended text.");</a:t>
            </a:r>
            <a:br>
              <a:rPr lang="en-US" altLang="ko-KR" sz="1800" dirty="0"/>
            </a:br>
            <a:r>
              <a:rPr lang="en-US" altLang="ko-KR" sz="1800" dirty="0"/>
              <a:t>- p</a:t>
            </a:r>
            <a:r>
              <a:rPr lang="ko-KR" altLang="en-US" sz="1800" dirty="0" err="1"/>
              <a:t>엘리먼트</a:t>
            </a:r>
            <a:r>
              <a:rPr lang="ko-KR" altLang="en-US" sz="1800" dirty="0"/>
              <a:t> 내용의 </a:t>
            </a:r>
            <a:r>
              <a:rPr lang="ko-KR" altLang="en-US" sz="1800" dirty="0" err="1"/>
              <a:t>첫부분에</a:t>
            </a:r>
            <a:r>
              <a:rPr lang="ko-KR" altLang="en-US" sz="1800" dirty="0"/>
              <a:t> 넣어줌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endParaRPr lang="en-US" altLang="ko-KR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20056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548681"/>
            <a:ext cx="10972800" cy="54586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append(), prepend()</a:t>
            </a:r>
            <a:r>
              <a:rPr lang="ko-KR" altLang="en-US" sz="1800" dirty="0" err="1"/>
              <a:t>메서드를</a:t>
            </a:r>
            <a:r>
              <a:rPr lang="ko-KR" altLang="en-US" sz="1800" dirty="0"/>
              <a:t> 이용하여 </a:t>
            </a:r>
            <a:r>
              <a:rPr lang="en-US" altLang="ko-KR" sz="1800" dirty="0"/>
              <a:t>element</a:t>
            </a:r>
            <a:r>
              <a:rPr lang="ko-KR" altLang="en-US" sz="1800" dirty="0"/>
              <a:t>를 추가 </a:t>
            </a:r>
            <a:r>
              <a:rPr lang="ko-KR" altLang="en-US" sz="1800" dirty="0" err="1"/>
              <a:t>해줄수</a:t>
            </a:r>
            <a:r>
              <a:rPr lang="ko-KR" altLang="en-US" sz="1800" dirty="0"/>
              <a:t> 있다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- append</a:t>
            </a:r>
            <a:r>
              <a:rPr lang="ko-KR" altLang="en-US" sz="1800" dirty="0"/>
              <a:t>와 </a:t>
            </a:r>
            <a:r>
              <a:rPr lang="en-US" altLang="ko-KR" sz="1800" dirty="0"/>
              <a:t>prepend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파라메터로</a:t>
            </a:r>
            <a:r>
              <a:rPr lang="ko-KR" altLang="en-US" sz="1800" dirty="0"/>
              <a:t> </a:t>
            </a:r>
            <a:r>
              <a:rPr lang="en-US" altLang="ko-KR" sz="1800" dirty="0" smtClean="0"/>
              <a:t>DOM</a:t>
            </a:r>
            <a:r>
              <a:rPr lang="ko-KR" altLang="en-US" sz="1800" dirty="0" smtClean="0"/>
              <a:t>객체를</a:t>
            </a:r>
            <a:r>
              <a:rPr lang="en-US" altLang="ko-KR" sz="1800" dirty="0" smtClean="0"/>
              <a:t>   </a:t>
            </a:r>
            <a:r>
              <a:rPr lang="ko-KR" altLang="en-US" sz="1800" dirty="0"/>
              <a:t>사용해주면 </a:t>
            </a:r>
            <a:r>
              <a:rPr lang="ko-KR" altLang="en-US" sz="1800" dirty="0" err="1"/>
              <a:t>엘리먼트가</a:t>
            </a:r>
            <a:r>
              <a:rPr lang="ko-KR" altLang="en-US" sz="1800" dirty="0"/>
              <a:t> 추가 됨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 err="1"/>
              <a:t>파라메터</a:t>
            </a:r>
            <a:r>
              <a:rPr lang="ko-KR" altLang="en-US" sz="1800" dirty="0"/>
              <a:t> 숫자는 무한대임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중요</a:t>
            </a:r>
            <a:r>
              <a:rPr lang="en-US" altLang="ko-KR" sz="1800" dirty="0" smtClean="0"/>
              <a:t>)</a:t>
            </a:r>
            <a:r>
              <a:rPr lang="ko-KR" altLang="en-US" sz="1800" dirty="0" err="1" smtClean="0"/>
              <a:t>엘리먼트</a:t>
            </a:r>
            <a:r>
              <a:rPr lang="en-US" altLang="ko-KR" sz="1800" dirty="0" smtClean="0"/>
              <a:t>DOM</a:t>
            </a:r>
            <a:r>
              <a:rPr lang="ko-KR" altLang="en-US" sz="1800" dirty="0" smtClean="0"/>
              <a:t>객체를 </a:t>
            </a:r>
            <a:r>
              <a:rPr lang="ko-KR" altLang="en-US" sz="1800" dirty="0"/>
              <a:t>만드는 </a:t>
            </a:r>
            <a:r>
              <a:rPr lang="ko-KR" altLang="en-US" sz="1800" dirty="0" smtClean="0"/>
              <a:t>방법은  </a:t>
            </a:r>
            <a:r>
              <a:rPr lang="en-US" altLang="ko-KR" sz="1800" dirty="0" smtClean="0"/>
              <a:t>html</a:t>
            </a:r>
            <a:r>
              <a:rPr lang="ko-KR" altLang="en-US" sz="1800" dirty="0" smtClean="0"/>
              <a:t>로 </a:t>
            </a:r>
            <a:r>
              <a:rPr lang="en-US" altLang="ko-KR" sz="1800" dirty="0" smtClean="0"/>
              <a:t>DOM</a:t>
            </a:r>
            <a:r>
              <a:rPr lang="ko-KR" altLang="en-US" sz="1800" dirty="0" smtClean="0"/>
              <a:t>객체 만들기</a:t>
            </a:r>
            <a:r>
              <a:rPr lang="en-US" altLang="ko-KR" sz="1800" dirty="0" smtClean="0"/>
              <a:t>,</a:t>
            </a:r>
            <a:r>
              <a:rPr lang="en-US" altLang="ko-KR" sz="1800" dirty="0" err="1" smtClean="0"/>
              <a:t>javascript</a:t>
            </a:r>
            <a:r>
              <a:rPr lang="en-US" altLang="ko-KR" sz="1800" dirty="0" smtClean="0"/>
              <a:t>   </a:t>
            </a:r>
            <a:r>
              <a:rPr lang="en-US" altLang="ko-KR" sz="1800" dirty="0" err="1"/>
              <a:t>createElement</a:t>
            </a:r>
            <a:r>
              <a:rPr lang="en-US" altLang="ko-KR" sz="1800" dirty="0" smtClean="0"/>
              <a:t>(),</a:t>
            </a:r>
            <a:br>
              <a:rPr lang="en-US" altLang="ko-KR" sz="1800" dirty="0" smtClean="0"/>
            </a:br>
            <a:r>
              <a:rPr lang="en-US" altLang="ko-KR" sz="1800" dirty="0" smtClean="0"/>
              <a:t>   </a:t>
            </a:r>
            <a:r>
              <a:rPr lang="en-US" altLang="ko-KR" sz="1800" dirty="0" err="1"/>
              <a:t>jquery</a:t>
            </a:r>
            <a:r>
              <a:rPr lang="ko-KR" altLang="en-US" sz="1800" dirty="0"/>
              <a:t>의 </a:t>
            </a:r>
            <a:r>
              <a:rPr lang="en-US" altLang="ko-KR" sz="1800" dirty="0"/>
              <a:t>$(＂&lt;p&gt;&lt;/p</a:t>
            </a:r>
            <a:r>
              <a:rPr lang="en-US" altLang="ko-KR" sz="1800" dirty="0" smtClean="0"/>
              <a:t>&gt;＂) </a:t>
            </a:r>
            <a:r>
              <a:rPr lang="ko-KR" altLang="en-US" sz="1800" dirty="0" smtClean="0"/>
              <a:t>문법과</a:t>
            </a:r>
            <a:r>
              <a:rPr lang="en-US" altLang="ko-KR" sz="1800" dirty="0" smtClean="0"/>
              <a:t> text</a:t>
            </a:r>
            <a:r>
              <a:rPr lang="en-US" altLang="ko-KR" sz="1800" dirty="0"/>
              <a:t>(),html()</a:t>
            </a:r>
            <a:r>
              <a:rPr lang="ko-KR" altLang="en-US" sz="1800" dirty="0" smtClean="0"/>
              <a:t>메서드로 콘텐츠 추가형식으로</a:t>
            </a:r>
            <a:r>
              <a:rPr lang="en-US" altLang="ko-KR" sz="1800" dirty="0" smtClean="0"/>
              <a:t>  </a:t>
            </a:r>
            <a:r>
              <a:rPr lang="ko-KR" altLang="en-US" sz="1800" dirty="0"/>
              <a:t>만들어줌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 var txt1 = ＂&lt;p&gt;Text.&lt;/p&gt;＂;   // Create element with HTML </a:t>
            </a:r>
            <a:br>
              <a:rPr lang="en-US" altLang="ko-KR" sz="1800" dirty="0"/>
            </a:br>
            <a:r>
              <a:rPr lang="en-US" altLang="ko-KR" sz="1800" dirty="0"/>
              <a:t> var txt2 = $(＂&lt;p&gt;&lt;/p&gt;＂).text(＂Text.＂);  </a:t>
            </a:r>
            <a:br>
              <a:rPr lang="en-US" altLang="ko-KR" sz="1800" dirty="0"/>
            </a:br>
            <a:r>
              <a:rPr lang="en-US" altLang="ko-KR" sz="1800" dirty="0"/>
              <a:t>   // Create with jQuery &lt;p&gt;Text&lt;/p&gt; html</a:t>
            </a:r>
            <a:r>
              <a:rPr lang="ko-KR" altLang="en-US" sz="1800" dirty="0"/>
              <a:t>의 태그를</a:t>
            </a:r>
            <a:r>
              <a:rPr lang="en-US" altLang="ko-KR" sz="1800" dirty="0"/>
              <a:t> selector</a:t>
            </a:r>
            <a:r>
              <a:rPr lang="ko-KR" altLang="en-US" sz="1800" dirty="0"/>
              <a:t>로 내용은</a:t>
            </a:r>
            <a:r>
              <a:rPr lang="en-US" altLang="ko-KR" sz="1800" dirty="0"/>
              <a:t> text()</a:t>
            </a:r>
            <a:r>
              <a:rPr lang="ko-KR" altLang="en-US" sz="1800" dirty="0"/>
              <a:t>로 사용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 var txt3 = </a:t>
            </a:r>
            <a:r>
              <a:rPr lang="en-US" altLang="ko-KR" sz="1800" dirty="0" err="1"/>
              <a:t>document.createElement</a:t>
            </a:r>
            <a:r>
              <a:rPr lang="en-US" altLang="ko-KR" sz="1800" dirty="0"/>
              <a:t>("p");  //&lt;p&gt;&lt;/p&gt;</a:t>
            </a:r>
            <a:br>
              <a:rPr lang="en-US" altLang="ko-KR" sz="1800" dirty="0"/>
            </a:br>
            <a:r>
              <a:rPr lang="en-US" altLang="ko-KR" sz="1800" dirty="0"/>
              <a:t>    // Create with DOM</a:t>
            </a:r>
            <a:br>
              <a:rPr lang="en-US" altLang="ko-KR" sz="1800" dirty="0"/>
            </a:br>
            <a:r>
              <a:rPr lang="en-US" altLang="ko-KR" sz="1800" dirty="0"/>
              <a:t>  txt3.innerHTML = "Text.";</a:t>
            </a:r>
            <a:br>
              <a:rPr lang="en-US" altLang="ko-KR" sz="1800" dirty="0"/>
            </a:br>
            <a:r>
              <a:rPr lang="en-US" altLang="ko-KR" sz="1800" dirty="0"/>
              <a:t>  $("body").append(txt1, txt2, txt3);      </a:t>
            </a:r>
            <a:br>
              <a:rPr lang="en-US" altLang="ko-KR" sz="1800" dirty="0"/>
            </a:br>
            <a:r>
              <a:rPr lang="en-US" altLang="ko-KR" sz="1800" dirty="0"/>
              <a:t>    // Append the new elements 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94677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476673"/>
            <a:ext cx="10972800" cy="5530619"/>
          </a:xfrm>
        </p:spPr>
        <p:txBody>
          <a:bodyPr>
            <a:normAutofit/>
          </a:bodyPr>
          <a:lstStyle/>
          <a:p>
            <a:r>
              <a:rPr lang="en-US" altLang="ko-KR" sz="1700" dirty="0"/>
              <a:t>after() and before() Method</a:t>
            </a:r>
            <a:br>
              <a:rPr lang="en-US" altLang="ko-KR" sz="1700" dirty="0"/>
            </a:br>
            <a:r>
              <a:rPr lang="en-US" altLang="ko-KR" sz="1700" dirty="0"/>
              <a:t>-after()</a:t>
            </a:r>
            <a:r>
              <a:rPr lang="ko-KR" altLang="en-US" sz="1700" dirty="0"/>
              <a:t>는 선택한 </a:t>
            </a:r>
            <a:r>
              <a:rPr lang="ko-KR" altLang="en-US" sz="1700" dirty="0" err="1"/>
              <a:t>엘리먼트</a:t>
            </a:r>
            <a:r>
              <a:rPr lang="ko-KR" altLang="en-US" sz="1700" dirty="0"/>
              <a:t> 뒤에 내용 추가</a:t>
            </a:r>
            <a:r>
              <a:rPr lang="en-US" altLang="ko-KR" sz="1700" dirty="0"/>
              <a:t/>
            </a:r>
            <a:br>
              <a:rPr lang="en-US" altLang="ko-KR" sz="1700" dirty="0"/>
            </a:br>
            <a:r>
              <a:rPr lang="en-US" altLang="ko-KR" sz="1700" dirty="0"/>
              <a:t>-before()</a:t>
            </a:r>
            <a:r>
              <a:rPr lang="ko-KR" altLang="en-US" sz="1700" dirty="0"/>
              <a:t>는 선택한 </a:t>
            </a:r>
            <a:r>
              <a:rPr lang="ko-KR" altLang="en-US" sz="1700" dirty="0" err="1"/>
              <a:t>엘리먼트</a:t>
            </a:r>
            <a:r>
              <a:rPr lang="ko-KR" altLang="en-US" sz="1700" dirty="0"/>
              <a:t> 앞에 내용을 추가</a:t>
            </a:r>
            <a:r>
              <a:rPr lang="en-US" altLang="ko-KR" sz="1700" dirty="0"/>
              <a:t/>
            </a:r>
            <a:br>
              <a:rPr lang="en-US" altLang="ko-KR" sz="1700" dirty="0"/>
            </a:br>
            <a:r>
              <a:rPr lang="en-US" altLang="ko-KR" sz="1700" dirty="0"/>
              <a:t>$("</a:t>
            </a:r>
            <a:r>
              <a:rPr lang="en-US" altLang="ko-KR" sz="1700" dirty="0" err="1"/>
              <a:t>img</a:t>
            </a:r>
            <a:r>
              <a:rPr lang="en-US" altLang="ko-KR" sz="1700" dirty="0"/>
              <a:t>").after("Some text after");</a:t>
            </a:r>
            <a:br>
              <a:rPr lang="en-US" altLang="ko-KR" sz="1700" dirty="0"/>
            </a:br>
            <a:r>
              <a:rPr lang="en-US" altLang="ko-KR" sz="1700" dirty="0"/>
              <a:t>$("</a:t>
            </a:r>
            <a:r>
              <a:rPr lang="en-US" altLang="ko-KR" sz="1700" dirty="0" err="1"/>
              <a:t>img</a:t>
            </a:r>
            <a:r>
              <a:rPr lang="en-US" altLang="ko-KR" sz="1700" dirty="0"/>
              <a:t>").before("Some text before");</a:t>
            </a:r>
            <a:br>
              <a:rPr lang="en-US" altLang="ko-KR" sz="1700" dirty="0"/>
            </a:br>
            <a:r>
              <a:rPr lang="en-US" altLang="ko-KR" sz="1700" dirty="0"/>
              <a:t>* </a:t>
            </a:r>
            <a:r>
              <a:rPr lang="ko-KR" altLang="en-US" sz="1700" dirty="0"/>
              <a:t>내용부분을 </a:t>
            </a:r>
            <a:r>
              <a:rPr lang="ko-KR" altLang="en-US" sz="1700" dirty="0" err="1"/>
              <a:t>가지지않은</a:t>
            </a:r>
            <a:r>
              <a:rPr lang="ko-KR" altLang="en-US" sz="1700" dirty="0"/>
              <a:t> 시작태그만 있는 </a:t>
            </a:r>
            <a:r>
              <a:rPr lang="en-US" altLang="ko-KR" sz="1700" dirty="0"/>
              <a:t/>
            </a:r>
            <a:br>
              <a:rPr lang="en-US" altLang="ko-KR" sz="1700" dirty="0"/>
            </a:br>
            <a:r>
              <a:rPr lang="en-US" altLang="ko-KR" sz="1700" dirty="0"/>
              <a:t>   </a:t>
            </a:r>
            <a:r>
              <a:rPr lang="ko-KR" altLang="en-US" sz="1700" dirty="0" err="1"/>
              <a:t>엘리먼트와</a:t>
            </a:r>
            <a:r>
              <a:rPr lang="ko-KR" altLang="en-US" sz="1700" dirty="0"/>
              <a:t> 함께 사용</a:t>
            </a:r>
            <a:r>
              <a:rPr lang="en-US" altLang="ko-KR" sz="1700" dirty="0"/>
              <a:t>(body</a:t>
            </a:r>
            <a:r>
              <a:rPr lang="ko-KR" altLang="en-US" sz="1700" dirty="0"/>
              <a:t>에 써넣음</a:t>
            </a:r>
            <a:r>
              <a:rPr lang="en-US" altLang="ko-KR" sz="1700" dirty="0"/>
              <a:t>)</a:t>
            </a:r>
          </a:p>
          <a:p>
            <a:r>
              <a:rPr lang="en-US" altLang="ko-KR" sz="1700" dirty="0"/>
              <a:t>after(),before()</a:t>
            </a:r>
            <a:r>
              <a:rPr lang="ko-KR" altLang="en-US" sz="1700" dirty="0"/>
              <a:t>로 내용이 아닌 </a:t>
            </a:r>
            <a:r>
              <a:rPr lang="ko-KR" altLang="en-US" sz="1700" dirty="0" err="1"/>
              <a:t>엘리먼트를</a:t>
            </a:r>
            <a:r>
              <a:rPr lang="ko-KR" altLang="en-US" sz="1700" dirty="0"/>
              <a:t> 추가하기</a:t>
            </a:r>
            <a:r>
              <a:rPr lang="en-US" altLang="ko-KR" sz="1700" dirty="0"/>
              <a:t/>
            </a:r>
            <a:br>
              <a:rPr lang="en-US" altLang="ko-KR" sz="1700" dirty="0"/>
            </a:br>
            <a:r>
              <a:rPr lang="en-US" altLang="ko-KR" sz="1700" dirty="0"/>
              <a:t>- </a:t>
            </a:r>
            <a:r>
              <a:rPr lang="ko-KR" altLang="en-US" sz="1700" dirty="0" err="1"/>
              <a:t>파라메터로</a:t>
            </a:r>
            <a:r>
              <a:rPr lang="ko-KR" altLang="en-US" sz="1700" dirty="0"/>
              <a:t> 여러 개를 사용</a:t>
            </a:r>
            <a:r>
              <a:rPr lang="en-US" altLang="ko-KR" sz="1700" dirty="0"/>
              <a:t>(</a:t>
            </a:r>
            <a:r>
              <a:rPr lang="ko-KR" altLang="en-US" sz="1700" dirty="0" err="1"/>
              <a:t>삽입코자하는</a:t>
            </a:r>
            <a:r>
              <a:rPr lang="ko-KR" altLang="en-US" sz="1700" dirty="0"/>
              <a:t> </a:t>
            </a:r>
            <a:r>
              <a:rPr lang="ko-KR" altLang="en-US" sz="1700" dirty="0" err="1"/>
              <a:t>엘리먼트</a:t>
            </a:r>
            <a:r>
              <a:rPr lang="ko-KR" altLang="en-US" sz="1700" dirty="0"/>
              <a:t> 객체</a:t>
            </a:r>
            <a:r>
              <a:rPr lang="en-US" altLang="ko-KR" sz="1700" dirty="0"/>
              <a:t>)</a:t>
            </a:r>
            <a:br>
              <a:rPr lang="en-US" altLang="ko-KR" sz="1700" dirty="0"/>
            </a:br>
            <a:r>
              <a:rPr lang="en-US" altLang="ko-KR" sz="1700" dirty="0"/>
              <a:t>-</a:t>
            </a:r>
            <a:r>
              <a:rPr lang="en-US" altLang="ko-KR" sz="1700" dirty="0" err="1"/>
              <a:t>append,prepend</a:t>
            </a:r>
            <a:r>
              <a:rPr lang="ko-KR" altLang="en-US" sz="1700" dirty="0"/>
              <a:t>에서 처럼 </a:t>
            </a:r>
            <a:r>
              <a:rPr lang="ko-KR" altLang="en-US" sz="1700" dirty="0" err="1"/>
              <a:t>엘리먼트는</a:t>
            </a:r>
            <a:r>
              <a:rPr lang="ko-KR" altLang="en-US" sz="1700" dirty="0"/>
              <a:t> </a:t>
            </a:r>
            <a:r>
              <a:rPr lang="en-US" altLang="ko-KR" sz="1700" dirty="0" err="1"/>
              <a:t>html,jquery</a:t>
            </a:r>
            <a:r>
              <a:rPr lang="en-US" altLang="ko-KR" sz="1700" dirty="0"/>
              <a:t>,</a:t>
            </a:r>
            <a:br>
              <a:rPr lang="en-US" altLang="ko-KR" sz="1700" dirty="0"/>
            </a:br>
            <a:r>
              <a:rPr lang="en-US" altLang="ko-KR" sz="1700" dirty="0"/>
              <a:t>  </a:t>
            </a:r>
            <a:r>
              <a:rPr lang="en-US" altLang="ko-KR" sz="1700" dirty="0" err="1"/>
              <a:t>javascript</a:t>
            </a:r>
            <a:r>
              <a:rPr lang="ko-KR" altLang="en-US" sz="1700" dirty="0"/>
              <a:t>로 </a:t>
            </a:r>
            <a:r>
              <a:rPr lang="ko-KR" altLang="en-US" sz="1700" dirty="0" err="1"/>
              <a:t>만들수</a:t>
            </a:r>
            <a:r>
              <a:rPr lang="ko-KR" altLang="en-US" sz="1700" dirty="0"/>
              <a:t> 있음</a:t>
            </a:r>
            <a:r>
              <a:rPr lang="en-US" altLang="ko-KR" sz="1700" dirty="0"/>
              <a:t/>
            </a:r>
            <a:br>
              <a:rPr lang="en-US" altLang="ko-KR" sz="1700" dirty="0"/>
            </a:br>
            <a:r>
              <a:rPr lang="en-US" altLang="ko-KR" sz="1700" dirty="0"/>
              <a:t>  function </a:t>
            </a:r>
            <a:r>
              <a:rPr lang="en-US" altLang="ko-KR" sz="1700" dirty="0" err="1"/>
              <a:t>afterText</a:t>
            </a:r>
            <a:r>
              <a:rPr lang="en-US" altLang="ko-KR" sz="1700" dirty="0"/>
              <a:t>() {</a:t>
            </a:r>
            <a:br>
              <a:rPr lang="en-US" altLang="ko-KR" sz="1700" dirty="0"/>
            </a:br>
            <a:r>
              <a:rPr lang="en-US" altLang="ko-KR" sz="1700" dirty="0"/>
              <a:t>  </a:t>
            </a:r>
            <a:r>
              <a:rPr lang="en-US" altLang="ko-KR" sz="1700" dirty="0" err="1"/>
              <a:t>var</a:t>
            </a:r>
            <a:r>
              <a:rPr lang="en-US" altLang="ko-KR" sz="1700" dirty="0"/>
              <a:t> txt1 = "&lt;b&gt;I &lt;/b&gt;";                    // Create element with HTML </a:t>
            </a:r>
            <a:br>
              <a:rPr lang="en-US" altLang="ko-KR" sz="1700" dirty="0"/>
            </a:br>
            <a:r>
              <a:rPr lang="en-US" altLang="ko-KR" sz="1700" dirty="0"/>
              <a:t>  </a:t>
            </a:r>
            <a:r>
              <a:rPr lang="en-US" altLang="ko-KR" sz="1700" dirty="0" err="1"/>
              <a:t>var</a:t>
            </a:r>
            <a:r>
              <a:rPr lang="en-US" altLang="ko-KR" sz="1700" dirty="0"/>
              <a:t> txt2 = $("&lt;</a:t>
            </a:r>
            <a:r>
              <a:rPr lang="en-US" altLang="ko-KR" sz="1700" dirty="0" err="1"/>
              <a:t>i</a:t>
            </a:r>
            <a:r>
              <a:rPr lang="en-US" altLang="ko-KR" sz="1700" dirty="0"/>
              <a:t>&gt;&lt;/</a:t>
            </a:r>
            <a:r>
              <a:rPr lang="en-US" altLang="ko-KR" sz="1700" dirty="0" err="1"/>
              <a:t>i</a:t>
            </a:r>
            <a:r>
              <a:rPr lang="en-US" altLang="ko-KR" sz="1700" dirty="0"/>
              <a:t>&gt;").text("love ");     // Create with jQuery</a:t>
            </a:r>
            <a:br>
              <a:rPr lang="en-US" altLang="ko-KR" sz="1700" dirty="0"/>
            </a:br>
            <a:r>
              <a:rPr lang="en-US" altLang="ko-KR" sz="1700" dirty="0"/>
              <a:t>  </a:t>
            </a:r>
            <a:r>
              <a:rPr lang="en-US" altLang="ko-KR" sz="1700" dirty="0" err="1"/>
              <a:t>var</a:t>
            </a:r>
            <a:r>
              <a:rPr lang="en-US" altLang="ko-KR" sz="1700" dirty="0"/>
              <a:t> txt3 = </a:t>
            </a:r>
            <a:r>
              <a:rPr lang="en-US" altLang="ko-KR" sz="1700" dirty="0" err="1"/>
              <a:t>document.createElement</a:t>
            </a:r>
            <a:r>
              <a:rPr lang="en-US" altLang="ko-KR" sz="1700" dirty="0"/>
              <a:t>("b");    // Create with DOM</a:t>
            </a:r>
            <a:br>
              <a:rPr lang="en-US" altLang="ko-KR" sz="1700" dirty="0"/>
            </a:br>
            <a:r>
              <a:rPr lang="en-US" altLang="ko-KR" sz="1700" dirty="0"/>
              <a:t>  txt3.innerHTML = "jQuery!";</a:t>
            </a:r>
            <a:br>
              <a:rPr lang="en-US" altLang="ko-KR" sz="1700" dirty="0"/>
            </a:br>
            <a:r>
              <a:rPr lang="en-US" altLang="ko-KR" sz="1700" dirty="0"/>
              <a:t>  $("</a:t>
            </a:r>
            <a:r>
              <a:rPr lang="en-US" altLang="ko-KR" sz="1700" dirty="0" err="1"/>
              <a:t>img</a:t>
            </a:r>
            <a:r>
              <a:rPr lang="en-US" altLang="ko-KR" sz="1700" dirty="0"/>
              <a:t>").after(txt1, txt2, txt3);          // Insert new elements after &lt;</a:t>
            </a:r>
            <a:r>
              <a:rPr lang="en-US" altLang="ko-KR" sz="1700" dirty="0" err="1"/>
              <a:t>img</a:t>
            </a:r>
            <a:r>
              <a:rPr lang="en-US" altLang="ko-KR" sz="1700" dirty="0"/>
              <a:t>&gt;</a:t>
            </a:r>
            <a:br>
              <a:rPr lang="en-US" altLang="ko-KR" sz="1700" dirty="0"/>
            </a:br>
            <a:r>
              <a:rPr lang="en-US" altLang="ko-KR" sz="1700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8934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4082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엘리먼트</a:t>
            </a:r>
            <a:r>
              <a:rPr lang="ko-KR" altLang="en-US" sz="2400" dirty="0"/>
              <a:t> 제거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08721"/>
            <a:ext cx="10972800" cy="50985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remove() - Removes the selected element (and its child elements) : </a:t>
            </a:r>
            <a:r>
              <a:rPr lang="ko-KR" altLang="en-US" sz="1800" dirty="0" err="1"/>
              <a:t>선택엘리먼트</a:t>
            </a:r>
            <a:r>
              <a:rPr lang="ko-KR" altLang="en-US" sz="1800" dirty="0"/>
              <a:t> 전체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자손포함</a:t>
            </a:r>
            <a:r>
              <a:rPr lang="en-US" altLang="ko-KR" sz="18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empty() - Removes the child elements from the selected element (</a:t>
            </a:r>
            <a:r>
              <a:rPr lang="ko-KR" altLang="en-US" sz="1800" dirty="0"/>
              <a:t>자손만 제거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$("#div1").remove();</a:t>
            </a:r>
            <a:br>
              <a:rPr lang="en-US" altLang="ko-KR" sz="1800" dirty="0"/>
            </a:br>
            <a:r>
              <a:rPr lang="en-US" altLang="ko-KR" sz="1800" dirty="0"/>
              <a:t>$("#div1").empty();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$("p").remove(".test, .demo");</a:t>
            </a:r>
            <a:r>
              <a:rPr lang="ko-KR" altLang="en-US" sz="1800" dirty="0"/>
              <a:t>에서 </a:t>
            </a:r>
            <a:r>
              <a:rPr lang="ko-KR" altLang="en-US" sz="1800" dirty="0" err="1"/>
              <a:t>파라메터는</a:t>
            </a:r>
            <a:r>
              <a:rPr lang="ko-KR" altLang="en-US" sz="1800" dirty="0"/>
              <a:t> 필터</a:t>
            </a:r>
            <a:r>
              <a:rPr lang="en-US" altLang="ko-KR" sz="1800" dirty="0"/>
              <a:t>(</a:t>
            </a:r>
            <a:r>
              <a:rPr lang="ko-KR" altLang="en-US" sz="1800" dirty="0"/>
              <a:t>걸러냄</a:t>
            </a:r>
            <a:r>
              <a:rPr lang="en-US" altLang="ko-KR" sz="1800" dirty="0"/>
              <a:t>)</a:t>
            </a:r>
            <a:r>
              <a:rPr lang="ko-KR" altLang="en-US" sz="1800" dirty="0"/>
              <a:t>할 </a:t>
            </a:r>
            <a:r>
              <a:rPr lang="ko-KR" altLang="en-US" sz="1800" dirty="0" err="1"/>
              <a:t>엘리먼트</a:t>
            </a:r>
            <a:r>
              <a:rPr lang="en-US" altLang="ko-KR" sz="1800" dirty="0"/>
              <a:t>(</a:t>
            </a:r>
            <a:r>
              <a:rPr lang="en-US" altLang="ko-KR" sz="1800" dirty="0" err="1"/>
              <a:t>css</a:t>
            </a:r>
            <a:r>
              <a:rPr lang="ko-KR" altLang="en-US" sz="1800" dirty="0" err="1"/>
              <a:t>셀렉터</a:t>
            </a:r>
            <a:r>
              <a:rPr lang="ko-KR" altLang="en-US" sz="1800" dirty="0"/>
              <a:t> 문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p</a:t>
            </a:r>
            <a:r>
              <a:rPr lang="ko-KR" altLang="en-US" sz="1800" dirty="0" err="1"/>
              <a:t>엘리먼트중</a:t>
            </a:r>
            <a:r>
              <a:rPr lang="ko-KR" altLang="en-US" sz="1800" dirty="0"/>
              <a:t> 클래스가 </a:t>
            </a:r>
            <a:r>
              <a:rPr lang="en-US" altLang="ko-KR" sz="1800" dirty="0" err="1"/>
              <a:t>test,demo</a:t>
            </a:r>
            <a:r>
              <a:rPr lang="ko-KR" altLang="en-US" sz="1800" dirty="0" err="1"/>
              <a:t>인것만</a:t>
            </a:r>
            <a:r>
              <a:rPr lang="ko-KR" altLang="en-US" sz="1800" dirty="0"/>
              <a:t> 제거</a:t>
            </a:r>
            <a:endParaRPr lang="en-US" altLang="ko-KR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4482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jQuery </a:t>
            </a:r>
            <a:r>
              <a:rPr lang="ko-KR" altLang="en-US" sz="2400" dirty="0"/>
              <a:t>시작하기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7381" y="908721"/>
            <a:ext cx="109728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라이브러리를 다운로드 받아 내 서버에 </a:t>
            </a:r>
            <a:r>
              <a:rPr lang="ko-KR" altLang="en-US" sz="1800" dirty="0" smtClean="0"/>
              <a:t>설치하거나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외부 </a:t>
            </a:r>
            <a:r>
              <a:rPr lang="en-US" altLang="ko-KR" sz="1800" dirty="0" smtClean="0"/>
              <a:t>JS</a:t>
            </a:r>
            <a:r>
              <a:rPr lang="ko-KR" altLang="en-US" sz="1800" dirty="0" smtClean="0"/>
              <a:t>파일 형태로 사용</a:t>
            </a:r>
            <a:r>
              <a:rPr lang="en-US" altLang="ko-KR" sz="1800" dirty="0" smtClean="0"/>
              <a:t>)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CDN(</a:t>
            </a:r>
            <a:r>
              <a:rPr lang="ko-KR" altLang="en-US" sz="1800" dirty="0"/>
              <a:t>데이터전용네트워크</a:t>
            </a:r>
            <a:r>
              <a:rPr lang="en-US" altLang="ko-KR" sz="1800" dirty="0"/>
              <a:t>)</a:t>
            </a:r>
            <a:r>
              <a:rPr lang="ko-KR" altLang="en-US" sz="1800" dirty="0"/>
              <a:t>으로 연결 해서 온라인 사용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 err="1"/>
              <a:t>Jquery</a:t>
            </a:r>
            <a:r>
              <a:rPr lang="ko-KR" altLang="en-US" sz="1800" dirty="0"/>
              <a:t>라이브러리는 하나의 자바스크립트 파일로 되어 있음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Jquery.com</a:t>
            </a:r>
            <a:r>
              <a:rPr lang="ko-KR" altLang="en-US" sz="1800" dirty="0"/>
              <a:t>에서 최신 버전을 다운받아 자기 컴퓨터에 설치하고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ko-KR" altLang="en-US" sz="1800" dirty="0"/>
              <a:t>경로를 </a:t>
            </a:r>
            <a:r>
              <a:rPr lang="en-US" altLang="ko-KR" sz="1800" dirty="0" err="1"/>
              <a:t>src</a:t>
            </a:r>
            <a:r>
              <a:rPr lang="ko-KR" altLang="en-US" sz="1800" dirty="0"/>
              <a:t>에 적어줌</a:t>
            </a:r>
            <a:r>
              <a:rPr lang="en-US" altLang="ko-KR" sz="1800" dirty="0"/>
              <a:t>(jquery-3.5.1.min.js)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&lt;head&gt;</a:t>
            </a:r>
            <a:r>
              <a:rPr lang="ko-KR" altLang="en-US" sz="1800" dirty="0"/>
              <a:t>부에 </a:t>
            </a:r>
            <a:r>
              <a:rPr lang="en-US" altLang="ko-KR" sz="1800" dirty="0"/>
              <a:t>&lt;script&gt;</a:t>
            </a:r>
            <a:r>
              <a:rPr lang="ko-KR" altLang="en-US" sz="1800" dirty="0"/>
              <a:t>에 아래와 같이 적어줌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&lt;head&gt;</a:t>
            </a:r>
            <a:br>
              <a:rPr lang="en-US" altLang="ko-KR" sz="1800" dirty="0"/>
            </a:br>
            <a:r>
              <a:rPr lang="en-US" altLang="ko-KR" sz="1800" dirty="0"/>
              <a:t>&lt;script </a:t>
            </a:r>
            <a:r>
              <a:rPr lang="en-US" altLang="ko-KR" sz="1800" dirty="0" err="1"/>
              <a:t>src</a:t>
            </a:r>
            <a:r>
              <a:rPr lang="en-US" altLang="ko-KR" sz="1800" dirty="0"/>
              <a:t>="jquery-3.5.1.min.js"&gt;&lt;/script&gt;</a:t>
            </a:r>
            <a:br>
              <a:rPr lang="en-US" altLang="ko-KR" sz="1800" dirty="0"/>
            </a:br>
            <a:r>
              <a:rPr lang="en-US" altLang="ko-KR" sz="1800" dirty="0"/>
              <a:t>&lt;/head&gt;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다운받아 설치하는 것보다는 </a:t>
            </a:r>
            <a:r>
              <a:rPr lang="en-US" altLang="ko-KR" sz="1800" dirty="0"/>
              <a:t>CDN</a:t>
            </a:r>
            <a:r>
              <a:rPr lang="ko-KR" altLang="en-US" sz="1800" dirty="0"/>
              <a:t>활용 권장</a:t>
            </a:r>
            <a:endParaRPr lang="en-US" altLang="ko-KR" sz="1800" dirty="0"/>
          </a:p>
          <a:p>
            <a:endParaRPr lang="en-US" altLang="ko-KR" sz="20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28108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 </a:t>
            </a:r>
            <a:r>
              <a:rPr lang="en-US" altLang="ko-KR" sz="2400" dirty="0"/>
              <a:t>Class </a:t>
            </a:r>
            <a:r>
              <a:rPr lang="ko-KR" altLang="en-US" sz="2400" dirty="0"/>
              <a:t>조작하기와 </a:t>
            </a:r>
            <a:r>
              <a:rPr lang="en-US" altLang="ko-KR" sz="2400" dirty="0" err="1"/>
              <a:t>css</a:t>
            </a:r>
            <a:r>
              <a:rPr lang="ko-KR" altLang="en-US" sz="2400" dirty="0"/>
              <a:t>조작하기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08721"/>
            <a:ext cx="10972800" cy="50985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err="1"/>
              <a:t>Jquery</a:t>
            </a:r>
            <a:r>
              <a:rPr lang="en-US" altLang="ko-KR" sz="1800" dirty="0"/>
              <a:t> </a:t>
            </a:r>
            <a:r>
              <a:rPr lang="ko-KR" altLang="en-US" sz="1800" dirty="0"/>
              <a:t>로 쉽게 </a:t>
            </a:r>
            <a:r>
              <a:rPr lang="ko-KR" altLang="en-US" sz="1800" dirty="0" err="1"/>
              <a:t>엘리먼트의</a:t>
            </a:r>
            <a:r>
              <a:rPr lang="ko-KR" altLang="en-US" sz="1800" dirty="0"/>
              <a:t> 스타일을 </a:t>
            </a:r>
            <a:r>
              <a:rPr lang="ko-KR" altLang="en-US" sz="1800" dirty="0" err="1"/>
              <a:t>조작할수</a:t>
            </a:r>
            <a:r>
              <a:rPr lang="ko-KR" altLang="en-US" sz="1800" dirty="0"/>
              <a:t> 있음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Class </a:t>
            </a:r>
            <a:r>
              <a:rPr lang="ko-KR" altLang="en-US" sz="1800" dirty="0" smtClean="0"/>
              <a:t>속성 조작 관련 </a:t>
            </a:r>
            <a:r>
              <a:rPr lang="ko-KR" altLang="en-US" sz="1800" dirty="0"/>
              <a:t>메서드로 </a:t>
            </a:r>
            <a:r>
              <a:rPr lang="en-US" altLang="ko-KR" sz="1800" dirty="0" err="1"/>
              <a:t>addClass</a:t>
            </a:r>
            <a:r>
              <a:rPr lang="en-US" altLang="ko-KR" sz="1800" dirty="0"/>
              <a:t>(),</a:t>
            </a:r>
            <a:r>
              <a:rPr lang="en-US" altLang="ko-KR" sz="1800" dirty="0" err="1"/>
              <a:t>removeClass</a:t>
            </a:r>
            <a:r>
              <a:rPr lang="en-US" altLang="ko-KR" sz="1800" dirty="0"/>
              <a:t>(),</a:t>
            </a:r>
            <a:r>
              <a:rPr lang="en-US" altLang="ko-KR" sz="1800" dirty="0" err="1"/>
              <a:t>toggleClass</a:t>
            </a:r>
            <a:r>
              <a:rPr lang="en-US" altLang="ko-KR" sz="1800" dirty="0"/>
              <a:t>()</a:t>
            </a:r>
            <a:r>
              <a:rPr lang="ko-KR" altLang="en-US" sz="1800" dirty="0"/>
              <a:t>메서드가 있음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 err="1"/>
              <a:t>addClass</a:t>
            </a:r>
            <a:r>
              <a:rPr lang="en-US" altLang="ko-KR" sz="1800" dirty="0"/>
              <a:t>() – </a:t>
            </a:r>
            <a:r>
              <a:rPr lang="ko-KR" altLang="en-US" sz="1800" dirty="0"/>
              <a:t>선택한 </a:t>
            </a:r>
            <a:r>
              <a:rPr lang="ko-KR" altLang="en-US" sz="1800" dirty="0" err="1"/>
              <a:t>엘리먼트에</a:t>
            </a:r>
            <a:r>
              <a:rPr lang="ko-KR" altLang="en-US" sz="1800" dirty="0"/>
              <a:t> 하나 이상의 </a:t>
            </a:r>
            <a:r>
              <a:rPr lang="en-US" altLang="ko-KR" sz="1800" dirty="0"/>
              <a:t>class</a:t>
            </a:r>
            <a:r>
              <a:rPr lang="ko-KR" altLang="en-US" sz="1800" dirty="0"/>
              <a:t>속성을 추가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 err="1"/>
              <a:t>removeClass</a:t>
            </a:r>
            <a:r>
              <a:rPr lang="en-US" altLang="ko-KR" sz="1800" dirty="0"/>
              <a:t>() –</a:t>
            </a:r>
            <a:r>
              <a:rPr lang="ko-KR" altLang="en-US" sz="1800" dirty="0"/>
              <a:t>선택한 </a:t>
            </a:r>
            <a:r>
              <a:rPr lang="ko-KR" altLang="en-US" sz="1800" dirty="0" err="1"/>
              <a:t>엘리먼트에서</a:t>
            </a:r>
            <a:r>
              <a:rPr lang="ko-KR" altLang="en-US" sz="1800" dirty="0"/>
              <a:t> 하나이상의 </a:t>
            </a:r>
            <a:r>
              <a:rPr lang="en-US" altLang="ko-KR" sz="1800" dirty="0"/>
              <a:t>class  </a:t>
            </a:r>
            <a:r>
              <a:rPr lang="ko-KR" altLang="en-US" sz="1800" dirty="0"/>
              <a:t>속성을 제거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 err="1"/>
              <a:t>toggleClass</a:t>
            </a:r>
            <a:r>
              <a:rPr lang="en-US" altLang="ko-KR" sz="1800" dirty="0"/>
              <a:t>() – </a:t>
            </a:r>
            <a:r>
              <a:rPr lang="ko-KR" altLang="en-US" sz="1800" dirty="0"/>
              <a:t>선택한 </a:t>
            </a:r>
            <a:r>
              <a:rPr lang="ko-KR" altLang="en-US" sz="1800" dirty="0" err="1"/>
              <a:t>엘리먼트에</a:t>
            </a:r>
            <a:r>
              <a:rPr lang="ko-KR" altLang="en-US" sz="1800" dirty="0"/>
              <a:t> </a:t>
            </a:r>
            <a:r>
              <a:rPr lang="en-US" altLang="ko-KR" sz="1800" dirty="0"/>
              <a:t>class</a:t>
            </a:r>
            <a:r>
              <a:rPr lang="ko-KR" altLang="en-US" sz="1800" dirty="0"/>
              <a:t>추가</a:t>
            </a:r>
            <a:r>
              <a:rPr lang="en-US" altLang="ko-KR" sz="1800" dirty="0"/>
              <a:t>,</a:t>
            </a:r>
            <a:r>
              <a:rPr lang="ko-KR" altLang="en-US" sz="1800" dirty="0"/>
              <a:t>제거를 반복해줌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 err="1"/>
              <a:t>css</a:t>
            </a:r>
            <a:r>
              <a:rPr lang="en-US" altLang="ko-KR" sz="1800" dirty="0"/>
              <a:t>() – </a:t>
            </a:r>
            <a:r>
              <a:rPr lang="ko-KR" altLang="en-US" sz="1800" dirty="0"/>
              <a:t>스타일 속성을 설정하거나 </a:t>
            </a:r>
            <a:r>
              <a:rPr lang="ko-KR" altLang="en-US" sz="1800" dirty="0" err="1"/>
              <a:t>반환시</a:t>
            </a:r>
            <a:r>
              <a:rPr lang="ko-KR" altLang="en-US" sz="1800" dirty="0"/>
              <a:t> 사용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16664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476673"/>
            <a:ext cx="10972800" cy="553061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$("button").click(function(){</a:t>
            </a:r>
            <a:br>
              <a:rPr lang="en-US" altLang="ko-KR" sz="1800" dirty="0"/>
            </a:br>
            <a:r>
              <a:rPr lang="en-US" altLang="ko-KR" sz="1800" dirty="0"/>
              <a:t>    $("h1, h2, p").</a:t>
            </a:r>
            <a:r>
              <a:rPr lang="en-US" altLang="ko-KR" sz="1800" dirty="0" err="1"/>
              <a:t>addClass</a:t>
            </a:r>
            <a:r>
              <a:rPr lang="en-US" altLang="ko-KR" sz="1800" dirty="0"/>
              <a:t>("blue");  </a:t>
            </a:r>
            <a:br>
              <a:rPr lang="en-US" altLang="ko-KR" sz="1800" dirty="0"/>
            </a:br>
            <a:r>
              <a:rPr lang="en-US" altLang="ko-KR" sz="1800" dirty="0"/>
              <a:t>    $("div").</a:t>
            </a:r>
            <a:r>
              <a:rPr lang="en-US" altLang="ko-KR" sz="1800" dirty="0" err="1"/>
              <a:t>addClass</a:t>
            </a:r>
            <a:r>
              <a:rPr lang="en-US" altLang="ko-KR" sz="1800" dirty="0"/>
              <a:t>("important");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  <a:br>
              <a:rPr lang="en-US" altLang="ko-KR" sz="1800" dirty="0"/>
            </a:br>
            <a:r>
              <a:rPr lang="ko-KR" altLang="en-US" sz="1800" dirty="0"/>
              <a:t>다수개의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클래스를 </a:t>
            </a:r>
            <a:r>
              <a:rPr lang="ko-KR" altLang="en-US" sz="1800" dirty="0" err="1"/>
              <a:t>추가할시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$("button").click(function(){</a:t>
            </a:r>
            <a:br>
              <a:rPr lang="en-US" altLang="ko-KR" sz="1800" dirty="0"/>
            </a:br>
            <a:r>
              <a:rPr lang="en-US" altLang="ko-KR" sz="1800" dirty="0"/>
              <a:t>    $("#div1").</a:t>
            </a:r>
            <a:r>
              <a:rPr lang="en-US" altLang="ko-KR" sz="1800" dirty="0" err="1"/>
              <a:t>addClass</a:t>
            </a:r>
            <a:r>
              <a:rPr lang="en-US" altLang="ko-KR" sz="1800" dirty="0"/>
              <a:t>("important blue"); //&lt;div id=“div1” class=“important blue”&gt;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$("button").click(function(){  //</a:t>
            </a:r>
            <a:r>
              <a:rPr lang="ko-KR" altLang="en-US" sz="1800" dirty="0"/>
              <a:t>클래스제거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    $("h1, h2, p").</a:t>
            </a:r>
            <a:r>
              <a:rPr lang="en-US" altLang="ko-KR" sz="1800" dirty="0" err="1"/>
              <a:t>removeClass</a:t>
            </a:r>
            <a:r>
              <a:rPr lang="en-US" altLang="ko-KR" sz="1800" dirty="0"/>
              <a:t>("blue");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("button").click(function(){  //</a:t>
            </a:r>
            <a:r>
              <a:rPr lang="ko-KR" altLang="en-US" sz="1800" dirty="0"/>
              <a:t>클래스추가</a:t>
            </a:r>
            <a:r>
              <a:rPr lang="en-US" altLang="ko-KR" sz="1800" dirty="0"/>
              <a:t>,</a:t>
            </a:r>
            <a:r>
              <a:rPr lang="ko-KR" altLang="en-US" sz="1800" dirty="0"/>
              <a:t>제거를 반복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    $("h1, h2, p").</a:t>
            </a:r>
            <a:r>
              <a:rPr lang="en-US" altLang="ko-KR" sz="1800" dirty="0" err="1"/>
              <a:t>toggleClass</a:t>
            </a:r>
            <a:r>
              <a:rPr lang="en-US" altLang="ko-KR" sz="1800" dirty="0"/>
              <a:t>("blue");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995344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4082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Jquery</a:t>
            </a:r>
            <a:r>
              <a:rPr lang="en-US" altLang="ko-KR" sz="2400" dirty="0"/>
              <a:t> –</a:t>
            </a:r>
            <a:r>
              <a:rPr lang="en-US" altLang="ko-KR" sz="2400" dirty="0" err="1" smtClean="0"/>
              <a:t>css</a:t>
            </a:r>
            <a:r>
              <a:rPr lang="en-US" altLang="ko-KR" sz="2400" dirty="0" smtClean="0"/>
              <a:t>() --</a:t>
            </a:r>
            <a:r>
              <a:rPr lang="ko-KR" altLang="en-US" sz="2400" dirty="0" err="1" smtClean="0"/>
              <a:t>시작태그의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속성시는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attr</a:t>
            </a:r>
            <a:r>
              <a:rPr lang="en-US" altLang="ko-KR" sz="2400" dirty="0" smtClean="0"/>
              <a:t>()</a:t>
            </a:r>
            <a:r>
              <a:rPr lang="ko-KR" altLang="en-US" sz="2400" dirty="0" smtClean="0"/>
              <a:t>사용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836713"/>
            <a:ext cx="10972800" cy="517057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err="1"/>
              <a:t>css</a:t>
            </a:r>
            <a:r>
              <a:rPr lang="en-US" altLang="ko-KR" sz="1800" dirty="0"/>
              <a:t>()</a:t>
            </a:r>
            <a:r>
              <a:rPr lang="ko-KR" altLang="en-US" sz="1800" dirty="0" err="1"/>
              <a:t>메서드는</a:t>
            </a:r>
            <a:r>
              <a:rPr lang="ko-KR" altLang="en-US" sz="1800" dirty="0"/>
              <a:t> 선택한 </a:t>
            </a:r>
            <a:r>
              <a:rPr lang="ko-KR" altLang="en-US" sz="1800" dirty="0" err="1"/>
              <a:t>엘리먼트의</a:t>
            </a:r>
            <a:r>
              <a:rPr lang="ko-KR" altLang="en-US" sz="1800" dirty="0"/>
              <a:t> </a:t>
            </a:r>
            <a:r>
              <a:rPr lang="en-US" altLang="ko-KR" sz="1800" dirty="0"/>
              <a:t>1</a:t>
            </a:r>
            <a:r>
              <a:rPr lang="ko-KR" altLang="en-US" sz="1800" dirty="0"/>
              <a:t>개 이상의 스타일 속성을 반환하거나 설정시에 사용  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 err="1"/>
              <a:t>css</a:t>
            </a:r>
            <a:r>
              <a:rPr lang="ko-KR" altLang="en-US" sz="1800" dirty="0"/>
              <a:t>의 속성값 가져오기</a:t>
            </a:r>
            <a:r>
              <a:rPr lang="en-US" altLang="ko-KR" sz="1800" dirty="0"/>
              <a:t>(</a:t>
            </a:r>
            <a:r>
              <a:rPr lang="ko-KR" altLang="en-US" sz="1800" dirty="0"/>
              <a:t>반환</a:t>
            </a:r>
            <a:r>
              <a:rPr lang="en-US" altLang="ko-KR" sz="1800" dirty="0"/>
              <a:t>)—</a:t>
            </a:r>
            <a:r>
              <a:rPr lang="ko-KR" altLang="en-US" sz="1800" dirty="0"/>
              <a:t>여러 개의</a:t>
            </a:r>
            <a:r>
              <a:rPr lang="en-US" altLang="ko-KR" sz="1800" dirty="0"/>
              <a:t> </a:t>
            </a:r>
            <a:r>
              <a:rPr lang="ko-KR" altLang="en-US" sz="1800" dirty="0" err="1"/>
              <a:t>엘리먼트</a:t>
            </a:r>
            <a:r>
              <a:rPr lang="ko-KR" altLang="en-US" sz="1800" dirty="0"/>
              <a:t> 선택시는 </a:t>
            </a:r>
            <a:r>
              <a:rPr lang="ko-KR" altLang="en-US" sz="1800" dirty="0" err="1"/>
              <a:t>맨처음것의</a:t>
            </a:r>
            <a:r>
              <a:rPr lang="ko-KR" altLang="en-US" sz="1800" dirty="0"/>
              <a:t> 속성을 가져옴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  </a:t>
            </a:r>
            <a:r>
              <a:rPr lang="en-US" altLang="ko-KR" sz="1800" dirty="0" err="1"/>
              <a:t>css</a:t>
            </a:r>
            <a:r>
              <a:rPr lang="en-US" altLang="ko-KR" sz="1800" dirty="0"/>
              <a:t>("</a:t>
            </a:r>
            <a:r>
              <a:rPr lang="en-US" altLang="ko-KR" sz="1800" i="1" dirty="0" err="1"/>
              <a:t>propertyname</a:t>
            </a:r>
            <a:r>
              <a:rPr lang="en-US" altLang="ko-KR" sz="1800" dirty="0"/>
              <a:t>"); --- &gt; $("p").</a:t>
            </a:r>
            <a:r>
              <a:rPr lang="en-US" altLang="ko-KR" sz="1800" dirty="0" err="1"/>
              <a:t>css</a:t>
            </a:r>
            <a:r>
              <a:rPr lang="en-US" altLang="ko-KR" sz="1800" dirty="0"/>
              <a:t>("background-color");</a:t>
            </a:r>
          </a:p>
          <a:p>
            <a:pPr>
              <a:lnSpc>
                <a:spcPct val="150000"/>
              </a:lnSpc>
            </a:pPr>
            <a:r>
              <a:rPr lang="en-US" altLang="ko-KR" sz="1800" dirty="0" err="1"/>
              <a:t>css</a:t>
            </a:r>
            <a:r>
              <a:rPr lang="ko-KR" altLang="en-US" sz="1800" dirty="0"/>
              <a:t>의 속성값을 설정 </a:t>
            </a:r>
            <a:r>
              <a:rPr lang="en-US" altLang="ko-KR" sz="1800" dirty="0"/>
              <a:t>–</a:t>
            </a:r>
            <a:r>
              <a:rPr lang="ko-KR" altLang="en-US" sz="1800" dirty="0" err="1"/>
              <a:t>여러엘리먼트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선택시는</a:t>
            </a:r>
            <a:r>
              <a:rPr lang="ko-KR" altLang="en-US" sz="1800" dirty="0"/>
              <a:t> 모든 </a:t>
            </a:r>
            <a:r>
              <a:rPr lang="ko-KR" altLang="en-US" sz="1800" dirty="0" err="1"/>
              <a:t>엘리먼트에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적용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dirty="0" err="1" smtClean="0"/>
              <a:t>Css</a:t>
            </a:r>
            <a:r>
              <a:rPr lang="ko-KR" altLang="en-US" sz="1800" dirty="0" smtClean="0"/>
              <a:t>설정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변경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시는 </a:t>
            </a:r>
            <a:r>
              <a:rPr lang="en-US" altLang="ko-KR" sz="1800" dirty="0" smtClean="0"/>
              <a:t>("</a:t>
            </a:r>
            <a:r>
              <a:rPr lang="en-US" altLang="ko-KR" sz="1800" i="1" dirty="0" err="1"/>
              <a:t>propertyname</a:t>
            </a:r>
            <a:r>
              <a:rPr lang="en-US" altLang="ko-KR" sz="1800" dirty="0"/>
              <a:t>","</a:t>
            </a:r>
            <a:r>
              <a:rPr lang="en-US" altLang="ko-KR" sz="1800" i="1" dirty="0"/>
              <a:t>value</a:t>
            </a:r>
            <a:r>
              <a:rPr lang="en-US" altLang="ko-KR" sz="1800" dirty="0"/>
              <a:t>");-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en-US" altLang="ko-KR" sz="1800" dirty="0"/>
              <a:t>$("p").</a:t>
            </a:r>
            <a:r>
              <a:rPr lang="en-US" altLang="ko-KR" sz="1800" dirty="0" err="1"/>
              <a:t>css</a:t>
            </a:r>
            <a:r>
              <a:rPr lang="en-US" altLang="ko-KR" sz="1800" dirty="0"/>
              <a:t>("background-color", "yellow");</a:t>
            </a:r>
            <a:br>
              <a:rPr lang="en-US" altLang="ko-KR" sz="1800" dirty="0"/>
            </a:br>
            <a:r>
              <a:rPr lang="en-US" altLang="ko-KR" sz="1800" dirty="0"/>
              <a:t>     </a:t>
            </a:r>
            <a:r>
              <a:rPr lang="ko-KR" altLang="en-US" sz="1800" dirty="0"/>
              <a:t>즉 </a:t>
            </a:r>
            <a:r>
              <a:rPr lang="en-US" altLang="ko-KR" sz="1800" dirty="0"/>
              <a:t> p {</a:t>
            </a:r>
            <a:br>
              <a:rPr lang="en-US" altLang="ko-KR" sz="1800" dirty="0"/>
            </a:br>
            <a:r>
              <a:rPr lang="en-US" altLang="ko-KR" sz="1800" dirty="0"/>
              <a:t>		background-color : yellow;</a:t>
            </a:r>
            <a:br>
              <a:rPr lang="en-US" altLang="ko-KR" sz="1800" dirty="0"/>
            </a:br>
            <a:r>
              <a:rPr lang="en-US" altLang="ko-KR" sz="1800" dirty="0"/>
              <a:t>           }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복수개의 </a:t>
            </a:r>
            <a:r>
              <a:rPr lang="en-US" altLang="ko-KR" sz="1800" dirty="0" err="1"/>
              <a:t>css</a:t>
            </a:r>
            <a:r>
              <a:rPr lang="ko-KR" altLang="en-US" sz="1800" dirty="0"/>
              <a:t>값 설정시는 </a:t>
            </a:r>
            <a:r>
              <a:rPr lang="en-US" altLang="ko-KR" sz="1800" dirty="0"/>
              <a:t>JSON</a:t>
            </a:r>
            <a:r>
              <a:rPr lang="ko-KR" altLang="en-US" sz="1800" dirty="0"/>
              <a:t>형처럼 </a:t>
            </a:r>
            <a:r>
              <a:rPr lang="ko-KR" altLang="en-US" sz="1800" dirty="0" err="1"/>
              <a:t>파라메터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작성 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err="1"/>
              <a:t>css</a:t>
            </a:r>
            <a:r>
              <a:rPr lang="en-US" altLang="ko-KR" sz="1800" dirty="0"/>
              <a:t>({"</a:t>
            </a:r>
            <a:r>
              <a:rPr lang="en-US" altLang="ko-KR" sz="1800" i="1" dirty="0" err="1"/>
              <a:t>propertyname</a:t>
            </a:r>
            <a:r>
              <a:rPr lang="en-US" altLang="ko-KR" sz="1800" dirty="0"/>
              <a:t>":"</a:t>
            </a:r>
            <a:r>
              <a:rPr lang="en-US" altLang="ko-KR" sz="1800" i="1" dirty="0"/>
              <a:t>value</a:t>
            </a:r>
            <a:r>
              <a:rPr lang="en-US" altLang="ko-KR" sz="1800" dirty="0"/>
              <a:t>","</a:t>
            </a:r>
            <a:r>
              <a:rPr lang="en-US" altLang="ko-KR" sz="1800" i="1" dirty="0" err="1"/>
              <a:t>propertyname</a:t>
            </a:r>
            <a:r>
              <a:rPr lang="en-US" altLang="ko-KR" sz="1800" dirty="0"/>
              <a:t>":"</a:t>
            </a:r>
            <a:r>
              <a:rPr lang="en-US" altLang="ko-KR" sz="1800" i="1" dirty="0"/>
              <a:t>value</a:t>
            </a:r>
            <a:r>
              <a:rPr lang="en-US" altLang="ko-KR" sz="1800" dirty="0"/>
              <a:t>",...});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$("p").</a:t>
            </a:r>
            <a:r>
              <a:rPr lang="en-US" altLang="ko-KR" sz="1800" dirty="0" err="1"/>
              <a:t>css</a:t>
            </a:r>
            <a:r>
              <a:rPr lang="en-US" altLang="ko-KR" sz="1800" dirty="0"/>
              <a:t>({"background-color": "yellow", "font-size": "200%"}); 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717322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408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jQuery - Dimension(</a:t>
            </a:r>
            <a:r>
              <a:rPr lang="ko-KR" altLang="en-US" sz="2400" dirty="0" err="1"/>
              <a:t>크기처리</a:t>
            </a:r>
            <a:r>
              <a:rPr lang="ko-KR" altLang="en-US" sz="2400" dirty="0"/>
              <a:t> 메서드들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392" y="980728"/>
            <a:ext cx="10972800" cy="507512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엘리먼트나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브라우져</a:t>
            </a:r>
            <a:r>
              <a:rPr lang="ko-KR" altLang="en-US" sz="1800" dirty="0"/>
              <a:t> 창의 크기를 조작</a:t>
            </a:r>
            <a:endParaRPr lang="en-US" altLang="ko-KR" sz="1800" dirty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67" y="1484784"/>
            <a:ext cx="8544949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33528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9403" y="620689"/>
            <a:ext cx="10972800" cy="5602627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width() : </a:t>
            </a:r>
            <a:r>
              <a:rPr lang="ko-KR" altLang="en-US" sz="1800" dirty="0"/>
              <a:t>내용의 크기를 반환하거나 설정</a:t>
            </a:r>
            <a:r>
              <a:rPr lang="en-US" altLang="ko-KR" sz="1800" dirty="0"/>
              <a:t>(</a:t>
            </a:r>
            <a:r>
              <a:rPr lang="ko-KR" altLang="en-US" sz="1800" dirty="0" err="1"/>
              <a:t>파라메터값</a:t>
            </a:r>
            <a:r>
              <a:rPr lang="ko-KR" altLang="en-US" sz="1800" dirty="0"/>
              <a:t> 줌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height() : </a:t>
            </a:r>
            <a:r>
              <a:rPr lang="ko-KR" altLang="en-US" sz="1800" dirty="0"/>
              <a:t>내용의 크기 크기를 반환하거나 설정</a:t>
            </a:r>
            <a:endParaRPr lang="en-US" altLang="ko-KR" sz="1800" dirty="0"/>
          </a:p>
          <a:p>
            <a:r>
              <a:rPr lang="en-US" altLang="ko-KR" sz="1800" dirty="0" err="1"/>
              <a:t>innerWidth</a:t>
            </a:r>
            <a:r>
              <a:rPr lang="en-US" altLang="ko-KR" sz="1800" dirty="0"/>
              <a:t>() :</a:t>
            </a:r>
            <a:r>
              <a:rPr lang="ko-KR" altLang="en-US" sz="1800" dirty="0" err="1"/>
              <a:t>패딩</a:t>
            </a:r>
            <a:r>
              <a:rPr lang="ko-KR" altLang="en-US" sz="1800" dirty="0"/>
              <a:t> 포함</a:t>
            </a:r>
            <a:endParaRPr lang="en-US" altLang="ko-KR" sz="1800" dirty="0"/>
          </a:p>
          <a:p>
            <a:r>
              <a:rPr lang="en-US" altLang="ko-KR" sz="1800" dirty="0" err="1"/>
              <a:t>innerHeight</a:t>
            </a:r>
            <a:r>
              <a:rPr lang="en-US" altLang="ko-KR" sz="1800" dirty="0"/>
              <a:t>() : </a:t>
            </a:r>
            <a:r>
              <a:rPr lang="ko-KR" altLang="en-US" sz="1800" dirty="0" err="1"/>
              <a:t>패딩</a:t>
            </a:r>
            <a:r>
              <a:rPr lang="ko-KR" altLang="en-US" sz="1800" dirty="0"/>
              <a:t> 포함</a:t>
            </a:r>
            <a:endParaRPr lang="en-US" altLang="ko-KR" sz="1800" dirty="0"/>
          </a:p>
          <a:p>
            <a:r>
              <a:rPr lang="en-US" altLang="ko-KR" sz="1800" dirty="0" err="1"/>
              <a:t>outerWidth</a:t>
            </a:r>
            <a:r>
              <a:rPr lang="en-US" altLang="ko-KR" sz="1800" dirty="0"/>
              <a:t>() : </a:t>
            </a:r>
            <a:r>
              <a:rPr lang="ko-KR" altLang="en-US" sz="1800" dirty="0" err="1"/>
              <a:t>패딩</a:t>
            </a:r>
            <a:r>
              <a:rPr lang="en-US" altLang="ko-KR" sz="1800" dirty="0"/>
              <a:t>,</a:t>
            </a:r>
            <a:r>
              <a:rPr lang="ko-KR" altLang="en-US" sz="1800" dirty="0" err="1"/>
              <a:t>보더</a:t>
            </a:r>
            <a:r>
              <a:rPr lang="ko-KR" altLang="en-US" sz="1800" dirty="0"/>
              <a:t> 포함</a:t>
            </a:r>
            <a:endParaRPr lang="en-US" altLang="ko-KR" sz="1800" dirty="0"/>
          </a:p>
          <a:p>
            <a:r>
              <a:rPr lang="en-US" altLang="ko-KR" sz="1800" dirty="0" err="1"/>
              <a:t>outerHeight</a:t>
            </a:r>
            <a:r>
              <a:rPr lang="en-US" altLang="ko-KR" sz="1800" dirty="0"/>
              <a:t>() : </a:t>
            </a:r>
            <a:r>
              <a:rPr lang="ko-KR" altLang="en-US" sz="1800" dirty="0" err="1"/>
              <a:t>패딩</a:t>
            </a:r>
            <a:r>
              <a:rPr lang="en-US" altLang="ko-KR" sz="1800" dirty="0"/>
              <a:t>,</a:t>
            </a:r>
            <a:r>
              <a:rPr lang="ko-KR" altLang="en-US" sz="1800" dirty="0" err="1"/>
              <a:t>보더</a:t>
            </a:r>
            <a:r>
              <a:rPr lang="ko-KR" altLang="en-US" sz="1800" dirty="0"/>
              <a:t> 포함</a:t>
            </a:r>
            <a:endParaRPr lang="en-US" altLang="ko-KR" sz="1800" dirty="0"/>
          </a:p>
          <a:p>
            <a:r>
              <a:rPr lang="en-US" altLang="ko-KR" sz="1800" dirty="0" err="1"/>
              <a:t>outerWidth</a:t>
            </a:r>
            <a:r>
              <a:rPr lang="en-US" altLang="ko-KR" sz="1800" dirty="0"/>
              <a:t>(true) : </a:t>
            </a:r>
            <a:r>
              <a:rPr lang="ko-KR" altLang="en-US" sz="1800" dirty="0"/>
              <a:t>마진도 포함</a:t>
            </a:r>
            <a:endParaRPr lang="en-US" altLang="ko-KR" sz="1800" dirty="0"/>
          </a:p>
          <a:p>
            <a:r>
              <a:rPr lang="en-US" altLang="ko-KR" sz="1800" dirty="0" err="1"/>
              <a:t>outerHeight</a:t>
            </a:r>
            <a:r>
              <a:rPr lang="en-US" altLang="ko-KR" sz="1800" dirty="0"/>
              <a:t>(true): </a:t>
            </a:r>
            <a:r>
              <a:rPr lang="ko-KR" altLang="en-US" sz="1800" dirty="0"/>
              <a:t>마진도 포함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---- &gt;</a:t>
            </a:r>
            <a:br>
              <a:rPr lang="en-US" altLang="ko-KR" sz="1800" dirty="0"/>
            </a:br>
            <a:r>
              <a:rPr lang="en-US" altLang="ko-KR" sz="1800" dirty="0"/>
              <a:t>$("button").click(function(){</a:t>
            </a:r>
            <a:br>
              <a:rPr lang="en-US" altLang="ko-KR" sz="1800" dirty="0"/>
            </a:br>
            <a:r>
              <a:rPr lang="en-US" altLang="ko-KR" sz="1800" dirty="0"/>
              <a:t>    $("#div1").width(500).height(500); </a:t>
            </a:r>
            <a:br>
              <a:rPr lang="en-US" altLang="ko-KR" sz="1800" dirty="0"/>
            </a:br>
            <a:r>
              <a:rPr lang="en-US" altLang="ko-KR" sz="1800" dirty="0"/>
              <a:t>    //chaining</a:t>
            </a:r>
            <a:r>
              <a:rPr lang="ko-KR" altLang="en-US" sz="1800" dirty="0"/>
              <a:t>방식으로 </a:t>
            </a:r>
            <a:r>
              <a:rPr lang="ko-KR" altLang="en-US" sz="1800" dirty="0" err="1"/>
              <a:t>한문장에</a:t>
            </a:r>
            <a:r>
              <a:rPr lang="ko-KR" altLang="en-US" sz="1800" dirty="0"/>
              <a:t> 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  <a:r>
              <a:rPr lang="ko-KR" altLang="en-US" sz="1800" dirty="0"/>
              <a:t>하나의 </a:t>
            </a:r>
            <a:r>
              <a:rPr lang="ko-KR" altLang="en-US" sz="1800" dirty="0" err="1"/>
              <a:t>엘리먼트에</a:t>
            </a:r>
            <a:r>
              <a:rPr lang="ko-KR" altLang="en-US" sz="1800" dirty="0"/>
              <a:t> 여러 메서드를 적용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  <a:br>
              <a:rPr lang="en-US" altLang="ko-KR" sz="1800" dirty="0"/>
            </a:br>
            <a:r>
              <a:rPr lang="en-US" altLang="ko-KR" sz="1800" dirty="0"/>
              <a:t>  </a:t>
            </a:r>
            <a:r>
              <a:rPr lang="ko-KR" altLang="en-US" sz="1800" dirty="0" err="1"/>
              <a:t>파라메터가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없을때는</a:t>
            </a:r>
            <a:r>
              <a:rPr lang="ko-KR" altLang="en-US" sz="1800" dirty="0"/>
              <a:t> 크기를 얻어냄</a:t>
            </a:r>
          </a:p>
        </p:txBody>
      </p:sp>
    </p:spTree>
    <p:extLst>
      <p:ext uri="{BB962C8B-B14F-4D97-AF65-F5344CB8AC3E}">
        <p14:creationId xmlns:p14="http://schemas.microsoft.com/office/powerpoint/2010/main" val="22241986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476673"/>
            <a:ext cx="10972800" cy="553061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$("button").click(function(){</a:t>
            </a:r>
            <a:br>
              <a:rPr lang="en-US" altLang="ko-KR" sz="1800" dirty="0"/>
            </a:br>
            <a:r>
              <a:rPr lang="en-US" altLang="ko-KR" sz="1800" dirty="0"/>
              <a:t>  var txt = "";</a:t>
            </a:r>
            <a:br>
              <a:rPr lang="en-US" altLang="ko-KR" sz="1800" dirty="0"/>
            </a:br>
            <a:r>
              <a:rPr lang="en-US" altLang="ko-KR" sz="1800" dirty="0"/>
              <a:t>  txt += "Width: " + $("#div1").width() + "&lt;</a:t>
            </a:r>
            <a:r>
              <a:rPr lang="en-US" altLang="ko-KR" sz="1800" dirty="0" err="1"/>
              <a:t>br</a:t>
            </a:r>
            <a:r>
              <a:rPr lang="en-US" altLang="ko-KR" sz="1800" dirty="0"/>
              <a:t>/&gt;";</a:t>
            </a:r>
            <a:br>
              <a:rPr lang="en-US" altLang="ko-KR" sz="1800" dirty="0"/>
            </a:br>
            <a:r>
              <a:rPr lang="en-US" altLang="ko-KR" sz="1800" dirty="0"/>
              <a:t>  txt += "Height: " + $("#div1").height();</a:t>
            </a:r>
            <a:br>
              <a:rPr lang="en-US" altLang="ko-KR" sz="1800" dirty="0"/>
            </a:br>
            <a:r>
              <a:rPr lang="en-US" altLang="ko-KR" sz="1800" dirty="0"/>
              <a:t>  $("#div1").html(txt);</a:t>
            </a:r>
            <a:br>
              <a:rPr lang="en-US" altLang="ko-KR" sz="1800" dirty="0"/>
            </a:br>
            <a:r>
              <a:rPr lang="en-US" altLang="ko-KR" sz="1800" dirty="0"/>
              <a:t>});  //content</a:t>
            </a:r>
            <a:r>
              <a:rPr lang="ko-KR" altLang="en-US" sz="1800" dirty="0"/>
              <a:t>만의 크기를 반환 </a:t>
            </a:r>
            <a:r>
              <a:rPr lang="en-US" altLang="ko-KR" sz="1800" dirty="0" err="1"/>
              <a:t>width,height</a:t>
            </a:r>
            <a:r>
              <a:rPr lang="ko-KR" altLang="en-US" sz="1800" dirty="0"/>
              <a:t>속성 값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  </a:t>
            </a:r>
            <a:r>
              <a:rPr lang="ko-KR" altLang="en-US" sz="1800" dirty="0"/>
              <a:t>단 </a:t>
            </a:r>
            <a:r>
              <a:rPr lang="en-US" altLang="ko-KR" sz="1800" dirty="0"/>
              <a:t>bootstrap</a:t>
            </a:r>
            <a:r>
              <a:rPr lang="ko-KR" altLang="en-US" sz="1800" dirty="0"/>
              <a:t>에서는 </a:t>
            </a:r>
            <a:r>
              <a:rPr lang="en-US" altLang="ko-KR" sz="1800" dirty="0" err="1"/>
              <a:t>width,height</a:t>
            </a:r>
            <a:r>
              <a:rPr lang="ko-KR" altLang="en-US" sz="1800" dirty="0"/>
              <a:t>값이 </a:t>
            </a:r>
            <a:r>
              <a:rPr lang="ko-KR" altLang="en-US" sz="1800" dirty="0" err="1"/>
              <a:t>패딩과</a:t>
            </a:r>
            <a:r>
              <a:rPr lang="ko-KR" altLang="en-US" sz="1800" dirty="0"/>
              <a:t> 테두리제외 값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$("button").click(function(){</a:t>
            </a:r>
            <a:br>
              <a:rPr lang="en-US" altLang="ko-KR" sz="1800" dirty="0"/>
            </a:br>
            <a:r>
              <a:rPr lang="en-US" altLang="ko-KR" sz="1800" dirty="0"/>
              <a:t>  </a:t>
            </a:r>
            <a:r>
              <a:rPr lang="en-US" altLang="ko-KR" sz="1800" dirty="0" err="1"/>
              <a:t>var</a:t>
            </a:r>
            <a:r>
              <a:rPr lang="en-US" altLang="ko-KR" sz="1800" dirty="0"/>
              <a:t> txt = "";</a:t>
            </a:r>
            <a:br>
              <a:rPr lang="en-US" altLang="ko-KR" sz="1800" dirty="0"/>
            </a:br>
            <a:r>
              <a:rPr lang="en-US" altLang="ko-KR" sz="1800" dirty="0"/>
              <a:t>  txt += "Inner width: " + $("#div1").</a:t>
            </a:r>
            <a:r>
              <a:rPr lang="en-US" altLang="ko-KR" sz="1800" dirty="0" err="1"/>
              <a:t>innerWidth</a:t>
            </a:r>
            <a:r>
              <a:rPr lang="en-US" altLang="ko-KR" sz="1800" dirty="0"/>
              <a:t>() + </a:t>
            </a:r>
            <a:r>
              <a:rPr lang="en-US" altLang="ko-KR" sz="1800" dirty="0" smtClean="0"/>
              <a:t>"&lt;</a:t>
            </a:r>
            <a:r>
              <a:rPr lang="en-US" altLang="ko-KR" sz="1800" dirty="0" err="1" smtClean="0"/>
              <a:t>br</a:t>
            </a:r>
            <a:r>
              <a:rPr lang="en-US" altLang="ko-KR" sz="1800" dirty="0" smtClean="0"/>
              <a:t>/&gt;";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  txt += "Inner height: " + $("#div1").</a:t>
            </a:r>
            <a:r>
              <a:rPr lang="en-US" altLang="ko-KR" sz="1800" dirty="0" err="1"/>
              <a:t>innerHeight</a:t>
            </a:r>
            <a:r>
              <a:rPr lang="en-US" altLang="ko-KR" sz="1800" dirty="0"/>
              <a:t>();</a:t>
            </a:r>
            <a:br>
              <a:rPr lang="en-US" altLang="ko-KR" sz="1800" dirty="0"/>
            </a:br>
            <a:r>
              <a:rPr lang="en-US" altLang="ko-KR" sz="1800" dirty="0"/>
              <a:t>  $("#div1").html(txt);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  <a:br>
              <a:rPr lang="en-US" altLang="ko-KR" sz="1800" dirty="0"/>
            </a:b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516994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548681"/>
            <a:ext cx="10972800" cy="54586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$("button").click(function(){</a:t>
            </a:r>
            <a:br>
              <a:rPr lang="en-US" altLang="ko-KR" sz="1800" dirty="0"/>
            </a:br>
            <a:r>
              <a:rPr lang="en-US" altLang="ko-KR" sz="1800" dirty="0"/>
              <a:t>  </a:t>
            </a:r>
            <a:r>
              <a:rPr lang="en-US" altLang="ko-KR" sz="1800" dirty="0" err="1"/>
              <a:t>var</a:t>
            </a:r>
            <a:r>
              <a:rPr lang="en-US" altLang="ko-KR" sz="1800" dirty="0"/>
              <a:t> txt = "";</a:t>
            </a:r>
            <a:br>
              <a:rPr lang="en-US" altLang="ko-KR" sz="1800" dirty="0"/>
            </a:br>
            <a:r>
              <a:rPr lang="en-US" altLang="ko-KR" sz="1800" dirty="0"/>
              <a:t>  txt += "Outer width: " + $("#div1").</a:t>
            </a:r>
            <a:r>
              <a:rPr lang="en-US" altLang="ko-KR" sz="1800" dirty="0" err="1"/>
              <a:t>outerWidth</a:t>
            </a:r>
            <a:r>
              <a:rPr lang="en-US" altLang="ko-KR" sz="1800" dirty="0"/>
              <a:t>() + "&lt;/</a:t>
            </a:r>
            <a:r>
              <a:rPr lang="en-US" altLang="ko-KR" sz="1800" dirty="0" err="1"/>
              <a:t>br</a:t>
            </a:r>
            <a:r>
              <a:rPr lang="en-US" altLang="ko-KR" sz="1800" dirty="0"/>
              <a:t>&gt;";</a:t>
            </a:r>
            <a:br>
              <a:rPr lang="en-US" altLang="ko-KR" sz="1800" dirty="0"/>
            </a:br>
            <a:r>
              <a:rPr lang="en-US" altLang="ko-KR" sz="1800" dirty="0"/>
              <a:t>  txt += "Outer height: " + $("#div1").</a:t>
            </a:r>
            <a:r>
              <a:rPr lang="en-US" altLang="ko-KR" sz="1800" dirty="0" err="1"/>
              <a:t>outerHeight</a:t>
            </a:r>
            <a:r>
              <a:rPr lang="en-US" altLang="ko-KR" sz="1800" dirty="0"/>
              <a:t>();</a:t>
            </a:r>
            <a:br>
              <a:rPr lang="en-US" altLang="ko-KR" sz="1800" dirty="0"/>
            </a:br>
            <a:r>
              <a:rPr lang="en-US" altLang="ko-KR" sz="1800" dirty="0"/>
              <a:t>  $("#div1").html(txt);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$("button").click(function(){</a:t>
            </a:r>
            <a:br>
              <a:rPr lang="en-US" altLang="ko-KR" sz="1800" dirty="0"/>
            </a:br>
            <a:r>
              <a:rPr lang="en-US" altLang="ko-KR" sz="1800" dirty="0"/>
              <a:t>  </a:t>
            </a:r>
            <a:r>
              <a:rPr lang="en-US" altLang="ko-KR" sz="1800" dirty="0" err="1"/>
              <a:t>var</a:t>
            </a:r>
            <a:r>
              <a:rPr lang="en-US" altLang="ko-KR" sz="1800" dirty="0"/>
              <a:t> txt = "";</a:t>
            </a:r>
            <a:br>
              <a:rPr lang="en-US" altLang="ko-KR" sz="1800" dirty="0"/>
            </a:br>
            <a:r>
              <a:rPr lang="en-US" altLang="ko-KR" sz="1800" dirty="0"/>
              <a:t>  txt += "Outer width (+margin): " + $("#div1").</a:t>
            </a:r>
            <a:r>
              <a:rPr lang="en-US" altLang="ko-KR" sz="1800" dirty="0" err="1"/>
              <a:t>outerWidth</a:t>
            </a:r>
            <a:r>
              <a:rPr lang="en-US" altLang="ko-KR" sz="1800" dirty="0"/>
              <a:t>(true) + "&lt;/</a:t>
            </a:r>
            <a:r>
              <a:rPr lang="en-US" altLang="ko-KR" sz="1800" dirty="0" err="1"/>
              <a:t>br</a:t>
            </a:r>
            <a:r>
              <a:rPr lang="en-US" altLang="ko-KR" sz="1800" dirty="0"/>
              <a:t>&gt;";</a:t>
            </a:r>
            <a:br>
              <a:rPr lang="en-US" altLang="ko-KR" sz="1800" dirty="0"/>
            </a:br>
            <a:r>
              <a:rPr lang="en-US" altLang="ko-KR" sz="1800" dirty="0"/>
              <a:t>  txt += "Outer height (+margin): " + $("#div1").</a:t>
            </a:r>
            <a:r>
              <a:rPr lang="en-US" altLang="ko-KR" sz="1800" dirty="0" err="1"/>
              <a:t>outerHeight</a:t>
            </a:r>
            <a:r>
              <a:rPr lang="en-US" altLang="ko-KR" sz="1800" dirty="0"/>
              <a:t>(true);</a:t>
            </a:r>
            <a:br>
              <a:rPr lang="en-US" altLang="ko-KR" sz="1800" dirty="0"/>
            </a:br>
            <a:r>
              <a:rPr lang="en-US" altLang="ko-KR" sz="1800" dirty="0"/>
              <a:t>  $("#div1").html(txt);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684906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476673"/>
            <a:ext cx="10972800" cy="553061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err="1"/>
              <a:t>Document.width</a:t>
            </a:r>
            <a:r>
              <a:rPr lang="en-US" altLang="ko-KR" sz="1800" dirty="0"/>
              <a:t>()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document.height</a:t>
            </a:r>
            <a:r>
              <a:rPr lang="en-US" altLang="ko-KR" sz="1800" dirty="0"/>
              <a:t>()</a:t>
            </a:r>
            <a:r>
              <a:rPr lang="ko-KR" altLang="en-US" sz="1800" dirty="0"/>
              <a:t>와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err="1"/>
              <a:t>window.width</a:t>
            </a:r>
            <a:r>
              <a:rPr lang="en-US" altLang="ko-KR" sz="1800" dirty="0"/>
              <a:t>()</a:t>
            </a:r>
            <a:r>
              <a:rPr lang="ko-KR" altLang="en-US" sz="1800" dirty="0"/>
              <a:t>와</a:t>
            </a:r>
            <a:r>
              <a:rPr lang="en-US" altLang="ko-KR" sz="1800" dirty="0"/>
              <a:t>	</a:t>
            </a:r>
            <a:r>
              <a:rPr lang="en-US" altLang="ko-KR" sz="1800" dirty="0" err="1"/>
              <a:t>window.height</a:t>
            </a:r>
            <a:r>
              <a:rPr lang="en-US" altLang="ko-KR" sz="1800" dirty="0"/>
              <a:t>()</a:t>
            </a:r>
            <a:r>
              <a:rPr lang="ko-KR" altLang="en-US" sz="1800" dirty="0"/>
              <a:t>도 사용 가능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$("button").click(function(){</a:t>
            </a:r>
            <a:br>
              <a:rPr lang="en-US" altLang="ko-KR" sz="1800" dirty="0"/>
            </a:br>
            <a:r>
              <a:rPr lang="en-US" altLang="ko-KR" sz="1800" dirty="0"/>
              <a:t>  </a:t>
            </a:r>
            <a:r>
              <a:rPr lang="en-US" altLang="ko-KR" sz="1800" dirty="0" err="1"/>
              <a:t>var</a:t>
            </a:r>
            <a:r>
              <a:rPr lang="en-US" altLang="ko-KR" sz="1800" dirty="0"/>
              <a:t> txt = "";</a:t>
            </a:r>
            <a:br>
              <a:rPr lang="en-US" altLang="ko-KR" sz="1800" dirty="0"/>
            </a:br>
            <a:r>
              <a:rPr lang="en-US" altLang="ko-KR" sz="1800" dirty="0"/>
              <a:t>  txt += "Document width/height: " + $(document).width();</a:t>
            </a:r>
            <a:br>
              <a:rPr lang="en-US" altLang="ko-KR" sz="1800" dirty="0"/>
            </a:br>
            <a:r>
              <a:rPr lang="en-US" altLang="ko-KR" sz="1800" dirty="0"/>
              <a:t>  txt += "x" + $(document).height() + "\n";</a:t>
            </a:r>
            <a:br>
              <a:rPr lang="en-US" altLang="ko-KR" sz="1800" dirty="0"/>
            </a:br>
            <a:r>
              <a:rPr lang="en-US" altLang="ko-KR" sz="1800" dirty="0"/>
              <a:t>  txt += "Window width/height: " + $(window).width();</a:t>
            </a:r>
            <a:br>
              <a:rPr lang="en-US" altLang="ko-KR" sz="1800" dirty="0"/>
            </a:br>
            <a:r>
              <a:rPr lang="en-US" altLang="ko-KR" sz="1800" dirty="0"/>
              <a:t>  txt += "x" + $(window).height();</a:t>
            </a:r>
            <a:br>
              <a:rPr lang="en-US" altLang="ko-KR" sz="1800" dirty="0"/>
            </a:br>
            <a:r>
              <a:rPr lang="en-US" altLang="ko-KR" sz="1800" dirty="0"/>
              <a:t>  alert(txt);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Width()</a:t>
            </a:r>
            <a:r>
              <a:rPr lang="ko-KR" altLang="en-US" sz="1800" dirty="0"/>
              <a:t>와 </a:t>
            </a:r>
            <a:r>
              <a:rPr lang="en-US" altLang="ko-KR" sz="1800" dirty="0"/>
              <a:t>height()</a:t>
            </a:r>
            <a:r>
              <a:rPr lang="ko-KR" altLang="en-US" sz="1800" dirty="0" err="1"/>
              <a:t>메서드의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파라메터에</a:t>
            </a:r>
            <a:r>
              <a:rPr lang="ko-KR" altLang="en-US" sz="1800" dirty="0"/>
              <a:t> 값을 주면 설정</a:t>
            </a:r>
            <a:r>
              <a:rPr lang="en-US" altLang="ko-KR" sz="1800" dirty="0"/>
              <a:t>(</a:t>
            </a:r>
            <a:r>
              <a:rPr lang="ko-KR" altLang="en-US" sz="1800" dirty="0"/>
              <a:t>변경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$("button").click(function(){</a:t>
            </a:r>
            <a:br>
              <a:rPr lang="en-US" altLang="ko-KR" sz="1800" dirty="0"/>
            </a:br>
            <a:r>
              <a:rPr lang="en-US" altLang="ko-KR" sz="1800" dirty="0"/>
              <a:t>  $("#div1").width(500).height(500);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378880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jQuery Traversing(</a:t>
            </a:r>
            <a:r>
              <a:rPr lang="en-US" altLang="ko-KR" sz="2400" dirty="0" err="1"/>
              <a:t>jquery</a:t>
            </a:r>
            <a:r>
              <a:rPr lang="ko-KR" altLang="en-US" sz="2400" dirty="0"/>
              <a:t>를 이용하여 </a:t>
            </a:r>
            <a:r>
              <a:rPr lang="en-US" altLang="ko-KR" sz="2400" dirty="0" err="1"/>
              <a:t>dom</a:t>
            </a:r>
            <a:r>
              <a:rPr lang="ko-KR" altLang="en-US" sz="2400" dirty="0" err="1"/>
              <a:t>노드간</a:t>
            </a:r>
            <a:r>
              <a:rPr lang="ko-KR" altLang="en-US" sz="2400" dirty="0"/>
              <a:t> 이동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026563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z="2900" dirty="0" err="1"/>
              <a:t>트레버싱은</a:t>
            </a:r>
            <a:r>
              <a:rPr lang="ko-KR" altLang="en-US" sz="2900" dirty="0"/>
              <a:t> </a:t>
            </a:r>
            <a:r>
              <a:rPr lang="ko-KR" altLang="en-US" sz="2900" dirty="0" err="1"/>
              <a:t>엘리먼트에</a:t>
            </a:r>
            <a:r>
              <a:rPr lang="ko-KR" altLang="en-US" sz="2900" dirty="0"/>
              <a:t> 대한 상호 관계를 이용하여 </a:t>
            </a:r>
            <a:r>
              <a:rPr lang="ko-KR" altLang="en-US" sz="2900" dirty="0" err="1"/>
              <a:t>엘리먼트를</a:t>
            </a:r>
            <a:r>
              <a:rPr lang="ko-KR" altLang="en-US" sz="2900" dirty="0"/>
              <a:t> 선택</a:t>
            </a:r>
            <a:r>
              <a:rPr lang="en-US" altLang="ko-KR" sz="2900" dirty="0"/>
              <a:t/>
            </a:r>
            <a:br>
              <a:rPr lang="en-US" altLang="ko-KR" sz="2900" dirty="0"/>
            </a:br>
            <a:r>
              <a:rPr lang="ko-KR" altLang="en-US" sz="2900" dirty="0"/>
              <a:t>하거나 찾는 것</a:t>
            </a:r>
            <a:endParaRPr lang="en-US" altLang="ko-KR" sz="2900" dirty="0"/>
          </a:p>
          <a:p>
            <a:r>
              <a:rPr lang="ko-KR" altLang="en-US" sz="2900" dirty="0"/>
              <a:t>상호 관계는 조상</a:t>
            </a:r>
            <a:r>
              <a:rPr lang="en-US" altLang="ko-KR" sz="2900" dirty="0"/>
              <a:t>,</a:t>
            </a:r>
            <a:r>
              <a:rPr lang="ko-KR" altLang="en-US" sz="2900" dirty="0"/>
              <a:t>후손</a:t>
            </a:r>
            <a:r>
              <a:rPr lang="en-US" altLang="ko-KR" sz="2900" dirty="0"/>
              <a:t>,</a:t>
            </a:r>
            <a:r>
              <a:rPr lang="ko-KR" altLang="en-US" sz="2900" dirty="0"/>
              <a:t>형제간의 관계를 가짐</a:t>
            </a:r>
            <a:endParaRPr lang="en-US" altLang="ko-KR" sz="2900" dirty="0"/>
          </a:p>
          <a:p>
            <a:r>
              <a:rPr lang="en-US" altLang="ko-KR" sz="2900" dirty="0" smtClean="0"/>
              <a:t>ancestor</a:t>
            </a:r>
            <a:r>
              <a:rPr lang="en-US" altLang="ko-KR" sz="2900" dirty="0"/>
              <a:t>(</a:t>
            </a:r>
            <a:r>
              <a:rPr lang="ko-KR" altLang="en-US" sz="2900" dirty="0"/>
              <a:t>조상</a:t>
            </a:r>
            <a:r>
              <a:rPr lang="en-US" altLang="ko-KR" sz="2900" dirty="0"/>
              <a:t>)</a:t>
            </a:r>
            <a:r>
              <a:rPr lang="ko-KR" altLang="en-US" sz="2900" dirty="0"/>
              <a:t>관계로 이동하는 </a:t>
            </a:r>
            <a:r>
              <a:rPr lang="ko-KR" altLang="en-US" sz="2900" dirty="0" err="1"/>
              <a:t>메서드</a:t>
            </a:r>
            <a:r>
              <a:rPr lang="en-US" altLang="ko-KR" sz="2900" dirty="0"/>
              <a:t/>
            </a:r>
            <a:br>
              <a:rPr lang="en-US" altLang="ko-KR" sz="2900" dirty="0"/>
            </a:br>
            <a:r>
              <a:rPr lang="en-US" altLang="ko-KR" sz="2900" dirty="0"/>
              <a:t>parent(),parents(),</a:t>
            </a:r>
            <a:r>
              <a:rPr lang="en-US" altLang="ko-KR" sz="2900" dirty="0" err="1"/>
              <a:t>parentsUntil</a:t>
            </a:r>
            <a:r>
              <a:rPr lang="en-US" altLang="ko-KR" sz="2900" dirty="0"/>
              <a:t>()</a:t>
            </a:r>
          </a:p>
          <a:p>
            <a:r>
              <a:rPr lang="en-US" altLang="ko-KR" sz="2900" dirty="0"/>
              <a:t>$(document).ready(function(){</a:t>
            </a:r>
            <a:br>
              <a:rPr lang="en-US" altLang="ko-KR" sz="2900" dirty="0"/>
            </a:br>
            <a:r>
              <a:rPr lang="en-US" altLang="ko-KR" sz="2900" dirty="0"/>
              <a:t>    $("span").parent(); //span</a:t>
            </a:r>
            <a:r>
              <a:rPr lang="ko-KR" altLang="en-US" sz="2900" dirty="0"/>
              <a:t>의 한단계 위 직접 조상</a:t>
            </a:r>
            <a:r>
              <a:rPr lang="en-US" altLang="ko-KR" sz="2900" dirty="0"/>
              <a:t/>
            </a:r>
            <a:br>
              <a:rPr lang="en-US" altLang="ko-KR" sz="2900" dirty="0"/>
            </a:br>
            <a:r>
              <a:rPr lang="en-US" altLang="ko-KR" sz="2900" dirty="0"/>
              <a:t>     (</a:t>
            </a:r>
            <a:r>
              <a:rPr lang="ko-KR" altLang="en-US" sz="2900" dirty="0"/>
              <a:t>한단계만 위로 이동</a:t>
            </a:r>
            <a:r>
              <a:rPr lang="en-US" altLang="ko-KR" sz="2900" dirty="0"/>
              <a:t>)</a:t>
            </a:r>
            <a:br>
              <a:rPr lang="en-US" altLang="ko-KR" sz="2900" dirty="0"/>
            </a:br>
            <a:r>
              <a:rPr lang="en-US" altLang="ko-KR" sz="2900" dirty="0"/>
              <a:t>});</a:t>
            </a:r>
          </a:p>
          <a:p>
            <a:r>
              <a:rPr lang="en-US" altLang="ko-KR" sz="2900" dirty="0"/>
              <a:t>$(document).ready(function(){</a:t>
            </a:r>
            <a:br>
              <a:rPr lang="en-US" altLang="ko-KR" sz="2900" dirty="0"/>
            </a:br>
            <a:r>
              <a:rPr lang="en-US" altLang="ko-KR" sz="2900" dirty="0"/>
              <a:t>    $("span").parents();  //span</a:t>
            </a:r>
            <a:r>
              <a:rPr lang="ko-KR" altLang="en-US" sz="2900" dirty="0"/>
              <a:t>의 모든 조상 </a:t>
            </a:r>
            <a:r>
              <a:rPr lang="ko-KR" altLang="en-US" sz="2900" dirty="0" err="1"/>
              <a:t>엘리먼트</a:t>
            </a:r>
            <a:r>
              <a:rPr lang="en-US" altLang="ko-KR" sz="2900" dirty="0"/>
              <a:t/>
            </a:r>
            <a:br>
              <a:rPr lang="en-US" altLang="ko-KR" sz="2900" dirty="0"/>
            </a:br>
            <a:r>
              <a:rPr lang="en-US" altLang="ko-KR" sz="2900" dirty="0"/>
              <a:t>});</a:t>
            </a:r>
          </a:p>
          <a:p>
            <a:r>
              <a:rPr lang="en-US" altLang="ko-KR" sz="2900" dirty="0"/>
              <a:t>$(document).ready(function(){</a:t>
            </a:r>
            <a:br>
              <a:rPr lang="en-US" altLang="ko-KR" sz="2900" dirty="0"/>
            </a:br>
            <a:r>
              <a:rPr lang="en-US" altLang="ko-KR" sz="2900" dirty="0"/>
              <a:t>    $("span").parents("</a:t>
            </a:r>
            <a:r>
              <a:rPr lang="en-US" altLang="ko-KR" sz="2900" dirty="0" err="1"/>
              <a:t>ul</a:t>
            </a:r>
            <a:r>
              <a:rPr lang="en-US" altLang="ko-KR" sz="2900" dirty="0"/>
              <a:t>"); //</a:t>
            </a:r>
            <a:r>
              <a:rPr lang="ko-KR" altLang="en-US" sz="2900" dirty="0"/>
              <a:t>조상중 </a:t>
            </a:r>
            <a:r>
              <a:rPr lang="ko-KR" altLang="en-US" sz="2900" dirty="0" err="1"/>
              <a:t>파라메터에</a:t>
            </a:r>
            <a:r>
              <a:rPr lang="ko-KR" altLang="en-US" sz="2900" dirty="0"/>
              <a:t> 있는 </a:t>
            </a:r>
            <a:r>
              <a:rPr lang="en-US" altLang="ko-KR" sz="2900" dirty="0" err="1"/>
              <a:t>ul</a:t>
            </a:r>
            <a:r>
              <a:rPr lang="ko-KR" altLang="en-US" sz="2900" dirty="0"/>
              <a:t>만 선택</a:t>
            </a:r>
            <a:r>
              <a:rPr lang="en-US" altLang="ko-KR" sz="2900" dirty="0"/>
              <a:t>(</a:t>
            </a:r>
            <a:r>
              <a:rPr lang="ko-KR" altLang="en-US" sz="2900" dirty="0" err="1"/>
              <a:t>필터링</a:t>
            </a:r>
            <a:r>
              <a:rPr lang="en-US" altLang="ko-KR" sz="2900" dirty="0"/>
              <a:t>)</a:t>
            </a:r>
            <a:br>
              <a:rPr lang="en-US" altLang="ko-KR" sz="2900" dirty="0"/>
            </a:br>
            <a:r>
              <a:rPr lang="en-US" altLang="ko-KR" sz="2900" dirty="0"/>
              <a:t>});</a:t>
            </a:r>
          </a:p>
          <a:p>
            <a:r>
              <a:rPr lang="en-US" altLang="ko-KR" sz="2900" dirty="0"/>
              <a:t>$(document).ready(function(){</a:t>
            </a:r>
            <a:br>
              <a:rPr lang="en-US" altLang="ko-KR" sz="2900" dirty="0"/>
            </a:br>
            <a:r>
              <a:rPr lang="en-US" altLang="ko-KR" sz="2900" dirty="0"/>
              <a:t>    $("span").</a:t>
            </a:r>
            <a:r>
              <a:rPr lang="en-US" altLang="ko-KR" sz="2900" dirty="0" err="1"/>
              <a:t>parentsUntil</a:t>
            </a:r>
            <a:r>
              <a:rPr lang="en-US" altLang="ko-KR" sz="2900" dirty="0"/>
              <a:t>("div");    //span</a:t>
            </a:r>
            <a:r>
              <a:rPr lang="ko-KR" altLang="en-US" sz="2900" dirty="0"/>
              <a:t>과 </a:t>
            </a:r>
            <a:r>
              <a:rPr lang="en-US" altLang="ko-KR" sz="2900" dirty="0"/>
              <a:t>div</a:t>
            </a:r>
            <a:r>
              <a:rPr lang="ko-KR" altLang="en-US" sz="2900" dirty="0"/>
              <a:t>사이</a:t>
            </a:r>
            <a:r>
              <a:rPr lang="en-US" altLang="ko-KR" sz="2900" dirty="0"/>
              <a:t>(</a:t>
            </a:r>
            <a:r>
              <a:rPr lang="ko-KR" altLang="en-US" sz="2900" dirty="0"/>
              <a:t>자신들은 미포함</a:t>
            </a:r>
            <a:r>
              <a:rPr lang="en-US" altLang="ko-KR" sz="2900" dirty="0"/>
              <a:t>)</a:t>
            </a:r>
            <a:r>
              <a:rPr lang="ko-KR" altLang="en-US" sz="2900" dirty="0"/>
              <a:t>의 조상 선택</a:t>
            </a:r>
            <a:r>
              <a:rPr lang="en-US" altLang="ko-KR" sz="2900" dirty="0"/>
              <a:t/>
            </a:r>
            <a:br>
              <a:rPr lang="en-US" altLang="ko-KR" sz="2900" dirty="0"/>
            </a:br>
            <a:r>
              <a:rPr lang="en-US" altLang="ko-KR" sz="2900" dirty="0"/>
              <a:t>});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8825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408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jQuery Traversing - Descendant(</a:t>
            </a:r>
            <a:r>
              <a:rPr lang="ko-KR" altLang="en-US" sz="2400" dirty="0"/>
              <a:t>후손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0265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children()(</a:t>
            </a:r>
            <a:r>
              <a:rPr lang="ko-KR" altLang="en-US" sz="1800" dirty="0" err="1"/>
              <a:t>한단계밑</a:t>
            </a:r>
            <a:r>
              <a:rPr lang="en-US" altLang="ko-KR" sz="1800" dirty="0"/>
              <a:t>),find()(</a:t>
            </a:r>
            <a:r>
              <a:rPr lang="ko-KR" altLang="en-US" sz="1800" dirty="0"/>
              <a:t>전 후손</a:t>
            </a:r>
            <a:r>
              <a:rPr lang="en-US" altLang="ko-KR" sz="18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$(document).ready(function(){</a:t>
            </a:r>
            <a:br>
              <a:rPr lang="en-US" altLang="ko-KR" sz="1800" dirty="0"/>
            </a:br>
            <a:r>
              <a:rPr lang="en-US" altLang="ko-KR" sz="1800" dirty="0"/>
              <a:t>    $("div").children();</a:t>
            </a:r>
            <a:br>
              <a:rPr lang="en-US" altLang="ko-KR" sz="1800" dirty="0"/>
            </a:br>
            <a:r>
              <a:rPr lang="en-US" altLang="ko-KR" sz="1800" dirty="0"/>
              <a:t>}); //div</a:t>
            </a:r>
            <a:r>
              <a:rPr lang="ko-KR" altLang="en-US" sz="1800" dirty="0"/>
              <a:t>의 모든 자식</a:t>
            </a:r>
            <a:r>
              <a:rPr lang="en-US" altLang="ko-KR" sz="1800" dirty="0"/>
              <a:t>(</a:t>
            </a:r>
            <a:r>
              <a:rPr lang="ko-KR" altLang="en-US" sz="1800" dirty="0"/>
              <a:t>한단계 밑</a:t>
            </a:r>
            <a:r>
              <a:rPr lang="en-US" altLang="ko-KR" sz="18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$(document).ready(function(){</a:t>
            </a:r>
            <a:br>
              <a:rPr lang="en-US" altLang="ko-KR" sz="1800" dirty="0"/>
            </a:br>
            <a:r>
              <a:rPr lang="en-US" altLang="ko-KR" sz="1800" dirty="0"/>
              <a:t>    $("div").children("</a:t>
            </a:r>
            <a:r>
              <a:rPr lang="en-US" altLang="ko-KR" sz="1800" dirty="0" err="1"/>
              <a:t>p.first</a:t>
            </a:r>
            <a:r>
              <a:rPr lang="en-US" altLang="ko-KR" sz="1800" dirty="0"/>
              <a:t>");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  <a:r>
              <a:rPr lang="ko-KR" altLang="en-US" sz="1800" dirty="0" err="1"/>
              <a:t>자식중</a:t>
            </a:r>
            <a:r>
              <a:rPr lang="ko-KR" altLang="en-US" sz="1800" dirty="0"/>
              <a:t> </a:t>
            </a:r>
            <a:r>
              <a:rPr lang="en-US" altLang="ko-KR" sz="1800" dirty="0" err="1"/>
              <a:t>p.first</a:t>
            </a:r>
            <a:r>
              <a:rPr lang="ko-KR" altLang="en-US" sz="1800" dirty="0"/>
              <a:t>인 자식으로 이동</a:t>
            </a:r>
            <a:r>
              <a:rPr lang="en-US" altLang="ko-KR" sz="1800" dirty="0"/>
              <a:t>(</a:t>
            </a:r>
            <a:r>
              <a:rPr lang="ko-KR" altLang="en-US" sz="1800" dirty="0" err="1"/>
              <a:t>필터링</a:t>
            </a:r>
            <a:r>
              <a:rPr lang="en-US" altLang="ko-KR" sz="18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$(document).ready(function(){</a:t>
            </a:r>
            <a:br>
              <a:rPr lang="en-US" altLang="ko-KR" sz="1800" dirty="0"/>
            </a:br>
            <a:r>
              <a:rPr lang="en-US" altLang="ko-KR" sz="1800" dirty="0"/>
              <a:t>    $("div").find("span");</a:t>
            </a:r>
            <a:br>
              <a:rPr lang="en-US" altLang="ko-KR" sz="1800" dirty="0"/>
            </a:br>
            <a:r>
              <a:rPr lang="en-US" altLang="ko-KR" sz="1800" dirty="0"/>
              <a:t>}); </a:t>
            </a:r>
            <a:r>
              <a:rPr lang="ko-KR" altLang="en-US" sz="1800" dirty="0"/>
              <a:t>모든 </a:t>
            </a:r>
            <a:r>
              <a:rPr lang="ko-KR" altLang="en-US" sz="1800" dirty="0" err="1"/>
              <a:t>후손중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파라메터로</a:t>
            </a:r>
            <a:r>
              <a:rPr lang="ko-KR" altLang="en-US" sz="1800" dirty="0"/>
              <a:t> 지정된 후손만 선택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$(document).ready(function(){</a:t>
            </a:r>
            <a:br>
              <a:rPr lang="en-US" altLang="ko-KR" sz="1800" dirty="0"/>
            </a:br>
            <a:r>
              <a:rPr lang="en-US" altLang="ko-KR" sz="1800" dirty="0"/>
              <a:t>    $("div").find("*");</a:t>
            </a:r>
            <a:br>
              <a:rPr lang="en-US" altLang="ko-KR" sz="1800" dirty="0"/>
            </a:br>
            <a:r>
              <a:rPr lang="en-US" altLang="ko-KR" sz="1800" dirty="0"/>
              <a:t>});  //*</a:t>
            </a:r>
            <a:r>
              <a:rPr lang="ko-KR" altLang="en-US" sz="1800" dirty="0"/>
              <a:t>는 </a:t>
            </a:r>
            <a:r>
              <a:rPr lang="en-US" altLang="ko-KR" sz="1800" dirty="0"/>
              <a:t>all</a:t>
            </a:r>
            <a:r>
              <a:rPr lang="ko-KR" altLang="en-US" sz="1800" dirty="0"/>
              <a:t>이므로 모든 후손</a:t>
            </a:r>
            <a:r>
              <a:rPr lang="en-US" altLang="ko-KR" sz="1800" dirty="0"/>
              <a:t>(</a:t>
            </a:r>
            <a:r>
              <a:rPr lang="ko-KR" altLang="en-US" sz="1800" dirty="0" err="1"/>
              <a:t>파라메터</a:t>
            </a:r>
            <a:r>
              <a:rPr lang="ko-KR" altLang="en-US" sz="1800" dirty="0"/>
              <a:t> 안주면 선택 안됨</a:t>
            </a:r>
            <a:r>
              <a:rPr lang="en-US" altLang="ko-KR" sz="1800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888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408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jQuery </a:t>
            </a:r>
            <a:r>
              <a:rPr lang="ko-KR" altLang="en-US" sz="2400" dirty="0"/>
              <a:t>시작하기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392" y="1052737"/>
            <a:ext cx="10972800" cy="546681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CDN </a:t>
            </a:r>
            <a:br>
              <a:rPr lang="en-US" altLang="ko-KR" sz="1800" dirty="0"/>
            </a:br>
            <a:r>
              <a:rPr lang="en-US" altLang="ko-KR" sz="1800" dirty="0">
                <a:solidFill>
                  <a:srgbClr val="FF0000"/>
                </a:solidFill>
              </a:rPr>
              <a:t> google</a:t>
            </a:r>
            <a:r>
              <a:rPr lang="ko-KR" altLang="en-US" sz="1800" dirty="0">
                <a:solidFill>
                  <a:srgbClr val="FF0000"/>
                </a:solidFill>
              </a:rPr>
              <a:t>사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&lt;head&gt; </a:t>
            </a:r>
            <a:br>
              <a:rPr lang="en-US" altLang="ko-KR" sz="1800" dirty="0"/>
            </a:br>
            <a:r>
              <a:rPr lang="en-US" altLang="ko-KR" sz="1800" dirty="0"/>
              <a:t>&lt;script </a:t>
            </a:r>
            <a:r>
              <a:rPr lang="en-US" altLang="ko-KR" sz="1800" dirty="0" err="1"/>
              <a:t>src</a:t>
            </a:r>
            <a:r>
              <a:rPr lang="en-US" altLang="ko-KR" sz="1800" dirty="0"/>
              <a:t>="https://ajax.googleapis.com/ajax/libs/</a:t>
            </a:r>
            <a:r>
              <a:rPr lang="en-US" altLang="ko-KR" sz="1800" dirty="0" err="1"/>
              <a:t>jquery</a:t>
            </a:r>
            <a:r>
              <a:rPr lang="en-US" altLang="ko-KR" sz="1800" dirty="0"/>
              <a:t>/3.5.1/jquery.min.js"&gt;&lt;/script&gt;</a:t>
            </a:r>
            <a:br>
              <a:rPr lang="en-US" altLang="ko-KR" sz="1800" dirty="0"/>
            </a:br>
            <a:r>
              <a:rPr lang="en-US" altLang="ko-KR" sz="1800" dirty="0"/>
              <a:t>&lt;/head&gt;</a:t>
            </a:r>
            <a:br>
              <a:rPr lang="en-US" altLang="ko-KR" sz="1800" dirty="0"/>
            </a:br>
            <a:r>
              <a:rPr lang="en-US" altLang="ko-KR" sz="1800" dirty="0">
                <a:solidFill>
                  <a:srgbClr val="FF0000"/>
                </a:solidFill>
              </a:rPr>
              <a:t> MS</a:t>
            </a:r>
            <a:r>
              <a:rPr lang="ko-KR" altLang="en-US" sz="1800" dirty="0">
                <a:solidFill>
                  <a:srgbClr val="FF0000"/>
                </a:solidFill>
              </a:rPr>
              <a:t>사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&lt;head&gt; </a:t>
            </a:r>
            <a:br>
              <a:rPr lang="en-US" altLang="ko-KR" sz="1800" dirty="0"/>
            </a:br>
            <a:r>
              <a:rPr lang="en-US" altLang="ko-KR" sz="1800" dirty="0"/>
              <a:t>&lt;script </a:t>
            </a:r>
            <a:r>
              <a:rPr lang="en-US" altLang="ko-KR" sz="1800" dirty="0" err="1"/>
              <a:t>src</a:t>
            </a:r>
            <a:r>
              <a:rPr lang="en-US" altLang="ko-KR" sz="1800" dirty="0"/>
              <a:t>="https://ajax.aspnetcdn.com/ajax/jQuery/jquery-3.5.1.min.js"&gt;&lt;/script&gt;</a:t>
            </a:r>
            <a:br>
              <a:rPr lang="en-US" altLang="ko-KR" sz="1800" dirty="0"/>
            </a:br>
            <a:r>
              <a:rPr lang="en-US" altLang="ko-KR" sz="1800" dirty="0"/>
              <a:t>&lt;/head&gt;</a:t>
            </a:r>
            <a:br>
              <a:rPr lang="en-US" altLang="ko-KR" sz="1800" dirty="0"/>
            </a:br>
            <a:r>
              <a:rPr lang="en-US" altLang="ko-KR" sz="1800" dirty="0" err="1">
                <a:solidFill>
                  <a:srgbClr val="FF0000"/>
                </a:solidFill>
              </a:rPr>
              <a:t>Jquery</a:t>
            </a:r>
            <a:r>
              <a:rPr lang="ko-KR" altLang="en-US" sz="1800" dirty="0">
                <a:solidFill>
                  <a:srgbClr val="FF0000"/>
                </a:solidFill>
              </a:rPr>
              <a:t>사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&lt;script </a:t>
            </a:r>
            <a:r>
              <a:rPr lang="en-US" altLang="ko-KR" sz="1800" dirty="0" err="1"/>
              <a:t>src</a:t>
            </a:r>
            <a:r>
              <a:rPr lang="en-US" altLang="ko-KR" sz="1800" dirty="0"/>
              <a:t>="//code.jquery.com/jquery-latest.min.js"&gt;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&lt;/script</a:t>
            </a:r>
            <a:r>
              <a:rPr lang="en-US" altLang="ko-KR" sz="1800" dirty="0" smtClean="0"/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r>
              <a:rPr lang="en-US" altLang="ko-KR" sz="1800" dirty="0" err="1">
                <a:solidFill>
                  <a:srgbClr val="FF0000"/>
                </a:solidFill>
              </a:rPr>
              <a:t>jsdelivr</a:t>
            </a: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r>
              <a:rPr lang="ko-KR" altLang="en-US" sz="1800" dirty="0" smtClean="0">
                <a:solidFill>
                  <a:srgbClr val="FF0000"/>
                </a:solidFill>
              </a:rPr>
              <a:t>사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900" dirty="0" smtClean="0"/>
              <a:t>&lt;</a:t>
            </a:r>
            <a:r>
              <a:rPr lang="en-US" altLang="ko-KR" sz="1900" dirty="0"/>
              <a:t>script </a:t>
            </a:r>
            <a:r>
              <a:rPr lang="en-US" altLang="ko-KR" sz="1900" dirty="0" err="1"/>
              <a:t>src</a:t>
            </a:r>
            <a:r>
              <a:rPr lang="en-US" altLang="ko-KR" sz="1900" dirty="0"/>
              <a:t>=</a:t>
            </a:r>
            <a:r>
              <a:rPr lang="en-US" altLang="ko-KR" sz="1900" i="1" dirty="0"/>
              <a:t>"https://cdn.jsdelivr.net/</a:t>
            </a:r>
            <a:r>
              <a:rPr lang="en-US" altLang="ko-KR" sz="1900" i="1" dirty="0" err="1"/>
              <a:t>npm</a:t>
            </a:r>
            <a:r>
              <a:rPr lang="en-US" altLang="ko-KR" sz="1900" i="1" dirty="0"/>
              <a:t>/jquery@3.6.0/</a:t>
            </a:r>
            <a:r>
              <a:rPr lang="en-US" altLang="ko-KR" sz="1900" i="1" dirty="0" err="1"/>
              <a:t>dist</a:t>
            </a:r>
            <a:r>
              <a:rPr lang="en-US" altLang="ko-KR" sz="1900" i="1" dirty="0"/>
              <a:t>/jquery.slim.min.js"&gt;&lt;/script&gt;</a:t>
            </a:r>
            <a:endParaRPr lang="en-US" altLang="ko-KR" sz="19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465836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jQuery Traversing - Sibling(</a:t>
            </a:r>
            <a:r>
              <a:rPr lang="ko-KR" altLang="en-US" sz="2400" dirty="0"/>
              <a:t>형제 자매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08721"/>
            <a:ext cx="10972800" cy="50985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siblings() : </a:t>
            </a:r>
            <a:r>
              <a:rPr lang="ko-KR" altLang="en-US" sz="1800" dirty="0"/>
              <a:t>모든 형제 자매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next() : </a:t>
            </a:r>
            <a:r>
              <a:rPr lang="ko-KR" altLang="en-US" sz="1800" dirty="0" err="1"/>
              <a:t>자신후에</a:t>
            </a:r>
            <a:r>
              <a:rPr lang="ko-KR" altLang="en-US" sz="1800" dirty="0"/>
              <a:t> 오는 첫번째 형제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 err="1"/>
              <a:t>nextAll</a:t>
            </a:r>
            <a:r>
              <a:rPr lang="en-US" altLang="ko-KR" sz="1800" dirty="0"/>
              <a:t>() : </a:t>
            </a:r>
            <a:r>
              <a:rPr lang="ko-KR" altLang="en-US" sz="1800" dirty="0" err="1"/>
              <a:t>자신후의</a:t>
            </a:r>
            <a:r>
              <a:rPr lang="ko-KR" altLang="en-US" sz="1800" dirty="0"/>
              <a:t> 모든 형제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 err="1"/>
              <a:t>nextUntil</a:t>
            </a:r>
            <a:r>
              <a:rPr lang="en-US" altLang="ko-KR" sz="1800" dirty="0"/>
              <a:t>() : </a:t>
            </a:r>
            <a:r>
              <a:rPr lang="ko-KR" altLang="en-US" sz="1800" dirty="0" err="1"/>
              <a:t>자신후의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형제중</a:t>
            </a:r>
            <a:r>
              <a:rPr lang="ko-KR" altLang="en-US" sz="1800" dirty="0"/>
              <a:t> 범위 지정 전까지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 err="1"/>
              <a:t>prev</a:t>
            </a:r>
            <a:r>
              <a:rPr lang="en-US" altLang="ko-KR" sz="1800" dirty="0"/>
              <a:t>() : </a:t>
            </a:r>
            <a:r>
              <a:rPr lang="ko-KR" altLang="en-US" sz="1800" dirty="0"/>
              <a:t>자신 바로 앞의 형제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 err="1"/>
              <a:t>prevAll</a:t>
            </a:r>
            <a:r>
              <a:rPr lang="en-US" altLang="ko-KR" sz="1800" dirty="0"/>
              <a:t>() : </a:t>
            </a:r>
            <a:r>
              <a:rPr lang="ko-KR" altLang="en-US" sz="1800" dirty="0" err="1"/>
              <a:t>자신앞의</a:t>
            </a:r>
            <a:r>
              <a:rPr lang="ko-KR" altLang="en-US" sz="1800" dirty="0"/>
              <a:t> 모든 형제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 err="1"/>
              <a:t>prevUntil</a:t>
            </a:r>
            <a:r>
              <a:rPr lang="en-US" altLang="ko-KR" sz="1800" dirty="0"/>
              <a:t>() : </a:t>
            </a:r>
            <a:r>
              <a:rPr lang="ko-KR" altLang="en-US" sz="1800" dirty="0" err="1"/>
              <a:t>범위가지의</a:t>
            </a:r>
            <a:r>
              <a:rPr lang="ko-KR" altLang="en-US" sz="1800" dirty="0"/>
              <a:t> 모든 앞에 나오는  형제</a:t>
            </a:r>
            <a:endParaRPr lang="en-US" altLang="ko-KR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1260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620689"/>
            <a:ext cx="10972800" cy="538660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$(document).ready(function(){</a:t>
            </a:r>
            <a:br>
              <a:rPr lang="en-US" altLang="ko-KR" sz="1800" dirty="0"/>
            </a:br>
            <a:r>
              <a:rPr lang="en-US" altLang="ko-KR" sz="1800" dirty="0"/>
              <a:t>    $("h2").siblings(); //h2</a:t>
            </a:r>
            <a:r>
              <a:rPr lang="ko-KR" altLang="en-US" sz="1800" dirty="0" err="1"/>
              <a:t>엘리먼트와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동일레벨의</a:t>
            </a:r>
            <a:r>
              <a:rPr lang="ko-KR" altLang="en-US" sz="1800" dirty="0"/>
              <a:t> 모든 형제들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  <a:br>
              <a:rPr lang="en-US" altLang="ko-KR" sz="1800" dirty="0"/>
            </a:br>
            <a:r>
              <a:rPr lang="en-US" altLang="ko-KR" sz="1800" dirty="0"/>
              <a:t>$(document).ready(function(){</a:t>
            </a:r>
            <a:br>
              <a:rPr lang="en-US" altLang="ko-KR" sz="1800" dirty="0"/>
            </a:br>
            <a:r>
              <a:rPr lang="en-US" altLang="ko-KR" sz="1800" dirty="0"/>
              <a:t>    $("h2").siblings("p"); //</a:t>
            </a:r>
            <a:r>
              <a:rPr lang="ko-KR" altLang="en-US" sz="1800" dirty="0" err="1"/>
              <a:t>모든형제중</a:t>
            </a:r>
            <a:r>
              <a:rPr lang="ko-KR" altLang="en-US" sz="1800" dirty="0"/>
              <a:t> </a:t>
            </a:r>
            <a:r>
              <a:rPr lang="en-US" altLang="ko-KR" sz="1800" dirty="0"/>
              <a:t>p</a:t>
            </a:r>
            <a:r>
              <a:rPr lang="ko-KR" altLang="en-US" sz="1800" dirty="0"/>
              <a:t>만 선택</a:t>
            </a:r>
            <a:r>
              <a:rPr lang="en-US" altLang="ko-KR" sz="1800" dirty="0"/>
              <a:t>(</a:t>
            </a:r>
            <a:r>
              <a:rPr lang="ko-KR" altLang="en-US" sz="1800" dirty="0" err="1"/>
              <a:t>필터링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$(document).ready(function(){</a:t>
            </a:r>
            <a:br>
              <a:rPr lang="en-US" altLang="ko-KR" sz="1800" dirty="0"/>
            </a:br>
            <a:r>
              <a:rPr lang="en-US" altLang="ko-KR" sz="1800" dirty="0"/>
              <a:t>    $("h2").next();</a:t>
            </a:r>
            <a:br>
              <a:rPr lang="en-US" altLang="ko-KR" sz="1800" dirty="0"/>
            </a:br>
            <a:r>
              <a:rPr lang="en-US" altLang="ko-KR" sz="1800" dirty="0"/>
              <a:t>}); //h2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형제중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자신바로</a:t>
            </a:r>
            <a:r>
              <a:rPr lang="ko-KR" altLang="en-US" sz="1800" dirty="0"/>
              <a:t> 다음에 나오는 형제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$(document).ready(function(){</a:t>
            </a:r>
            <a:br>
              <a:rPr lang="en-US" altLang="ko-KR" sz="1800" dirty="0"/>
            </a:br>
            <a:r>
              <a:rPr lang="en-US" altLang="ko-KR" sz="1800" dirty="0"/>
              <a:t>    $("h2").</a:t>
            </a:r>
            <a:r>
              <a:rPr lang="en-US" altLang="ko-KR" sz="1800" dirty="0" err="1"/>
              <a:t>nextAll</a:t>
            </a:r>
            <a:r>
              <a:rPr lang="en-US" altLang="ko-KR" sz="1800" dirty="0"/>
              <a:t>();</a:t>
            </a:r>
            <a:br>
              <a:rPr lang="en-US" altLang="ko-KR" sz="1800" dirty="0"/>
            </a:br>
            <a:r>
              <a:rPr lang="en-US" altLang="ko-KR" sz="1800" dirty="0"/>
              <a:t>}); //h2</a:t>
            </a:r>
            <a:r>
              <a:rPr lang="ko-KR" altLang="en-US" sz="1800" dirty="0" err="1"/>
              <a:t>형제중</a:t>
            </a:r>
            <a:r>
              <a:rPr lang="ko-KR" altLang="en-US" sz="1800" dirty="0"/>
              <a:t> </a:t>
            </a:r>
            <a:r>
              <a:rPr lang="en-US" altLang="ko-KR" sz="1800" dirty="0"/>
              <a:t>h2</a:t>
            </a:r>
            <a:r>
              <a:rPr lang="ko-KR" altLang="en-US" sz="1800" dirty="0"/>
              <a:t>보다 다음에 있는 모든 형제들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$(document).ready(function(){</a:t>
            </a:r>
            <a:br>
              <a:rPr lang="en-US" altLang="ko-KR" sz="1800" dirty="0"/>
            </a:br>
            <a:r>
              <a:rPr lang="en-US" altLang="ko-KR" sz="1800" dirty="0"/>
              <a:t>    $("h2").</a:t>
            </a:r>
            <a:r>
              <a:rPr lang="en-US" altLang="ko-KR" sz="1800" dirty="0" err="1"/>
              <a:t>nextUntil</a:t>
            </a:r>
            <a:r>
              <a:rPr lang="en-US" altLang="ko-KR" sz="1800" dirty="0"/>
              <a:t>("h6");</a:t>
            </a:r>
            <a:br>
              <a:rPr lang="en-US" altLang="ko-KR" sz="1800" dirty="0"/>
            </a:br>
            <a:r>
              <a:rPr lang="en-US" altLang="ko-KR" sz="1800" dirty="0"/>
              <a:t>});h2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형제중</a:t>
            </a:r>
            <a:r>
              <a:rPr lang="ko-KR" altLang="en-US" sz="1800" dirty="0"/>
              <a:t> 다음에 오는 </a:t>
            </a:r>
            <a:r>
              <a:rPr lang="ko-KR" altLang="en-US" sz="1800" dirty="0" err="1"/>
              <a:t>것중에</a:t>
            </a:r>
            <a:r>
              <a:rPr lang="ko-KR" altLang="en-US" sz="1800" dirty="0"/>
              <a:t> </a:t>
            </a:r>
            <a:r>
              <a:rPr lang="en-US" altLang="ko-KR" sz="1800" dirty="0"/>
              <a:t>h6</a:t>
            </a:r>
            <a:r>
              <a:rPr lang="ko-KR" altLang="en-US" sz="1800" dirty="0"/>
              <a:t>앞에까지</a:t>
            </a:r>
          </a:p>
        </p:txBody>
      </p:sp>
    </p:spTree>
    <p:extLst>
      <p:ext uri="{BB962C8B-B14F-4D97-AF65-F5344CB8AC3E}">
        <p14:creationId xmlns:p14="http://schemas.microsoft.com/office/powerpoint/2010/main" val="18127860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jQuery Traversing - Filtering(</a:t>
            </a:r>
            <a:r>
              <a:rPr lang="ko-KR" altLang="en-US" sz="2400" dirty="0"/>
              <a:t>조건에 맞는 것 선택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836712"/>
            <a:ext cx="10972800" cy="5688632"/>
          </a:xfrm>
        </p:spPr>
        <p:txBody>
          <a:bodyPr>
            <a:noAutofit/>
          </a:bodyPr>
          <a:lstStyle/>
          <a:p>
            <a:r>
              <a:rPr lang="en-US" altLang="ko-KR" sz="1700" dirty="0"/>
              <a:t>first(), last(), </a:t>
            </a:r>
            <a:r>
              <a:rPr lang="en-US" altLang="ko-KR" sz="1700" dirty="0" err="1"/>
              <a:t>eq</a:t>
            </a:r>
            <a:r>
              <a:rPr lang="en-US" altLang="ko-KR" sz="1700" dirty="0"/>
              <a:t>(), filter() and not() Method</a:t>
            </a:r>
          </a:p>
          <a:p>
            <a:r>
              <a:rPr lang="en-US" altLang="ko-KR" sz="1700" dirty="0"/>
              <a:t>$(document).ready(function(){</a:t>
            </a:r>
            <a:br>
              <a:rPr lang="en-US" altLang="ko-KR" sz="1700" dirty="0"/>
            </a:br>
            <a:r>
              <a:rPr lang="en-US" altLang="ko-KR" sz="1700" dirty="0"/>
              <a:t>    $("div").first();</a:t>
            </a:r>
            <a:br>
              <a:rPr lang="en-US" altLang="ko-KR" sz="1700" dirty="0"/>
            </a:br>
            <a:r>
              <a:rPr lang="en-US" altLang="ko-KR" sz="1700" dirty="0"/>
              <a:t>}); //div</a:t>
            </a:r>
            <a:r>
              <a:rPr lang="ko-KR" altLang="en-US" sz="1700" dirty="0"/>
              <a:t>중 가장 먼저 나오는</a:t>
            </a:r>
            <a:r>
              <a:rPr lang="en-US" altLang="ko-KR" sz="1700" dirty="0"/>
              <a:t>(</a:t>
            </a:r>
            <a:r>
              <a:rPr lang="ko-KR" altLang="en-US" sz="1700" dirty="0"/>
              <a:t>코드에</a:t>
            </a:r>
            <a:r>
              <a:rPr lang="en-US" altLang="ko-KR" sz="1700" dirty="0"/>
              <a:t> </a:t>
            </a:r>
            <a:r>
              <a:rPr lang="ko-KR" altLang="en-US" sz="1700" dirty="0"/>
              <a:t>작성된 순서</a:t>
            </a:r>
            <a:r>
              <a:rPr lang="en-US" altLang="ko-KR" sz="1700" dirty="0"/>
              <a:t>)</a:t>
            </a:r>
            <a:r>
              <a:rPr lang="ko-KR" altLang="en-US" sz="1700" dirty="0"/>
              <a:t> </a:t>
            </a:r>
            <a:r>
              <a:rPr lang="en-US" altLang="ko-KR" sz="1700" dirty="0"/>
              <a:t>div</a:t>
            </a:r>
          </a:p>
          <a:p>
            <a:r>
              <a:rPr lang="en-US" altLang="ko-KR" sz="1700" dirty="0"/>
              <a:t>$(document).ready(function(){</a:t>
            </a:r>
            <a:br>
              <a:rPr lang="en-US" altLang="ko-KR" sz="1700" dirty="0"/>
            </a:br>
            <a:r>
              <a:rPr lang="en-US" altLang="ko-KR" sz="1700" dirty="0"/>
              <a:t>    $("div").last();</a:t>
            </a:r>
            <a:br>
              <a:rPr lang="en-US" altLang="ko-KR" sz="1700" dirty="0"/>
            </a:br>
            <a:r>
              <a:rPr lang="en-US" altLang="ko-KR" sz="1700" dirty="0"/>
              <a:t>});  //first</a:t>
            </a:r>
            <a:r>
              <a:rPr lang="ko-KR" altLang="en-US" sz="1700" dirty="0"/>
              <a:t>의</a:t>
            </a:r>
            <a:r>
              <a:rPr lang="en-US" altLang="ko-KR" sz="1700" dirty="0"/>
              <a:t> </a:t>
            </a:r>
            <a:r>
              <a:rPr lang="ko-KR" altLang="en-US" sz="1700" dirty="0" smtClean="0"/>
              <a:t>반대</a:t>
            </a:r>
            <a:endParaRPr lang="en-US" altLang="ko-KR" sz="1700" dirty="0"/>
          </a:p>
          <a:p>
            <a:r>
              <a:rPr lang="en-US" altLang="ko-KR" sz="1700" dirty="0"/>
              <a:t>$(document).ready(function(){</a:t>
            </a:r>
            <a:br>
              <a:rPr lang="en-US" altLang="ko-KR" sz="1700" dirty="0"/>
            </a:br>
            <a:r>
              <a:rPr lang="en-US" altLang="ko-KR" sz="1700" dirty="0"/>
              <a:t> </a:t>
            </a:r>
            <a:r>
              <a:rPr lang="en-US" altLang="ko-KR" sz="1700" dirty="0" smtClean="0"/>
              <a:t> </a:t>
            </a:r>
            <a:r>
              <a:rPr lang="en-US" altLang="ko-KR" sz="1700" dirty="0"/>
              <a:t>$("p").</a:t>
            </a:r>
            <a:r>
              <a:rPr lang="en-US" altLang="ko-KR" sz="1700" dirty="0" err="1"/>
              <a:t>eq</a:t>
            </a:r>
            <a:r>
              <a:rPr lang="en-US" altLang="ko-KR" sz="1700" dirty="0"/>
              <a:t>(1);</a:t>
            </a:r>
            <a:br>
              <a:rPr lang="en-US" altLang="ko-KR" sz="1700" dirty="0"/>
            </a:br>
            <a:r>
              <a:rPr lang="en-US" altLang="ko-KR" sz="1700" dirty="0"/>
              <a:t>});</a:t>
            </a:r>
            <a:br>
              <a:rPr lang="en-US" altLang="ko-KR" sz="1700" dirty="0"/>
            </a:br>
            <a:r>
              <a:rPr lang="en-US" altLang="ko-KR" sz="1700" dirty="0"/>
              <a:t>   }); 1</a:t>
            </a:r>
            <a:r>
              <a:rPr lang="ko-KR" altLang="en-US" sz="1700" dirty="0"/>
              <a:t>은 </a:t>
            </a:r>
            <a:r>
              <a:rPr lang="ko-KR" altLang="en-US" sz="1700" dirty="0" err="1"/>
              <a:t>색인번호로</a:t>
            </a:r>
            <a:r>
              <a:rPr lang="ko-KR" altLang="en-US" sz="1700" dirty="0"/>
              <a:t> </a:t>
            </a:r>
            <a:r>
              <a:rPr lang="en-US" altLang="ko-KR" sz="1700" dirty="0"/>
              <a:t>p</a:t>
            </a:r>
            <a:r>
              <a:rPr lang="ko-KR" altLang="en-US" sz="1700" dirty="0" err="1"/>
              <a:t>엘리먼트중</a:t>
            </a:r>
            <a:r>
              <a:rPr lang="ko-KR" altLang="en-US" sz="1700" dirty="0"/>
              <a:t> </a:t>
            </a:r>
            <a:r>
              <a:rPr lang="ko-KR" altLang="en-US" sz="1700" dirty="0" err="1"/>
              <a:t>색인번호가</a:t>
            </a:r>
            <a:r>
              <a:rPr lang="ko-KR" altLang="en-US" sz="1700" dirty="0"/>
              <a:t> </a:t>
            </a:r>
            <a:r>
              <a:rPr lang="en-US" altLang="ko-KR" sz="1700" dirty="0"/>
              <a:t>1</a:t>
            </a:r>
            <a:r>
              <a:rPr lang="ko-KR" altLang="en-US" sz="1700" dirty="0"/>
              <a:t>번인</a:t>
            </a:r>
            <a:r>
              <a:rPr lang="en-US" altLang="ko-KR" sz="1700" dirty="0"/>
              <a:t>(2</a:t>
            </a:r>
            <a:r>
              <a:rPr lang="ko-KR" altLang="en-US" sz="1700" dirty="0"/>
              <a:t>번째로 작성</a:t>
            </a:r>
            <a:r>
              <a:rPr lang="en-US" altLang="ko-KR" sz="1700" dirty="0"/>
              <a:t>) </a:t>
            </a:r>
            <a:r>
              <a:rPr lang="ko-KR" altLang="en-US" sz="1700" dirty="0" err="1"/>
              <a:t>엘리먼트</a:t>
            </a:r>
            <a:r>
              <a:rPr lang="ko-KR" altLang="en-US" sz="1700" dirty="0"/>
              <a:t> 지정</a:t>
            </a:r>
            <a:r>
              <a:rPr lang="en-US" altLang="ko-KR" sz="1700" dirty="0"/>
              <a:t/>
            </a:r>
            <a:br>
              <a:rPr lang="en-US" altLang="ko-KR" sz="1700" dirty="0"/>
            </a:br>
            <a:r>
              <a:rPr lang="en-US" altLang="ko-KR" sz="1700" dirty="0"/>
              <a:t>---</a:t>
            </a:r>
            <a:r>
              <a:rPr lang="ko-KR" altLang="en-US" sz="1700" dirty="0"/>
              <a:t>여러 개가 </a:t>
            </a:r>
            <a:r>
              <a:rPr lang="en-US" altLang="ko-KR" sz="1700" dirty="0"/>
              <a:t>select</a:t>
            </a:r>
            <a:r>
              <a:rPr lang="ko-KR" altLang="en-US" sz="1700" dirty="0"/>
              <a:t>되면 배열 형태로 저장</a:t>
            </a:r>
            <a:endParaRPr lang="en-US" altLang="ko-KR" sz="1700" dirty="0"/>
          </a:p>
          <a:p>
            <a:r>
              <a:rPr lang="en-US" altLang="ko-KR" sz="1700" dirty="0"/>
              <a:t>$(document).ready(function(){</a:t>
            </a:r>
            <a:br>
              <a:rPr lang="en-US" altLang="ko-KR" sz="1700" dirty="0"/>
            </a:br>
            <a:r>
              <a:rPr lang="en-US" altLang="ko-KR" sz="1700" dirty="0"/>
              <a:t>    $("p").filter(".intro");</a:t>
            </a:r>
            <a:br>
              <a:rPr lang="en-US" altLang="ko-KR" sz="1700" dirty="0"/>
            </a:br>
            <a:r>
              <a:rPr lang="en-US" altLang="ko-KR" sz="1700" dirty="0"/>
              <a:t>}); //p</a:t>
            </a:r>
            <a:r>
              <a:rPr lang="ko-KR" altLang="en-US" sz="1700" dirty="0"/>
              <a:t>중 클래스가 </a:t>
            </a:r>
            <a:r>
              <a:rPr lang="en-US" altLang="ko-KR" sz="1700" dirty="0"/>
              <a:t>intro</a:t>
            </a:r>
            <a:r>
              <a:rPr lang="ko-KR" altLang="en-US" sz="1700" dirty="0" err="1"/>
              <a:t>인것</a:t>
            </a:r>
            <a:r>
              <a:rPr lang="en-US" altLang="ko-KR" sz="1700" dirty="0"/>
              <a:t>(</a:t>
            </a:r>
            <a:r>
              <a:rPr lang="ko-KR" altLang="en-US" sz="1700" dirty="0" err="1"/>
              <a:t>일치안하는</a:t>
            </a:r>
            <a:r>
              <a:rPr lang="ko-KR" altLang="en-US" sz="1700" dirty="0"/>
              <a:t> 것은 제거 </a:t>
            </a:r>
            <a:r>
              <a:rPr lang="en-US" altLang="ko-KR" sz="1700" dirty="0"/>
              <a:t>,</a:t>
            </a:r>
            <a:r>
              <a:rPr lang="ko-KR" altLang="en-US" sz="1700" dirty="0"/>
              <a:t>일치하는 것만 반환</a:t>
            </a:r>
            <a:r>
              <a:rPr lang="en-US" altLang="ko-KR" sz="1700" dirty="0"/>
              <a:t>)</a:t>
            </a:r>
          </a:p>
          <a:p>
            <a:r>
              <a:rPr lang="en-US" altLang="ko-KR" sz="1700" dirty="0"/>
              <a:t>$(document).ready(function(){</a:t>
            </a:r>
            <a:br>
              <a:rPr lang="en-US" altLang="ko-KR" sz="1700" dirty="0"/>
            </a:br>
            <a:r>
              <a:rPr lang="en-US" altLang="ko-KR" sz="1700" dirty="0"/>
              <a:t>    $("p").not(".intro");</a:t>
            </a:r>
            <a:br>
              <a:rPr lang="en-US" altLang="ko-KR" sz="1700" dirty="0"/>
            </a:br>
            <a:r>
              <a:rPr lang="en-US" altLang="ko-KR" sz="1700" dirty="0"/>
              <a:t>});  //not</a:t>
            </a:r>
            <a:r>
              <a:rPr lang="ko-KR" altLang="en-US" sz="1700" dirty="0"/>
              <a:t>은 </a:t>
            </a:r>
            <a:r>
              <a:rPr lang="ko-KR" altLang="en-US" sz="1700" dirty="0" err="1"/>
              <a:t>아닌것</a:t>
            </a:r>
            <a:r>
              <a:rPr lang="en-US" altLang="ko-KR" sz="1700" dirty="0"/>
              <a:t>(filter</a:t>
            </a:r>
            <a:r>
              <a:rPr lang="ko-KR" altLang="en-US" sz="1700" dirty="0"/>
              <a:t>와 반대</a:t>
            </a:r>
            <a:r>
              <a:rPr lang="en-US" altLang="ko-KR" sz="1700" dirty="0"/>
              <a:t>)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8299350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jQuery - AJAX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08721"/>
            <a:ext cx="10972800" cy="509857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Ajax</a:t>
            </a:r>
            <a:r>
              <a:rPr lang="ko-KR" altLang="en-US" sz="1800" dirty="0"/>
              <a:t>는 </a:t>
            </a:r>
            <a:r>
              <a:rPr lang="en-US" altLang="ko-KR" dirty="0"/>
              <a:t> </a:t>
            </a:r>
            <a:r>
              <a:rPr lang="en-US" altLang="ko-KR" sz="2100" dirty="0"/>
              <a:t>Asynchronous JavaScript and XML</a:t>
            </a:r>
            <a:r>
              <a:rPr lang="ko-KR" altLang="en-US" sz="2100" dirty="0"/>
              <a:t>약어</a:t>
            </a:r>
            <a:r>
              <a:rPr lang="en-US" altLang="ko-KR" sz="2100" dirty="0"/>
              <a:t/>
            </a:r>
            <a:br>
              <a:rPr lang="en-US" altLang="ko-KR" sz="2100" dirty="0"/>
            </a:br>
            <a:r>
              <a:rPr lang="en-US" altLang="ko-KR" sz="2100" dirty="0"/>
              <a:t>-</a:t>
            </a:r>
            <a:r>
              <a:rPr lang="ko-KR" altLang="en-US" sz="2100" dirty="0" err="1"/>
              <a:t>백그라운에서</a:t>
            </a:r>
            <a:r>
              <a:rPr lang="ko-KR" altLang="en-US" sz="2100" dirty="0"/>
              <a:t> 실행되며 전체 페이지를 다시 </a:t>
            </a:r>
            <a:r>
              <a:rPr lang="ko-KR" altLang="en-US" sz="2100" dirty="0" err="1"/>
              <a:t>로딩하는게</a:t>
            </a:r>
            <a:r>
              <a:rPr lang="ko-KR" altLang="en-US" sz="2100" dirty="0"/>
              <a:t> 아니고 변경되는 부분만 로딩 시킴</a:t>
            </a:r>
            <a:r>
              <a:rPr lang="en-US" altLang="ko-KR" sz="21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AJAX load() Method</a:t>
            </a:r>
            <a:r>
              <a:rPr lang="ko-KR" altLang="en-US" sz="1800" dirty="0"/>
              <a:t>는 서버로 부터 데이터를 </a:t>
            </a:r>
            <a:r>
              <a:rPr lang="ko-KR" altLang="en-US" sz="1800" dirty="0" err="1"/>
              <a:t>로딩하여</a:t>
            </a:r>
            <a:r>
              <a:rPr lang="ko-KR" altLang="en-US" sz="1800" dirty="0"/>
              <a:t> 선택한 </a:t>
            </a:r>
            <a:r>
              <a:rPr lang="ko-KR" altLang="en-US" sz="1800" dirty="0" err="1"/>
              <a:t>엘리먼트에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집어넣어줌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$(</a:t>
            </a:r>
            <a:r>
              <a:rPr lang="en-US" altLang="ko-KR" sz="1800" i="1" dirty="0"/>
              <a:t>selector</a:t>
            </a:r>
            <a:r>
              <a:rPr lang="en-US" altLang="ko-KR" sz="1800" dirty="0"/>
              <a:t>).</a:t>
            </a:r>
            <a:r>
              <a:rPr lang="en-US" altLang="ko-KR" sz="1800" dirty="0" smtClean="0"/>
              <a:t>load(</a:t>
            </a:r>
            <a:r>
              <a:rPr lang="en-US" altLang="ko-KR" sz="1800" i="1" dirty="0" err="1" smtClean="0"/>
              <a:t>URL,data,callback</a:t>
            </a:r>
            <a:r>
              <a:rPr lang="en-US" altLang="ko-KR" sz="1800" dirty="0"/>
              <a:t>);</a:t>
            </a:r>
            <a:br>
              <a:rPr lang="en-US" altLang="ko-KR" sz="1800" dirty="0"/>
            </a:br>
            <a:r>
              <a:rPr lang="en-US" altLang="ko-KR" sz="1800" dirty="0"/>
              <a:t>--URL</a:t>
            </a:r>
            <a:r>
              <a:rPr lang="ko-KR" altLang="en-US" sz="1800" dirty="0" err="1"/>
              <a:t>파라메터는</a:t>
            </a:r>
            <a:r>
              <a:rPr lang="ko-KR" altLang="en-US" sz="1800" dirty="0"/>
              <a:t> 필수로 서버요청경로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--data</a:t>
            </a:r>
            <a:r>
              <a:rPr lang="ko-KR" altLang="en-US" sz="1800" dirty="0"/>
              <a:t>는 </a:t>
            </a:r>
            <a:r>
              <a:rPr lang="ko-KR" altLang="en-US" sz="1800" dirty="0" err="1"/>
              <a:t>옵션파라메터로</a:t>
            </a:r>
            <a:r>
              <a:rPr lang="ko-KR" altLang="en-US" sz="1800" dirty="0"/>
              <a:t> </a:t>
            </a:r>
            <a:r>
              <a:rPr lang="en-US" altLang="ko-KR" sz="1800" dirty="0" err="1"/>
              <a:t>reques</a:t>
            </a:r>
            <a:r>
              <a:rPr lang="ko-KR" altLang="en-US" sz="1800" dirty="0"/>
              <a:t>시 서버로 보내는 속성</a:t>
            </a:r>
            <a:r>
              <a:rPr lang="en-US" altLang="ko-KR" sz="1800" dirty="0"/>
              <a:t>:</a:t>
            </a:r>
            <a:r>
              <a:rPr lang="ko-KR" altLang="en-US" sz="1800" dirty="0"/>
              <a:t>값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  </a:t>
            </a:r>
            <a:r>
              <a:rPr lang="ko-KR" altLang="en-US" sz="1800" dirty="0"/>
              <a:t>형태의 데이터  </a:t>
            </a:r>
            <a:r>
              <a:rPr lang="en-US" altLang="ko-KR" sz="1800" dirty="0"/>
              <a:t>: {suggest: txt}</a:t>
            </a:r>
            <a:r>
              <a:rPr lang="ko-KR" altLang="en-US" sz="1800" dirty="0"/>
              <a:t>형식의 </a:t>
            </a:r>
            <a:r>
              <a:rPr lang="ko-KR" altLang="en-US" sz="1800" dirty="0" err="1"/>
              <a:t>객체형으로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적어줌</a:t>
            </a:r>
            <a:r>
              <a:rPr lang="ko-KR" altLang="en-US" sz="1800" dirty="0"/>
              <a:t> </a:t>
            </a:r>
            <a:r>
              <a:rPr lang="en-US" altLang="ko-KR" sz="1800" dirty="0"/>
              <a:t>(suggest</a:t>
            </a:r>
            <a:r>
              <a:rPr lang="ko-KR" altLang="en-US" sz="1800" dirty="0"/>
              <a:t>은 </a:t>
            </a:r>
            <a:r>
              <a:rPr lang="ko-KR" altLang="en-US" sz="1800" dirty="0" err="1"/>
              <a:t>속성명</a:t>
            </a:r>
            <a:r>
              <a:rPr lang="en-US" altLang="ko-KR" sz="1800" dirty="0"/>
              <a:t>,txt</a:t>
            </a:r>
            <a:r>
              <a:rPr lang="ko-KR" altLang="en-US" sz="1800" dirty="0"/>
              <a:t>는 속성값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--callback</a:t>
            </a:r>
            <a:r>
              <a:rPr lang="ko-KR" altLang="en-US" sz="1800" dirty="0"/>
              <a:t>은 </a:t>
            </a:r>
            <a:r>
              <a:rPr lang="ko-KR" altLang="en-US" sz="1800" dirty="0" err="1"/>
              <a:t>옵션파라메터로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로딩후</a:t>
            </a:r>
            <a:r>
              <a:rPr lang="ko-KR" altLang="en-US" sz="1800" dirty="0"/>
              <a:t> 실행할 함수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서버에 </a:t>
            </a:r>
            <a:r>
              <a:rPr lang="en-US" altLang="ko-KR" sz="1800" b="1" dirty="0"/>
              <a:t>demo_test.txt</a:t>
            </a:r>
            <a:r>
              <a:rPr lang="ko-KR" altLang="en-US" sz="1800" b="1" dirty="0"/>
              <a:t>파일이 다음과 같이 </a:t>
            </a:r>
            <a:r>
              <a:rPr lang="ko-KR" altLang="en-US" sz="1800" b="1" dirty="0" err="1"/>
              <a:t>있을시</a:t>
            </a:r>
            <a:r>
              <a:rPr lang="en-US" altLang="ko-KR" sz="1800" b="1" dirty="0"/>
              <a:t/>
            </a:r>
            <a:br>
              <a:rPr lang="en-US" altLang="ko-KR" sz="1800" b="1" dirty="0"/>
            </a:br>
            <a:r>
              <a:rPr lang="en-US" altLang="ko-KR" sz="1800" dirty="0"/>
              <a:t>&lt;h2&gt;jQuery and AJAX is FUN!!!&lt;/h2&gt;</a:t>
            </a:r>
            <a:br>
              <a:rPr lang="en-US" altLang="ko-KR" sz="1800" dirty="0"/>
            </a:br>
            <a:r>
              <a:rPr lang="en-US" altLang="ko-KR" sz="1800" dirty="0"/>
              <a:t>&lt;p id="p1"&gt;This is some text in a paragraph.&lt;/p&gt;</a:t>
            </a:r>
            <a:br>
              <a:rPr lang="en-US" altLang="ko-KR" sz="1800" dirty="0"/>
            </a:br>
            <a:r>
              <a:rPr lang="en-US" altLang="ko-KR" sz="1800" dirty="0"/>
              <a:t>$("#div1").load("demo_test.txt");</a:t>
            </a:r>
            <a:br>
              <a:rPr lang="en-US" altLang="ko-KR" sz="1800" dirty="0"/>
            </a:br>
            <a:r>
              <a:rPr lang="ko-KR" altLang="en-US" sz="1800" dirty="0"/>
              <a:t>로딩한내용을 선택한</a:t>
            </a:r>
            <a:r>
              <a:rPr lang="en-US" altLang="ko-KR" sz="1800" dirty="0"/>
              <a:t> </a:t>
            </a:r>
            <a:r>
              <a:rPr lang="ko-KR" altLang="en-US" sz="1800" dirty="0" err="1"/>
              <a:t>엘리먼트에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넣을시</a:t>
            </a:r>
            <a:r>
              <a:rPr lang="ko-KR" altLang="en-US" sz="1800" dirty="0"/>
              <a:t> 기존 내용은 없애고 넣음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(</a:t>
            </a:r>
            <a:r>
              <a:rPr lang="ko-KR" altLang="en-US" sz="1800" dirty="0"/>
              <a:t>복사하는 형식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$("#div1").load("demo_test.txt #p1");</a:t>
            </a:r>
            <a:br>
              <a:rPr lang="en-US" altLang="ko-KR" sz="1800" dirty="0"/>
            </a:br>
            <a:r>
              <a:rPr lang="en-US" altLang="ko-KR" sz="1800" dirty="0"/>
              <a:t>- &gt; </a:t>
            </a:r>
            <a:r>
              <a:rPr lang="en-US" altLang="ko-KR" sz="1800" dirty="0" err="1"/>
              <a:t>url</a:t>
            </a:r>
            <a:r>
              <a:rPr lang="ko-KR" altLang="en-US" sz="1800" dirty="0"/>
              <a:t>뒤에 </a:t>
            </a:r>
            <a:r>
              <a:rPr lang="ko-KR" altLang="en-US" sz="1800" dirty="0" err="1"/>
              <a:t>엘리머트를</a:t>
            </a:r>
            <a:r>
              <a:rPr lang="ko-KR" altLang="en-US" sz="1800" dirty="0"/>
              <a:t> 지정하면 그 지정된 </a:t>
            </a:r>
            <a:r>
              <a:rPr lang="ko-KR" altLang="en-US" sz="1800" dirty="0" err="1"/>
              <a:t>엘리머트만</a:t>
            </a:r>
            <a:r>
              <a:rPr lang="ko-KR" altLang="en-US" sz="1800" dirty="0"/>
              <a:t> 로딩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실행은 서버를 통해 테스트 해줌</a:t>
            </a:r>
          </a:p>
        </p:txBody>
      </p:sp>
    </p:spTree>
    <p:extLst>
      <p:ext uri="{BB962C8B-B14F-4D97-AF65-F5344CB8AC3E}">
        <p14:creationId xmlns:p14="http://schemas.microsoft.com/office/powerpoint/2010/main" val="18670017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476673"/>
            <a:ext cx="10972800" cy="553061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Callback</a:t>
            </a:r>
            <a:r>
              <a:rPr lang="ko-KR" altLang="en-US" sz="1800" dirty="0" err="1"/>
              <a:t>파라메터인</a:t>
            </a:r>
            <a:r>
              <a:rPr lang="ko-KR" altLang="en-US" sz="1800" dirty="0"/>
              <a:t> 함수는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function(</a:t>
            </a:r>
            <a:r>
              <a:rPr lang="en-US" altLang="ko-KR" sz="1800" dirty="0" err="1"/>
              <a:t>responseTxt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statusTxt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xhr</a:t>
            </a:r>
            <a:r>
              <a:rPr lang="en-US" altLang="ko-KR" sz="1800" dirty="0"/>
              <a:t>)</a:t>
            </a:r>
            <a:r>
              <a:rPr lang="ko-KR" altLang="en-US" sz="1800" dirty="0"/>
              <a:t>형태의 </a:t>
            </a:r>
            <a:r>
              <a:rPr lang="ko-KR" altLang="en-US" sz="1800" dirty="0" err="1"/>
              <a:t>파라메터를</a:t>
            </a:r>
            <a:r>
              <a:rPr lang="ko-KR" altLang="en-US" sz="1800" dirty="0"/>
              <a:t> 갖는 함수임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--</a:t>
            </a:r>
            <a:r>
              <a:rPr lang="en-US" altLang="ko-KR" sz="1800" dirty="0" err="1"/>
              <a:t>responseTxt</a:t>
            </a:r>
            <a:r>
              <a:rPr lang="en-US" altLang="ko-KR" sz="1800" dirty="0"/>
              <a:t> - contains the resulting content if the call succeeds</a:t>
            </a:r>
            <a:br>
              <a:rPr lang="en-US" altLang="ko-KR" sz="1800" dirty="0"/>
            </a:br>
            <a:r>
              <a:rPr lang="en-US" altLang="ko-KR" sz="1800" dirty="0"/>
              <a:t>--</a:t>
            </a:r>
            <a:r>
              <a:rPr lang="en-US" altLang="ko-KR" sz="1800" dirty="0" err="1"/>
              <a:t>statusTxt</a:t>
            </a:r>
            <a:r>
              <a:rPr lang="en-US" altLang="ko-KR" sz="1800" dirty="0"/>
              <a:t> - contains the status of the call</a:t>
            </a:r>
            <a:br>
              <a:rPr lang="en-US" altLang="ko-KR" sz="1800" dirty="0"/>
            </a:br>
            <a:r>
              <a:rPr lang="en-US" altLang="ko-KR" sz="1800" dirty="0"/>
              <a:t>-- </a:t>
            </a:r>
            <a:r>
              <a:rPr lang="en-US" altLang="ko-KR" sz="1800" dirty="0" err="1"/>
              <a:t>xhr</a:t>
            </a:r>
            <a:r>
              <a:rPr lang="en-US" altLang="ko-KR" sz="1800" dirty="0"/>
              <a:t> - contains the </a:t>
            </a:r>
            <a:r>
              <a:rPr lang="en-US" altLang="ko-KR" sz="1800" dirty="0" err="1"/>
              <a:t>XMLHttpRequest</a:t>
            </a:r>
            <a:r>
              <a:rPr lang="en-US" altLang="ko-KR" sz="1800" dirty="0"/>
              <a:t> object</a:t>
            </a:r>
            <a:br>
              <a:rPr lang="en-US" altLang="ko-KR" sz="1800" dirty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$("button").click(function(){</a:t>
            </a:r>
            <a:br>
              <a:rPr lang="en-US" altLang="ko-KR" sz="1800" dirty="0"/>
            </a:br>
            <a:r>
              <a:rPr lang="en-US" altLang="ko-KR" sz="1800" dirty="0"/>
              <a:t>    $("#div1").load("demo_test.txt", function(</a:t>
            </a:r>
            <a:r>
              <a:rPr lang="en-US" altLang="ko-KR" sz="1800" dirty="0" err="1"/>
              <a:t>responseTxt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statusTxt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xhr</a:t>
            </a:r>
            <a:r>
              <a:rPr lang="en-US" altLang="ko-KR" sz="1800" dirty="0"/>
              <a:t>){</a:t>
            </a:r>
            <a:br>
              <a:rPr lang="en-US" altLang="ko-KR" sz="1800" dirty="0"/>
            </a:br>
            <a:r>
              <a:rPr lang="en-US" altLang="ko-KR" sz="1800" dirty="0"/>
              <a:t>        if(</a:t>
            </a:r>
            <a:r>
              <a:rPr lang="en-US" altLang="ko-KR" sz="1800" dirty="0" err="1"/>
              <a:t>statusTxt</a:t>
            </a:r>
            <a:r>
              <a:rPr lang="en-US" altLang="ko-KR" sz="1800" dirty="0"/>
              <a:t> == "success")</a:t>
            </a:r>
            <a:br>
              <a:rPr lang="en-US" altLang="ko-KR" sz="1800" dirty="0"/>
            </a:br>
            <a:r>
              <a:rPr lang="en-US" altLang="ko-KR" sz="1800" dirty="0"/>
              <a:t>            alert("External content loaded successfully!");</a:t>
            </a:r>
            <a:br>
              <a:rPr lang="en-US" altLang="ko-KR" sz="1800" dirty="0"/>
            </a:br>
            <a:r>
              <a:rPr lang="en-US" altLang="ko-KR" sz="1800" dirty="0"/>
              <a:t>        if(</a:t>
            </a:r>
            <a:r>
              <a:rPr lang="en-US" altLang="ko-KR" sz="1800" dirty="0" err="1"/>
              <a:t>statusTxt</a:t>
            </a:r>
            <a:r>
              <a:rPr lang="en-US" altLang="ko-KR" sz="1800" dirty="0"/>
              <a:t> == "error")</a:t>
            </a:r>
            <a:br>
              <a:rPr lang="en-US" altLang="ko-KR" sz="1800" dirty="0"/>
            </a:br>
            <a:r>
              <a:rPr lang="en-US" altLang="ko-KR" sz="1800" dirty="0"/>
              <a:t>            alert("Error: " + </a:t>
            </a:r>
            <a:r>
              <a:rPr lang="en-US" altLang="ko-KR" sz="1800" dirty="0" err="1"/>
              <a:t>xhr.status</a:t>
            </a:r>
            <a:r>
              <a:rPr lang="en-US" altLang="ko-KR" sz="1800" dirty="0"/>
              <a:t> + ": " + </a:t>
            </a:r>
            <a:r>
              <a:rPr lang="en-US" altLang="ko-KR" sz="1800" dirty="0" err="1"/>
              <a:t>xhr.statusText</a:t>
            </a:r>
            <a:r>
              <a:rPr lang="en-US" altLang="ko-KR" sz="1800" dirty="0"/>
              <a:t>);</a:t>
            </a:r>
            <a:br>
              <a:rPr lang="en-US" altLang="ko-KR" sz="1800" dirty="0"/>
            </a:br>
            <a:r>
              <a:rPr lang="en-US" altLang="ko-KR" sz="1800" dirty="0"/>
              <a:t>    });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  <a:br>
              <a:rPr lang="en-US" altLang="ko-KR" sz="1800" dirty="0"/>
            </a:br>
            <a:r>
              <a:rPr lang="en-US" altLang="ko-KR" sz="1800" dirty="0"/>
              <a:t>- load</a:t>
            </a:r>
            <a:r>
              <a:rPr lang="ko-KR" altLang="en-US" sz="1800" dirty="0"/>
              <a:t>과정이 끝나고 </a:t>
            </a:r>
            <a:r>
              <a:rPr lang="en-US" altLang="ko-KR" sz="1800" dirty="0"/>
              <a:t>callback</a:t>
            </a:r>
            <a:r>
              <a:rPr lang="ko-KR" altLang="en-US" sz="1800" dirty="0"/>
              <a:t>함수 </a:t>
            </a:r>
            <a:r>
              <a:rPr lang="ko-KR" altLang="en-US" sz="1800" dirty="0" err="1"/>
              <a:t>호출후</a:t>
            </a:r>
            <a:r>
              <a:rPr lang="ko-KR" altLang="en-US" sz="1800" dirty="0"/>
              <a:t>  </a:t>
            </a:r>
            <a:r>
              <a:rPr lang="ko-KR" altLang="en-US" sz="1800" dirty="0" err="1"/>
              <a:t>엘리먼트에</a:t>
            </a:r>
            <a:r>
              <a:rPr lang="ko-KR" altLang="en-US" sz="1800" dirty="0"/>
              <a:t> 내용을 보여줌</a:t>
            </a:r>
            <a:endParaRPr lang="en-US" altLang="ko-KR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56125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rmAutofit fontScale="90000"/>
          </a:bodyPr>
          <a:lstStyle/>
          <a:p>
            <a:r>
              <a:rPr lang="en-US" altLang="ko-KR" sz="2700" dirty="0"/>
              <a:t>jQuery - AJAX get() and post() Method</a:t>
            </a:r>
            <a:r>
              <a:rPr lang="ko-KR" altLang="en-US" sz="2700" dirty="0"/>
              <a:t>와 </a:t>
            </a:r>
            <a:r>
              <a:rPr lang="en-US" altLang="ko-KR" sz="2700" dirty="0"/>
              <a:t>.ajax()</a:t>
            </a:r>
            <a:r>
              <a:rPr lang="ko-KR" altLang="en-US" sz="2700" dirty="0"/>
              <a:t>메서드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08721"/>
            <a:ext cx="10972800" cy="509857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/>
              <a:t>서버로 </a:t>
            </a:r>
            <a:r>
              <a:rPr lang="en-US" altLang="ko-KR" sz="1900" dirty="0"/>
              <a:t>request</a:t>
            </a:r>
            <a:r>
              <a:rPr lang="ko-KR" altLang="en-US" sz="1900" dirty="0"/>
              <a:t>시 </a:t>
            </a:r>
            <a:r>
              <a:rPr lang="en-US" altLang="ko-KR" sz="1900" dirty="0"/>
              <a:t>method</a:t>
            </a:r>
            <a:r>
              <a:rPr lang="ko-KR" altLang="en-US" sz="1900" dirty="0" smtClean="0"/>
              <a:t>방식</a:t>
            </a:r>
            <a:r>
              <a:rPr lang="en-US" altLang="ko-KR" sz="1900" dirty="0" smtClean="0"/>
              <a:t>(</a:t>
            </a:r>
            <a:r>
              <a:rPr lang="ko-KR" altLang="en-US" sz="1900" dirty="0" smtClean="0"/>
              <a:t>서버와 연동하여 실습해야 하므로 </a:t>
            </a:r>
            <a:r>
              <a:rPr lang="en-US" altLang="ko-KR" sz="1900" dirty="0" err="1" smtClean="0"/>
              <a:t>jsp</a:t>
            </a:r>
            <a:r>
              <a:rPr lang="ko-KR" altLang="en-US" sz="1900" dirty="0" smtClean="0"/>
              <a:t>나 스프링 </a:t>
            </a:r>
            <a:r>
              <a:rPr lang="ko-KR" altLang="en-US" sz="1900" dirty="0" err="1" smtClean="0"/>
              <a:t>학습후</a:t>
            </a:r>
            <a:r>
              <a:rPr lang="ko-KR" altLang="en-US" sz="1900" dirty="0" smtClean="0"/>
              <a:t> 학습</a:t>
            </a:r>
            <a:r>
              <a:rPr lang="en-US" altLang="ko-KR" sz="1900" dirty="0" smtClean="0"/>
              <a:t>)</a:t>
            </a:r>
            <a:endParaRPr lang="en-US" altLang="ko-KR" sz="1900" dirty="0"/>
          </a:p>
          <a:p>
            <a:pPr>
              <a:lnSpc>
                <a:spcPct val="150000"/>
              </a:lnSpc>
            </a:pPr>
            <a:r>
              <a:rPr lang="en-US" altLang="ko-KR" sz="1900" dirty="0"/>
              <a:t>$.get() Method</a:t>
            </a:r>
            <a:r>
              <a:rPr lang="ko-KR" altLang="en-US" sz="1900" dirty="0"/>
              <a:t>는 서버에 </a:t>
            </a:r>
            <a:r>
              <a:rPr lang="en-US" altLang="ko-KR" sz="1900" dirty="0"/>
              <a:t>get</a:t>
            </a:r>
            <a:r>
              <a:rPr lang="ko-KR" altLang="en-US" sz="1900" dirty="0"/>
              <a:t>방식으로 요청</a:t>
            </a:r>
            <a:r>
              <a:rPr lang="en-US" altLang="ko-KR" sz="1900" dirty="0"/>
              <a:t/>
            </a:r>
            <a:br>
              <a:rPr lang="en-US" altLang="ko-KR" sz="1900" dirty="0"/>
            </a:br>
            <a:r>
              <a:rPr lang="en-US" altLang="ko-KR" sz="1900" dirty="0"/>
              <a:t>$.get(</a:t>
            </a:r>
            <a:r>
              <a:rPr lang="en-US" altLang="ko-KR" sz="1900" i="1" dirty="0" err="1"/>
              <a:t>URL,callback</a:t>
            </a:r>
            <a:r>
              <a:rPr lang="en-US" altLang="ko-KR" sz="1900" dirty="0"/>
              <a:t>);</a:t>
            </a:r>
            <a:br>
              <a:rPr lang="en-US" altLang="ko-KR" sz="1900" dirty="0"/>
            </a:br>
            <a:r>
              <a:rPr lang="en-US" altLang="ko-KR" sz="1900" dirty="0"/>
              <a:t>   ---</a:t>
            </a:r>
            <a:r>
              <a:rPr lang="en-US" altLang="ko-KR" sz="1900" dirty="0" err="1"/>
              <a:t>url</a:t>
            </a:r>
            <a:r>
              <a:rPr lang="ko-KR" altLang="en-US" sz="1900" dirty="0"/>
              <a:t>은 </a:t>
            </a:r>
            <a:r>
              <a:rPr lang="ko-KR" altLang="en-US" sz="1900" dirty="0" err="1"/>
              <a:t>요청경로</a:t>
            </a:r>
            <a:r>
              <a:rPr lang="en-US" altLang="ko-KR" sz="1900" dirty="0"/>
              <a:t>(</a:t>
            </a:r>
            <a:r>
              <a:rPr lang="ko-KR" altLang="en-US" sz="1900" dirty="0"/>
              <a:t>필수</a:t>
            </a:r>
            <a:r>
              <a:rPr lang="en-US" altLang="ko-KR" sz="1900" dirty="0"/>
              <a:t>)</a:t>
            </a:r>
            <a:br>
              <a:rPr lang="en-US" altLang="ko-KR" sz="1900" dirty="0"/>
            </a:br>
            <a:r>
              <a:rPr lang="en-US" altLang="ko-KR" sz="1900" dirty="0"/>
              <a:t>   ---callback</a:t>
            </a:r>
            <a:r>
              <a:rPr lang="ko-KR" altLang="en-US" sz="1900" dirty="0"/>
              <a:t>은 </a:t>
            </a:r>
            <a:r>
              <a:rPr lang="ko-KR" altLang="en-US" sz="1900" dirty="0" err="1"/>
              <a:t>콜백</a:t>
            </a:r>
            <a:r>
              <a:rPr lang="ko-KR" altLang="en-US" sz="1900" dirty="0"/>
              <a:t> 함수</a:t>
            </a:r>
            <a:r>
              <a:rPr lang="en-US" altLang="ko-KR" sz="1900" dirty="0"/>
              <a:t>(</a:t>
            </a:r>
            <a:r>
              <a:rPr lang="ko-KR" altLang="en-US" sz="1900" dirty="0"/>
              <a:t>옵션</a:t>
            </a:r>
            <a:r>
              <a:rPr lang="en-US" altLang="ko-KR" sz="1900" dirty="0"/>
              <a:t>)</a:t>
            </a:r>
            <a:br>
              <a:rPr lang="en-US" altLang="ko-KR" sz="1900" dirty="0"/>
            </a:br>
            <a:r>
              <a:rPr lang="en-US" altLang="ko-KR" sz="1900" dirty="0"/>
              <a:t/>
            </a:r>
            <a:br>
              <a:rPr lang="en-US" altLang="ko-KR" sz="1900" dirty="0"/>
            </a:br>
            <a:r>
              <a:rPr lang="en-US" altLang="ko-KR" sz="1900" dirty="0"/>
              <a:t>$("button").click(function(){</a:t>
            </a:r>
            <a:br>
              <a:rPr lang="en-US" altLang="ko-KR" sz="1900" dirty="0"/>
            </a:br>
            <a:r>
              <a:rPr lang="en-US" altLang="ko-KR" sz="1900" dirty="0"/>
              <a:t>    $.get("demo_test.asp", function(data, status){</a:t>
            </a:r>
            <a:br>
              <a:rPr lang="en-US" altLang="ko-KR" sz="1900" dirty="0"/>
            </a:br>
            <a:r>
              <a:rPr lang="en-US" altLang="ko-KR" sz="1900" dirty="0"/>
              <a:t>        alert("Data: " + data + "\</a:t>
            </a:r>
            <a:r>
              <a:rPr lang="en-US" altLang="ko-KR" sz="1900" dirty="0" err="1"/>
              <a:t>nStatus</a:t>
            </a:r>
            <a:r>
              <a:rPr lang="en-US" altLang="ko-KR" sz="1900" dirty="0"/>
              <a:t>: " + status);</a:t>
            </a:r>
            <a:br>
              <a:rPr lang="en-US" altLang="ko-KR" sz="1900" dirty="0"/>
            </a:br>
            <a:r>
              <a:rPr lang="en-US" altLang="ko-KR" sz="1900" dirty="0"/>
              <a:t>    });</a:t>
            </a:r>
            <a:br>
              <a:rPr lang="en-US" altLang="ko-KR" sz="1900" dirty="0"/>
            </a:br>
            <a:r>
              <a:rPr lang="en-US" altLang="ko-KR" sz="1900" dirty="0"/>
              <a:t>});</a:t>
            </a:r>
            <a:br>
              <a:rPr lang="en-US" altLang="ko-KR" sz="1900" dirty="0"/>
            </a:br>
            <a:r>
              <a:rPr lang="en-US" altLang="ko-KR" sz="1900" dirty="0"/>
              <a:t>---</a:t>
            </a:r>
            <a:r>
              <a:rPr lang="ko-KR" altLang="en-US" sz="1900" dirty="0" err="1"/>
              <a:t>콜백함수의</a:t>
            </a:r>
            <a:r>
              <a:rPr lang="ko-KR" altLang="en-US" sz="1900" dirty="0"/>
              <a:t> </a:t>
            </a:r>
            <a:r>
              <a:rPr lang="ko-KR" altLang="en-US" sz="1900" dirty="0" err="1"/>
              <a:t>파라메터</a:t>
            </a:r>
            <a:r>
              <a:rPr lang="ko-KR" altLang="en-US" sz="1900" dirty="0"/>
              <a:t> </a:t>
            </a:r>
            <a:r>
              <a:rPr lang="en-US" altLang="ko-KR" sz="1900" dirty="0"/>
              <a:t>data</a:t>
            </a:r>
            <a:r>
              <a:rPr lang="ko-KR" altLang="en-US" sz="1900" dirty="0"/>
              <a:t>는 서버로 부터 받은 </a:t>
            </a:r>
            <a:r>
              <a:rPr lang="en-US" altLang="ko-KR" sz="1900" dirty="0"/>
              <a:t>response</a:t>
            </a:r>
            <a:r>
              <a:rPr lang="ko-KR" altLang="en-US" sz="1900" dirty="0"/>
              <a:t>내용</a:t>
            </a:r>
            <a:r>
              <a:rPr lang="en-US" altLang="ko-KR" sz="1900" dirty="0"/>
              <a:t/>
            </a:r>
            <a:br>
              <a:rPr lang="en-US" altLang="ko-KR" sz="1900" dirty="0"/>
            </a:br>
            <a:r>
              <a:rPr lang="en-US" altLang="ko-KR" sz="1900" dirty="0"/>
              <a:t>    status</a:t>
            </a:r>
            <a:r>
              <a:rPr lang="ko-KR" altLang="en-US" sz="1900" dirty="0" err="1"/>
              <a:t>파라메터는</a:t>
            </a:r>
            <a:r>
              <a:rPr lang="ko-KR" altLang="en-US" sz="1900" dirty="0"/>
              <a:t> </a:t>
            </a:r>
            <a:r>
              <a:rPr lang="en-US" altLang="ko-KR" sz="1900" dirty="0"/>
              <a:t>get</a:t>
            </a:r>
            <a:r>
              <a:rPr lang="ko-KR" altLang="en-US" sz="1900" dirty="0"/>
              <a:t>호출 상태를 나타냄</a:t>
            </a:r>
            <a:endParaRPr lang="en-US" altLang="ko-KR" sz="19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62729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548681"/>
            <a:ext cx="10972800" cy="545861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jQuery $.post() Method</a:t>
            </a:r>
            <a:r>
              <a:rPr lang="ko-KR" altLang="en-US" sz="1800" dirty="0"/>
              <a:t>는</a:t>
            </a:r>
            <a:r>
              <a:rPr lang="en-US" altLang="ko-KR" sz="1800" dirty="0"/>
              <a:t> post</a:t>
            </a:r>
            <a:r>
              <a:rPr lang="ko-KR" altLang="en-US" sz="1800" dirty="0"/>
              <a:t>방식으로 서버에 </a:t>
            </a:r>
            <a:r>
              <a:rPr lang="ko-KR" altLang="en-US" sz="1800" dirty="0" err="1"/>
              <a:t>요청시</a:t>
            </a:r>
            <a:r>
              <a:rPr lang="ko-KR" altLang="en-US" sz="1800" dirty="0"/>
              <a:t> 메서드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$.post(</a:t>
            </a:r>
            <a:r>
              <a:rPr lang="en-US" altLang="ko-KR" sz="1800" i="1" dirty="0" err="1"/>
              <a:t>URL,data,callback</a:t>
            </a:r>
            <a:r>
              <a:rPr lang="en-US" altLang="ko-KR" sz="1800" dirty="0"/>
              <a:t>);</a:t>
            </a:r>
            <a:br>
              <a:rPr lang="en-US" altLang="ko-KR" sz="1800" dirty="0"/>
            </a:br>
            <a:r>
              <a:rPr lang="en-US" altLang="ko-KR" sz="1800" dirty="0"/>
              <a:t>---</a:t>
            </a:r>
            <a:r>
              <a:rPr lang="en-US" altLang="ko-KR" sz="1800" dirty="0" err="1"/>
              <a:t>url</a:t>
            </a:r>
            <a:r>
              <a:rPr lang="ko-KR" altLang="en-US" sz="1800" dirty="0"/>
              <a:t>은 요청 경로</a:t>
            </a:r>
            <a:r>
              <a:rPr lang="en-US" altLang="ko-KR" sz="1800" dirty="0"/>
              <a:t>(</a:t>
            </a:r>
            <a:r>
              <a:rPr lang="ko-KR" altLang="en-US" sz="1800" dirty="0"/>
              <a:t>필수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---data</a:t>
            </a:r>
            <a:r>
              <a:rPr lang="ko-KR" altLang="en-US" sz="1800" dirty="0"/>
              <a:t>는 옵션으로 </a:t>
            </a:r>
            <a:r>
              <a:rPr lang="ko-KR" altLang="en-US" sz="1800" dirty="0" err="1"/>
              <a:t>요청시</a:t>
            </a:r>
            <a:r>
              <a:rPr lang="ko-KR" altLang="en-US" sz="1800" dirty="0"/>
              <a:t> 보내는 속성들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   .get</a:t>
            </a:r>
            <a:r>
              <a:rPr lang="ko-KR" altLang="en-US" sz="1800" dirty="0"/>
              <a:t>에서는</a:t>
            </a:r>
            <a:r>
              <a:rPr lang="en-US" altLang="ko-KR" sz="1800" dirty="0"/>
              <a:t> </a:t>
            </a:r>
            <a:r>
              <a:rPr lang="en-US" altLang="ko-KR" sz="1800" dirty="0" err="1"/>
              <a:t>url</a:t>
            </a:r>
            <a:r>
              <a:rPr lang="ko-KR" altLang="en-US" sz="1800" dirty="0"/>
              <a:t>에 </a:t>
            </a:r>
            <a:r>
              <a:rPr lang="en-US" altLang="ko-KR" sz="1800" dirty="0" err="1"/>
              <a:t>url</a:t>
            </a:r>
            <a:r>
              <a:rPr lang="en-US" altLang="ko-KR" sz="1800" dirty="0"/>
              <a:t>?</a:t>
            </a:r>
            <a:r>
              <a:rPr lang="ko-KR" altLang="en-US" sz="1800" dirty="0"/>
              <a:t>속성</a:t>
            </a:r>
            <a:r>
              <a:rPr lang="en-US" altLang="ko-KR" sz="1800" dirty="0"/>
              <a:t>=</a:t>
            </a:r>
            <a:r>
              <a:rPr lang="ko-KR" altLang="en-US" sz="1800" dirty="0" err="1"/>
              <a:t>값형태로</a:t>
            </a:r>
            <a:r>
              <a:rPr lang="ko-KR" altLang="en-US" sz="1800" dirty="0"/>
              <a:t> 보냄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--callback</a:t>
            </a:r>
            <a:r>
              <a:rPr lang="ko-KR" altLang="en-US" sz="1800" dirty="0"/>
              <a:t>은 옵션으로 </a:t>
            </a:r>
            <a:r>
              <a:rPr lang="ko-KR" altLang="en-US" sz="1800" dirty="0" err="1"/>
              <a:t>콜백</a:t>
            </a:r>
            <a:r>
              <a:rPr lang="ko-KR" altLang="en-US" sz="1800" dirty="0"/>
              <a:t> 함수로 </a:t>
            </a:r>
            <a:r>
              <a:rPr lang="en-US" altLang="ko-KR" sz="1800" dirty="0"/>
              <a:t>function(data, status)</a:t>
            </a:r>
            <a:r>
              <a:rPr lang="ko-KR" altLang="en-US" sz="1800" dirty="0"/>
              <a:t>형태임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  data</a:t>
            </a:r>
            <a:r>
              <a:rPr lang="ko-KR" altLang="en-US" sz="1800" dirty="0"/>
              <a:t>는 </a:t>
            </a:r>
            <a:r>
              <a:rPr lang="en-US" altLang="ko-KR" sz="1800" dirty="0"/>
              <a:t>response</a:t>
            </a:r>
            <a:r>
              <a:rPr lang="ko-KR" altLang="en-US" sz="1800" dirty="0"/>
              <a:t>의 정보</a:t>
            </a:r>
            <a:r>
              <a:rPr lang="en-US" altLang="ko-KR" sz="1800" dirty="0"/>
              <a:t>, status</a:t>
            </a:r>
            <a:r>
              <a:rPr lang="ko-KR" altLang="en-US" sz="1800" dirty="0"/>
              <a:t>는 상태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("button").click(function(){</a:t>
            </a:r>
            <a:br>
              <a:rPr lang="en-US" altLang="ko-KR" sz="1800" dirty="0"/>
            </a:br>
            <a:r>
              <a:rPr lang="en-US" altLang="ko-KR" sz="1800" dirty="0"/>
              <a:t>    $.post("demo_test_post.asp",</a:t>
            </a:r>
            <a:br>
              <a:rPr lang="en-US" altLang="ko-KR" sz="1800" dirty="0"/>
            </a:br>
            <a:r>
              <a:rPr lang="en-US" altLang="ko-KR" sz="1800" dirty="0"/>
              <a:t>    {   //data</a:t>
            </a:r>
            <a:r>
              <a:rPr lang="ko-KR" altLang="en-US" sz="1800" dirty="0"/>
              <a:t> 인자로 </a:t>
            </a:r>
            <a:r>
              <a:rPr lang="en-US" altLang="ko-KR" sz="1800" dirty="0"/>
              <a:t>object</a:t>
            </a:r>
            <a:r>
              <a:rPr lang="ko-KR" altLang="en-US" sz="1800" dirty="0"/>
              <a:t>형으로 보냄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        name: "Donald Duck",</a:t>
            </a:r>
            <a:br>
              <a:rPr lang="en-US" altLang="ko-KR" sz="1800" dirty="0"/>
            </a:br>
            <a:r>
              <a:rPr lang="en-US" altLang="ko-KR" sz="1800" dirty="0"/>
              <a:t>        city: "</a:t>
            </a:r>
            <a:r>
              <a:rPr lang="en-US" altLang="ko-KR" sz="1800" dirty="0" err="1"/>
              <a:t>Duckburg</a:t>
            </a:r>
            <a:r>
              <a:rPr lang="en-US" altLang="ko-KR" sz="1800" dirty="0"/>
              <a:t>"</a:t>
            </a:r>
            <a:br>
              <a:rPr lang="en-US" altLang="ko-KR" sz="1800" dirty="0"/>
            </a:br>
            <a:r>
              <a:rPr lang="en-US" altLang="ko-KR" sz="1800" dirty="0"/>
              <a:t>    },</a:t>
            </a:r>
            <a:br>
              <a:rPr lang="en-US" altLang="ko-KR" sz="1800" dirty="0"/>
            </a:br>
            <a:r>
              <a:rPr lang="en-US" altLang="ko-KR" sz="1800" dirty="0"/>
              <a:t>    function(data, status){</a:t>
            </a:r>
            <a:br>
              <a:rPr lang="en-US" altLang="ko-KR" sz="1800" dirty="0"/>
            </a:br>
            <a:r>
              <a:rPr lang="en-US" altLang="ko-KR" sz="1800" dirty="0"/>
              <a:t>        alert("Data: " + data + "\</a:t>
            </a:r>
            <a:r>
              <a:rPr lang="en-US" altLang="ko-KR" sz="1800" dirty="0" err="1"/>
              <a:t>nStatus</a:t>
            </a:r>
            <a:r>
              <a:rPr lang="en-US" altLang="ko-KR" sz="1800" dirty="0"/>
              <a:t>: " + status);</a:t>
            </a:r>
            <a:br>
              <a:rPr lang="en-US" altLang="ko-KR" sz="1800" dirty="0"/>
            </a:br>
            <a:r>
              <a:rPr lang="en-US" altLang="ko-KR" sz="1800" dirty="0"/>
              <a:t>    });</a:t>
            </a:r>
            <a:r>
              <a:rPr lang="en-US" altLang="ko-KR" sz="1800"/>
              <a:t/>
            </a:r>
            <a:br>
              <a:rPr lang="en-US" altLang="ko-KR" sz="1800"/>
            </a:br>
            <a:r>
              <a:rPr lang="en-US" altLang="ko-KR" sz="1800"/>
              <a:t>});</a:t>
            </a:r>
          </a:p>
          <a:p>
            <a:pPr>
              <a:lnSpc>
                <a:spcPct val="150000"/>
              </a:lnSpc>
            </a:pPr>
            <a:r>
              <a:rPr lang="en-US" altLang="ko-KR" sz="1800"/>
              <a:t>.ajax()</a:t>
            </a:r>
            <a:r>
              <a:rPr lang="ko-KR" altLang="en-US" sz="1800"/>
              <a:t>는 </a:t>
            </a:r>
            <a:r>
              <a:rPr lang="en-US" altLang="ko-KR" sz="1800"/>
              <a:t>get</a:t>
            </a:r>
            <a:r>
              <a:rPr lang="ko-KR" altLang="en-US" sz="1800"/>
              <a:t>과 </a:t>
            </a:r>
            <a:r>
              <a:rPr lang="en-US" altLang="ko-KR" sz="1800"/>
              <a:t>post</a:t>
            </a:r>
            <a:r>
              <a:rPr lang="ko-KR" altLang="en-US" sz="1800"/>
              <a:t>모두를 사용할수 있는 통합방식</a:t>
            </a:r>
            <a:r>
              <a:rPr lang="en-US" altLang="ko-KR" sz="1800"/>
              <a:t>(</a:t>
            </a:r>
            <a:r>
              <a:rPr lang="ko-KR" altLang="en-US" sz="1800"/>
              <a:t>주로 이메서드를 사용할 예정임</a:t>
            </a:r>
            <a:r>
              <a:rPr lang="en-US" altLang="ko-KR" sz="180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/>
              <a:t>Server</a:t>
            </a:r>
            <a:r>
              <a:rPr lang="ko-KR" altLang="en-US" sz="1800"/>
              <a:t> 학습이 종료될 무렵에 학습할 예정임</a:t>
            </a:r>
            <a:endParaRPr lang="en-US" altLang="ko-KR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6776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408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jQuery -</a:t>
            </a:r>
            <a:r>
              <a:rPr lang="en-US" altLang="ko-KR" sz="2400"/>
              <a:t> Filter(</a:t>
            </a:r>
            <a:r>
              <a:rPr lang="ko-KR" altLang="en-US" sz="2400" dirty="0"/>
              <a:t>검색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0265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1800" dirty="0" err="1"/>
              <a:t>웹화면에서</a:t>
            </a:r>
            <a:r>
              <a:rPr lang="ko-KR" altLang="en-US" sz="1800" dirty="0"/>
              <a:t> 찾기를 수행하는 </a:t>
            </a:r>
            <a:r>
              <a:rPr lang="en-US" altLang="ko-KR" sz="1800" dirty="0"/>
              <a:t>tip</a:t>
            </a:r>
            <a:br>
              <a:rPr lang="en-US" altLang="ko-KR" sz="1800" dirty="0"/>
            </a:br>
            <a:r>
              <a:rPr lang="en-US" altLang="ko-KR" sz="1800" dirty="0"/>
              <a:t>&lt;script&gt;</a:t>
            </a:r>
            <a:br>
              <a:rPr lang="en-US" altLang="ko-KR" sz="1800" dirty="0"/>
            </a:br>
            <a:r>
              <a:rPr lang="en-US" altLang="ko-KR" sz="1800" dirty="0"/>
              <a:t>$(document).ready(function(){</a:t>
            </a:r>
            <a:br>
              <a:rPr lang="en-US" altLang="ko-KR" sz="1800" dirty="0"/>
            </a:br>
            <a:r>
              <a:rPr lang="en-US" altLang="ko-KR" sz="1800" dirty="0"/>
              <a:t>  $("#</a:t>
            </a:r>
            <a:r>
              <a:rPr lang="en-US" altLang="ko-KR" sz="1800" dirty="0" err="1"/>
              <a:t>myInput</a:t>
            </a:r>
            <a:r>
              <a:rPr lang="en-US" altLang="ko-KR" sz="1800" dirty="0"/>
              <a:t>").on("</a:t>
            </a:r>
            <a:r>
              <a:rPr lang="en-US" altLang="ko-KR" sz="1800" dirty="0" err="1"/>
              <a:t>keyup</a:t>
            </a:r>
            <a:r>
              <a:rPr lang="en-US" altLang="ko-KR" sz="1800" dirty="0"/>
              <a:t>", function() {</a:t>
            </a:r>
            <a:br>
              <a:rPr lang="en-US" altLang="ko-KR" sz="1800" dirty="0"/>
            </a:br>
            <a:r>
              <a:rPr lang="en-US" altLang="ko-KR" sz="1800" dirty="0"/>
              <a:t>    </a:t>
            </a:r>
            <a:r>
              <a:rPr lang="en-US" altLang="ko-KR" sz="1800" dirty="0" err="1"/>
              <a:t>var</a:t>
            </a:r>
            <a:r>
              <a:rPr lang="en-US" altLang="ko-KR" sz="1800" dirty="0"/>
              <a:t> value = $(this).</a:t>
            </a:r>
            <a:r>
              <a:rPr lang="en-US" altLang="ko-KR" sz="1800" dirty="0" err="1"/>
              <a:t>val</a:t>
            </a:r>
            <a:r>
              <a:rPr lang="en-US" altLang="ko-KR" sz="1800" dirty="0"/>
              <a:t>().</a:t>
            </a:r>
            <a:r>
              <a:rPr lang="en-US" altLang="ko-KR" sz="1800" dirty="0" err="1"/>
              <a:t>toLowerCase</a:t>
            </a:r>
            <a:r>
              <a:rPr lang="en-US" altLang="ko-KR" sz="1800" dirty="0"/>
              <a:t>();</a:t>
            </a:r>
            <a:br>
              <a:rPr lang="en-US" altLang="ko-KR" sz="1800" dirty="0"/>
            </a:br>
            <a:r>
              <a:rPr lang="en-US" altLang="ko-KR" sz="1800" dirty="0"/>
              <a:t>    $("#</a:t>
            </a:r>
            <a:r>
              <a:rPr lang="en-US" altLang="ko-KR" sz="1800" dirty="0" err="1"/>
              <a:t>myTable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tr</a:t>
            </a:r>
            <a:r>
              <a:rPr lang="en-US" altLang="ko-KR" sz="1800" dirty="0"/>
              <a:t>").filter(function() {</a:t>
            </a:r>
            <a:br>
              <a:rPr lang="en-US" altLang="ko-KR" sz="1800" dirty="0"/>
            </a:br>
            <a:r>
              <a:rPr lang="en-US" altLang="ko-KR" sz="1800" dirty="0"/>
              <a:t>      $(this).toggle($(this).text().</a:t>
            </a:r>
            <a:r>
              <a:rPr lang="en-US" altLang="ko-KR" sz="1800" dirty="0" err="1"/>
              <a:t>toLowerCase</a:t>
            </a:r>
            <a:r>
              <a:rPr lang="en-US" altLang="ko-KR" sz="1800" dirty="0"/>
              <a:t>().</a:t>
            </a:r>
            <a:r>
              <a:rPr lang="en-US" altLang="ko-KR" sz="1800" dirty="0" err="1"/>
              <a:t>indexOf</a:t>
            </a:r>
            <a:r>
              <a:rPr lang="en-US" altLang="ko-KR" sz="1800" dirty="0"/>
              <a:t>(value) &gt; -1)</a:t>
            </a:r>
            <a:br>
              <a:rPr lang="en-US" altLang="ko-KR" sz="1800" dirty="0"/>
            </a:br>
            <a:r>
              <a:rPr lang="en-US" altLang="ko-KR" sz="1800" dirty="0"/>
              <a:t>    });</a:t>
            </a:r>
            <a:br>
              <a:rPr lang="en-US" altLang="ko-KR" sz="1800" dirty="0"/>
            </a:br>
            <a:r>
              <a:rPr lang="en-US" altLang="ko-KR" sz="1800" dirty="0"/>
              <a:t>  });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  <a:br>
              <a:rPr lang="en-US" altLang="ko-KR" sz="1800" dirty="0"/>
            </a:br>
            <a:r>
              <a:rPr lang="en-US" altLang="ko-KR" sz="1800" dirty="0"/>
              <a:t>&lt;/script&gt;</a:t>
            </a:r>
            <a:br>
              <a:rPr lang="en-US" altLang="ko-KR" sz="1800" dirty="0"/>
            </a:br>
            <a:r>
              <a:rPr lang="en-US" altLang="ko-KR" sz="1800" dirty="0"/>
              <a:t>--#</a:t>
            </a:r>
            <a:r>
              <a:rPr lang="en-US" altLang="ko-KR" sz="1800" dirty="0" err="1"/>
              <a:t>muInput</a:t>
            </a:r>
            <a:r>
              <a:rPr lang="ko-KR" altLang="en-US" sz="1800" dirty="0"/>
              <a:t>는 </a:t>
            </a:r>
            <a:r>
              <a:rPr lang="ko-KR" altLang="en-US" sz="1800" dirty="0" err="1"/>
              <a:t>검색입력창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--#</a:t>
            </a:r>
            <a:r>
              <a:rPr lang="en-US" altLang="ko-KR" sz="1800" dirty="0" err="1"/>
              <a:t>myTable</a:t>
            </a:r>
            <a:r>
              <a:rPr lang="ko-KR" altLang="en-US" sz="1800" dirty="0"/>
              <a:t>은 테이블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--filter(function())</a:t>
            </a:r>
            <a:r>
              <a:rPr lang="ko-KR" altLang="en-US" sz="1800" dirty="0"/>
              <a:t>메서드는 걸러내는 메서드로 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  function()</a:t>
            </a:r>
            <a:r>
              <a:rPr lang="ko-KR" altLang="en-US" sz="1800" dirty="0" err="1"/>
              <a:t>에의해</a:t>
            </a:r>
            <a:r>
              <a:rPr lang="ko-KR" altLang="en-US" sz="1800" dirty="0"/>
              <a:t> </a:t>
            </a:r>
            <a:r>
              <a:rPr lang="ko-KR" altLang="en-US" sz="1800" dirty="0" err="1"/>
              <a:t>걸러냄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--toggle</a:t>
            </a:r>
            <a:r>
              <a:rPr lang="ko-KR" altLang="en-US" sz="1800" dirty="0"/>
              <a:t>은 조건에 맞는 것만 보여줌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16793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9006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jQuery Syntax(</a:t>
            </a:r>
            <a:r>
              <a:rPr lang="ko-KR" altLang="en-US" sz="2400" dirty="0"/>
              <a:t>구문</a:t>
            </a:r>
            <a:r>
              <a:rPr lang="en-US" altLang="ko-KR" sz="2400" dirty="0" smtClean="0"/>
              <a:t>)                                                                                 </a:t>
            </a:r>
            <a:endParaRPr lang="en-US" altLang="ko-KR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836713"/>
            <a:ext cx="10972800" cy="51705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/>
              <a:t>$(</a:t>
            </a:r>
            <a:r>
              <a:rPr lang="en-US" altLang="ko-KR" sz="1800" b="1" i="1" dirty="0"/>
              <a:t>selector</a:t>
            </a:r>
            <a:r>
              <a:rPr lang="en-US" altLang="ko-KR" sz="1800" b="1" dirty="0"/>
              <a:t>).</a:t>
            </a:r>
            <a:r>
              <a:rPr lang="en-US" altLang="ko-KR" sz="1800" b="1" i="1" dirty="0"/>
              <a:t>action</a:t>
            </a:r>
            <a:r>
              <a:rPr lang="en-US" altLang="ko-KR" sz="1800" b="1" dirty="0" smtClean="0"/>
              <a:t>() </a:t>
            </a:r>
            <a:r>
              <a:rPr lang="ko-KR" altLang="en-US" sz="1800" b="1" dirty="0" smtClean="0"/>
              <a:t>또는 속성</a:t>
            </a:r>
            <a:r>
              <a:rPr lang="en-US" altLang="ko-KR" sz="1800" b="1" dirty="0"/>
              <a:t/>
            </a:r>
            <a:br>
              <a:rPr lang="en-US" altLang="ko-KR" sz="1800" b="1" dirty="0"/>
            </a:br>
            <a:r>
              <a:rPr lang="en-US" altLang="ko-KR" sz="1800" b="1" dirty="0"/>
              <a:t>-</a:t>
            </a:r>
            <a:r>
              <a:rPr lang="en-US" altLang="ko-KR" sz="1800" dirty="0"/>
              <a:t>$ </a:t>
            </a:r>
            <a:r>
              <a:rPr lang="ko-KR" altLang="en-US" sz="1800" dirty="0"/>
              <a:t>는 </a:t>
            </a:r>
            <a:r>
              <a:rPr lang="en-US" altLang="ko-KR" sz="1800" dirty="0"/>
              <a:t> jQuery </a:t>
            </a:r>
            <a:r>
              <a:rPr lang="ko-KR" altLang="en-US" sz="1800" dirty="0"/>
              <a:t>정의 또는 접근 표시 기호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-(</a:t>
            </a:r>
            <a:r>
              <a:rPr lang="en-US" altLang="ko-KR" sz="1800" i="1" dirty="0"/>
              <a:t>selector)</a:t>
            </a:r>
            <a:r>
              <a:rPr lang="ko-KR" altLang="en-US" sz="1800" i="1" dirty="0"/>
              <a:t>는 </a:t>
            </a:r>
            <a:r>
              <a:rPr lang="en-US" altLang="ko-KR" sz="1800" i="1" dirty="0" err="1"/>
              <a:t>css</a:t>
            </a:r>
            <a:r>
              <a:rPr lang="en-US" altLang="ko-KR" sz="1800" i="1" dirty="0"/>
              <a:t> </a:t>
            </a:r>
            <a:r>
              <a:rPr lang="ko-KR" altLang="en-US" sz="1800" i="1" dirty="0" err="1"/>
              <a:t>셀렉터</a:t>
            </a:r>
            <a:r>
              <a:rPr lang="ko-KR" altLang="en-US" sz="1800" i="1" dirty="0"/>
              <a:t> </a:t>
            </a:r>
            <a:r>
              <a:rPr lang="ko-KR" altLang="en-US" sz="1800" i="1" dirty="0" smtClean="0"/>
              <a:t> </a:t>
            </a:r>
            <a:r>
              <a:rPr lang="en-US" altLang="ko-KR" sz="1800" i="1" dirty="0" smtClean="0"/>
              <a:t>+ </a:t>
            </a:r>
            <a:r>
              <a:rPr lang="en-US" altLang="ko-KR" sz="1800" i="1" dirty="0" err="1" smtClean="0"/>
              <a:t>js</a:t>
            </a:r>
            <a:r>
              <a:rPr lang="ko-KR" altLang="en-US" sz="1800" i="1" dirty="0" err="1" smtClean="0"/>
              <a:t>기본객체</a:t>
            </a:r>
            <a:r>
              <a:rPr lang="ko-KR" altLang="en-US" sz="1800" i="1" dirty="0" smtClean="0"/>
              <a:t> </a:t>
            </a:r>
            <a:r>
              <a:rPr lang="en-US" altLang="ko-KR" sz="1800" i="1" dirty="0" smtClean="0"/>
              <a:t>+ this </a:t>
            </a:r>
            <a:r>
              <a:rPr lang="ko-KR" altLang="en-US" sz="1800" i="1" dirty="0" smtClean="0"/>
              <a:t>등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- jQuery </a:t>
            </a:r>
            <a:r>
              <a:rPr lang="en-US" altLang="ko-KR" sz="1800" i="1" dirty="0"/>
              <a:t>action</a:t>
            </a:r>
            <a:r>
              <a:rPr lang="en-US" altLang="ko-KR" sz="1800" dirty="0"/>
              <a:t>() </a:t>
            </a:r>
            <a:r>
              <a:rPr lang="ko-KR" altLang="en-US" sz="1800" dirty="0" err="1"/>
              <a:t>엘리먼트에서</a:t>
            </a:r>
            <a:r>
              <a:rPr lang="ko-KR" altLang="en-US" sz="1800" dirty="0"/>
              <a:t> 실행되는  행위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$(this).hide() - hides the current element.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$("p").hide() - hides all &lt;p&gt; elements.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$(".test").hide() - hides all elements with class="test".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$("#test").hide() - hides the element with id="test".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Selector</a:t>
            </a:r>
            <a:r>
              <a:rPr lang="ko-KR" altLang="en-US" sz="1800" dirty="0"/>
              <a:t>은 </a:t>
            </a:r>
            <a:r>
              <a:rPr lang="en-US" altLang="ko-KR" sz="1800" dirty="0" err="1"/>
              <a:t>css</a:t>
            </a:r>
            <a:r>
              <a:rPr lang="ko-KR" altLang="en-US" sz="1800" dirty="0"/>
              <a:t>의 </a:t>
            </a:r>
            <a:r>
              <a:rPr lang="en-US" altLang="ko-KR" sz="1800" dirty="0"/>
              <a:t>selector</a:t>
            </a:r>
            <a:r>
              <a:rPr lang="ko-KR" altLang="en-US" sz="1800" dirty="0"/>
              <a:t>구문을 활용</a:t>
            </a:r>
            <a:endParaRPr lang="en-US" altLang="ko-KR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636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90066"/>
          </a:xfrm>
        </p:spPr>
        <p:txBody>
          <a:bodyPr>
            <a:normAutofit fontScale="90000"/>
          </a:bodyPr>
          <a:lstStyle/>
          <a:p>
            <a:r>
              <a:rPr lang="en-US" altLang="ko-KR" b="0" dirty="0">
                <a:effectLst/>
              </a:rPr>
              <a:t> </a:t>
            </a:r>
            <a:r>
              <a:rPr lang="en-US" altLang="ko-KR" sz="2400" b="0" dirty="0">
                <a:effectLst/>
              </a:rPr>
              <a:t>Document Ready Event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0265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Document Ready Event</a:t>
            </a:r>
            <a:r>
              <a:rPr lang="ko-KR" altLang="en-US" sz="1800" dirty="0"/>
              <a:t>는 자바스크립트의</a:t>
            </a:r>
            <a:r>
              <a:rPr lang="en-US" altLang="ko-KR" sz="1800" dirty="0"/>
              <a:t> </a:t>
            </a:r>
            <a:r>
              <a:rPr lang="en-US" altLang="ko-KR" sz="1800" dirty="0" err="1"/>
              <a:t>onload</a:t>
            </a:r>
            <a:r>
              <a:rPr lang="ko-KR" altLang="en-US" sz="1800" dirty="0"/>
              <a:t>이벤트와 유사</a:t>
            </a:r>
            <a:r>
              <a:rPr lang="en-US" altLang="ko-KR" sz="1800" dirty="0"/>
              <a:t>(html</a:t>
            </a:r>
            <a:r>
              <a:rPr lang="ko-KR" altLang="en-US" sz="1800" dirty="0"/>
              <a:t>페이지 로딩 </a:t>
            </a:r>
            <a:r>
              <a:rPr lang="ko-KR" altLang="en-US" sz="1800" dirty="0" err="1"/>
              <a:t>종료후</a:t>
            </a:r>
            <a:r>
              <a:rPr lang="ko-KR" altLang="en-US" sz="1800" dirty="0"/>
              <a:t> 이벤트 처리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b="1" dirty="0"/>
              <a:t>$(document).ready(function(){</a:t>
            </a:r>
            <a:br>
              <a:rPr lang="en-US" altLang="ko-KR" sz="1800" b="1" dirty="0"/>
            </a:br>
            <a:r>
              <a:rPr lang="en-US" altLang="ko-KR" sz="1800" b="1" dirty="0"/>
              <a:t/>
            </a:r>
            <a:br>
              <a:rPr lang="en-US" altLang="ko-KR" sz="1800" b="1" dirty="0"/>
            </a:br>
            <a:r>
              <a:rPr lang="en-US" altLang="ko-KR" sz="1800" b="1" dirty="0"/>
              <a:t>   </a:t>
            </a:r>
            <a:r>
              <a:rPr lang="en-US" altLang="ko-KR" sz="1800" b="1" i="1" dirty="0"/>
              <a:t>// jQuery </a:t>
            </a:r>
            <a:r>
              <a:rPr lang="ko-KR" altLang="en-US" sz="1800" b="1" i="1" dirty="0"/>
              <a:t>프로그램 문장들</a:t>
            </a:r>
            <a:r>
              <a:rPr lang="en-US" altLang="ko-KR" sz="1800" b="1" dirty="0"/>
              <a:t/>
            </a:r>
            <a:br>
              <a:rPr lang="en-US" altLang="ko-KR" sz="1800" b="1" dirty="0"/>
            </a:br>
            <a:r>
              <a:rPr lang="en-US" altLang="ko-KR" sz="1800" b="1" dirty="0"/>
              <a:t>});</a:t>
            </a:r>
            <a:br>
              <a:rPr lang="en-US" altLang="ko-KR" sz="1800" b="1" dirty="0"/>
            </a:br>
            <a:r>
              <a:rPr lang="en-US" altLang="ko-KR" sz="1800" b="1" dirty="0"/>
              <a:t/>
            </a:r>
            <a:br>
              <a:rPr lang="en-US" altLang="ko-KR" sz="1800" b="1" dirty="0"/>
            </a:br>
            <a:r>
              <a:rPr lang="en-US" altLang="ko-KR" sz="1800" dirty="0"/>
              <a:t>--ready</a:t>
            </a:r>
            <a:r>
              <a:rPr lang="ko-KR" altLang="en-US" sz="1800" dirty="0"/>
              <a:t>는 </a:t>
            </a:r>
            <a:r>
              <a:rPr lang="ko-KR" altLang="en-US" sz="1800" dirty="0" err="1"/>
              <a:t>이벤트리스너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--</a:t>
            </a:r>
            <a:r>
              <a:rPr lang="ko-KR" altLang="en-US" sz="1800" dirty="0"/>
              <a:t>언제나 </a:t>
            </a:r>
            <a:r>
              <a:rPr lang="en-US" altLang="ko-KR" sz="1800" dirty="0"/>
              <a:t>ready</a:t>
            </a:r>
            <a:r>
              <a:rPr lang="ko-KR" altLang="en-US" sz="1800" dirty="0" err="1"/>
              <a:t>이벤트처리하는</a:t>
            </a:r>
            <a:r>
              <a:rPr lang="ko-KR" altLang="en-US" sz="1800" dirty="0"/>
              <a:t> 함수 문안에 </a:t>
            </a:r>
            <a:r>
              <a:rPr lang="en-US" altLang="ko-KR" sz="1800" dirty="0" err="1"/>
              <a:t>jquery</a:t>
            </a:r>
            <a:r>
              <a:rPr lang="ko-KR" altLang="en-US" sz="1800" dirty="0"/>
              <a:t>를 작성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간단히 생략형은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$(function(){</a:t>
            </a:r>
            <a:br>
              <a:rPr lang="en-US" altLang="ko-KR" sz="1800" dirty="0"/>
            </a:br>
            <a:r>
              <a:rPr lang="en-US" altLang="ko-KR" sz="1800" dirty="0"/>
              <a:t>	</a:t>
            </a:r>
            <a:r>
              <a:rPr lang="en-US" altLang="ko-KR" sz="1800" b="1" i="1" dirty="0"/>
              <a:t>// jQuery </a:t>
            </a:r>
            <a:r>
              <a:rPr lang="ko-KR" altLang="en-US" sz="1800" b="1" i="1" dirty="0"/>
              <a:t>프로그램 문장들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   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3457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408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jQuery Selector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026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 element Selector(</a:t>
            </a:r>
            <a:r>
              <a:rPr lang="ko-KR" altLang="en-US" sz="1800" dirty="0" err="1"/>
              <a:t>태그셀렉터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$("p")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$("#test")(id</a:t>
            </a:r>
            <a:r>
              <a:rPr lang="ko-KR" altLang="en-US" sz="1800" dirty="0" err="1"/>
              <a:t>선택셀렉터</a:t>
            </a:r>
            <a:r>
              <a:rPr lang="en-US" altLang="ko-KR" sz="18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$(".test")(</a:t>
            </a:r>
            <a:r>
              <a:rPr lang="ko-KR" altLang="en-US" sz="1800" dirty="0" err="1"/>
              <a:t>클래스선택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셀렉터</a:t>
            </a:r>
            <a:r>
              <a:rPr lang="en-US" altLang="ko-KR" sz="1800" dirty="0"/>
              <a:t>)</a:t>
            </a:r>
          </a:p>
          <a:p>
            <a:pPr>
              <a:lnSpc>
                <a:spcPct val="150000"/>
              </a:lnSpc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84815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908721"/>
            <a:ext cx="10972800" cy="509857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1800" dirty="0" err="1"/>
              <a:t>엘리먼트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셀렉터</a:t>
            </a:r>
            <a:r>
              <a:rPr lang="ko-KR" altLang="en-US" sz="1800" dirty="0"/>
              <a:t> </a:t>
            </a:r>
            <a:r>
              <a:rPr lang="en-US" altLang="ko-KR" sz="1800" dirty="0"/>
              <a:t>“</a:t>
            </a:r>
            <a:r>
              <a:rPr lang="ko-KR" altLang="en-US" sz="1800" dirty="0"/>
              <a:t>예</a:t>
            </a:r>
            <a:r>
              <a:rPr lang="en-US" altLang="ko-KR" sz="1800" dirty="0"/>
              <a:t>”</a:t>
            </a:r>
            <a:br>
              <a:rPr lang="en-US" altLang="ko-KR" sz="1800" dirty="0"/>
            </a:br>
            <a:r>
              <a:rPr lang="en-US" altLang="ko-KR" sz="1800" dirty="0"/>
              <a:t>&lt;script&gt;</a:t>
            </a:r>
          </a:p>
          <a:p>
            <a:pPr>
              <a:buNone/>
            </a:pPr>
            <a:r>
              <a:rPr lang="en-US" altLang="ko-KR" sz="1800" dirty="0"/>
              <a:t>$(document).ready(function(){</a:t>
            </a:r>
          </a:p>
          <a:p>
            <a:pPr>
              <a:buNone/>
            </a:pPr>
            <a:r>
              <a:rPr lang="en-US" altLang="ko-KR" sz="1800" dirty="0"/>
              <a:t>  $("button").click(function(){</a:t>
            </a:r>
          </a:p>
          <a:p>
            <a:pPr>
              <a:buNone/>
            </a:pPr>
            <a:r>
              <a:rPr lang="en-US" altLang="ko-KR" sz="1800" dirty="0"/>
              <a:t>    $("p").hide();</a:t>
            </a:r>
          </a:p>
          <a:p>
            <a:pPr>
              <a:buNone/>
            </a:pPr>
            <a:r>
              <a:rPr lang="en-US" altLang="ko-KR" sz="1800" dirty="0"/>
              <a:t>  });</a:t>
            </a:r>
          </a:p>
          <a:p>
            <a:pPr>
              <a:buNone/>
            </a:pPr>
            <a:r>
              <a:rPr lang="en-US" altLang="ko-KR" sz="1800" dirty="0"/>
              <a:t>});</a:t>
            </a:r>
          </a:p>
          <a:p>
            <a:pPr>
              <a:buNone/>
            </a:pPr>
            <a:r>
              <a:rPr lang="en-US" altLang="ko-KR" sz="1800" dirty="0"/>
              <a:t>&lt;/script&gt;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sz="1800" dirty="0" smtClean="0"/>
              <a:t>(“p”)</a:t>
            </a:r>
            <a:r>
              <a:rPr lang="ko-KR" altLang="en-US" sz="1800" dirty="0" smtClean="0"/>
              <a:t>나 </a:t>
            </a:r>
            <a:r>
              <a:rPr lang="en-US" altLang="ko-KR" sz="1800" dirty="0" smtClean="0"/>
              <a:t>(“</a:t>
            </a:r>
            <a:r>
              <a:rPr lang="en-US" altLang="ko-KR" sz="1800" dirty="0"/>
              <a:t>button”)</a:t>
            </a:r>
            <a:r>
              <a:rPr lang="ko-KR" altLang="en-US" sz="1800" dirty="0"/>
              <a:t>은 </a:t>
            </a:r>
            <a:r>
              <a:rPr lang="ko-KR" altLang="en-US" sz="1800" dirty="0" err="1"/>
              <a:t>엘리먼트태그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셀렉터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4082"/>
          </a:xfrm>
        </p:spPr>
        <p:txBody>
          <a:bodyPr>
            <a:normAutofit/>
          </a:bodyPr>
          <a:lstStyle/>
          <a:p>
            <a:r>
              <a:rPr lang="ko-KR" altLang="en-US" sz="2400" b="0" dirty="0">
                <a:effectLst/>
              </a:rPr>
              <a:t>태그 </a:t>
            </a:r>
            <a:r>
              <a:rPr lang="en-US" altLang="ko-KR" sz="2400" b="0" dirty="0">
                <a:effectLst/>
              </a:rPr>
              <a:t>element Selector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3157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3514</TotalTime>
  <Words>936</Words>
  <Application>Microsoft Office PowerPoint</Application>
  <PresentationFormat>와이드스크린</PresentationFormat>
  <Paragraphs>265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4" baseType="lpstr">
      <vt:lpstr>HY그래픽M</vt:lpstr>
      <vt:lpstr>HY목각파임B</vt:lpstr>
      <vt:lpstr>Noto Sans KR</vt:lpstr>
      <vt:lpstr>바탕체</vt:lpstr>
      <vt:lpstr>Arial</vt:lpstr>
      <vt:lpstr>Wingdings</vt:lpstr>
      <vt:lpstr>Office 테마</vt:lpstr>
      <vt:lpstr>JQuery</vt:lpstr>
      <vt:lpstr>jQuery (www.w3schools.com의 jquery)</vt:lpstr>
      <vt:lpstr>jQuery 특징</vt:lpstr>
      <vt:lpstr>jQuery 시작하기</vt:lpstr>
      <vt:lpstr>jQuery 시작하기</vt:lpstr>
      <vt:lpstr>jQuery Syntax(구문)                                                                                 </vt:lpstr>
      <vt:lpstr> Document Ready Event</vt:lpstr>
      <vt:lpstr>jQuery Selector</vt:lpstr>
      <vt:lpstr>태그 element Selector</vt:lpstr>
      <vt:lpstr>#id Selector</vt:lpstr>
      <vt:lpstr>.class Selector(클래스셀렉터)</vt:lpstr>
      <vt:lpstr>셀렉터 “예”</vt:lpstr>
      <vt:lpstr>jQuery Event Method </vt:lpstr>
      <vt:lpstr>PowerPoint 프레젠테이션</vt:lpstr>
      <vt:lpstr>PowerPoint 프레젠테이션</vt:lpstr>
      <vt:lpstr>Focus,blur,on이벤트</vt:lpstr>
      <vt:lpstr>PowerPoint 프레젠테이션</vt:lpstr>
      <vt:lpstr>외부 자바스크립트 문서 사용시</vt:lpstr>
      <vt:lpstr>jQuery Effects - Hide and Show</vt:lpstr>
      <vt:lpstr>PowerPoint 프레젠테이션</vt:lpstr>
      <vt:lpstr>PowerPoint 프레젠테이션</vt:lpstr>
      <vt:lpstr>jQuery Effects - Fading</vt:lpstr>
      <vt:lpstr>PowerPoint 프레젠테이션</vt:lpstr>
      <vt:lpstr>jQuery Effects - Sliding</vt:lpstr>
      <vt:lpstr>Query Effects - Animation</vt:lpstr>
      <vt:lpstr>PowerPoint 프레젠테이션</vt:lpstr>
      <vt:lpstr>PowerPoint 프레젠테이션</vt:lpstr>
      <vt:lpstr>jQuery Stop Animations</vt:lpstr>
      <vt:lpstr>Callback Function</vt:lpstr>
      <vt:lpstr>jQuery - Chaining</vt:lpstr>
      <vt:lpstr> Html내용(contents)과 속성값(attribute) 조작</vt:lpstr>
      <vt:lpstr>PowerPoint 프레젠테이션</vt:lpstr>
      <vt:lpstr>Set Content and Attribute</vt:lpstr>
      <vt:lpstr>PowerPoint 프레젠테이션</vt:lpstr>
      <vt:lpstr>PowerPoint 프레젠테이션</vt:lpstr>
      <vt:lpstr>Add Element</vt:lpstr>
      <vt:lpstr>PowerPoint 프레젠테이션</vt:lpstr>
      <vt:lpstr>PowerPoint 프레젠테이션</vt:lpstr>
      <vt:lpstr>엘리먼트 제거</vt:lpstr>
      <vt:lpstr> Class 조작하기와 css조작하기 </vt:lpstr>
      <vt:lpstr>PowerPoint 프레젠테이션</vt:lpstr>
      <vt:lpstr>Jquery –css() --시작태그의 속성시는 attr()사용</vt:lpstr>
      <vt:lpstr>jQuery - Dimension(크기처리 메서드들)</vt:lpstr>
      <vt:lpstr>PowerPoint 프레젠테이션</vt:lpstr>
      <vt:lpstr>PowerPoint 프레젠테이션</vt:lpstr>
      <vt:lpstr>PowerPoint 프레젠테이션</vt:lpstr>
      <vt:lpstr>PowerPoint 프레젠테이션</vt:lpstr>
      <vt:lpstr>jQuery Traversing(jquery를 이용하여 dom노드간 이동)</vt:lpstr>
      <vt:lpstr>jQuery Traversing - Descendant(후손)</vt:lpstr>
      <vt:lpstr>jQuery Traversing - Sibling(형제 자매)</vt:lpstr>
      <vt:lpstr>PowerPoint 프레젠테이션</vt:lpstr>
      <vt:lpstr>jQuery Traversing - Filtering(조건에 맞는 것 선택)</vt:lpstr>
      <vt:lpstr>jQuery - AJAX</vt:lpstr>
      <vt:lpstr>PowerPoint 프레젠테이션</vt:lpstr>
      <vt:lpstr>jQuery - AJAX get() and post() Method와 .ajax()메서드</vt:lpstr>
      <vt:lpstr>PowerPoint 프레젠테이션</vt:lpstr>
      <vt:lpstr>jQuery - Filter(검색)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입력하세</dc:title>
  <dc:creator>hi</dc:creator>
  <cp:lastModifiedBy>404</cp:lastModifiedBy>
  <cp:revision>87</cp:revision>
  <dcterms:created xsi:type="dcterms:W3CDTF">2021-04-16T04:05:37Z</dcterms:created>
  <dcterms:modified xsi:type="dcterms:W3CDTF">2023-02-27T00:09:23Z</dcterms:modified>
</cp:coreProperties>
</file>