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 dirty="0"/>
              <a:t>페이지번호의 링크는 페이지 번호만 가지도록 하고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&lt;form&gt;</a:t>
            </a:r>
            <a:r>
              <a:rPr lang="ko-KR" altLang="en-US" dirty="0"/>
              <a:t>태그와 이벤트 처리를 통해서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pageMaker.cri.pageNum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pageMaker.cri.amount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앋을수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변경후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actionForm.find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＇]＂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반환시에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색인번호로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지정시는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     </a:t>
            </a:r>
            <a:r>
              <a:rPr lang="en-US" altLang="ko-KR" sz="1200" dirty="0" err="1"/>
              <a:t>actionForm.submit</a:t>
            </a:r>
            <a:r>
              <a:rPr lang="en-US" altLang="ko-KR" sz="1200" dirty="0"/>
              <a:t>();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&lt;form id='</a:t>
                      </a:r>
                      <a:r>
                        <a:rPr lang="en-US" sz="1100" dirty="0" err="1">
                          <a:effectLst/>
                        </a:rPr>
                        <a:t>operForm</a:t>
                      </a:r>
                      <a:r>
                        <a:rPr lang="en-US" sz="1100" dirty="0">
                          <a:effectLst/>
                        </a:rPr>
                        <a:t>' action="/</a:t>
                      </a:r>
                      <a:r>
                        <a:rPr lang="en-US" sz="1100" dirty="0" err="1">
                          <a:effectLst/>
                        </a:rPr>
                        <a:t>boad</a:t>
                      </a:r>
                      <a:r>
                        <a:rPr lang="en-US" sz="1100" dirty="0">
                          <a:effectLst/>
                        </a:rPr>
                        <a:t>/modify" method="get"&gt;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id='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name='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board.bno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</a:t>
                      </a:r>
                      <a:r>
                        <a:rPr lang="en-US" sz="1100" dirty="0" err="1">
                          <a:effectLst/>
                        </a:rPr>
                        <a:t>pageNum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cri.pageNum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name='amount'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cri.amount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&lt;/form&gt;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전체 개수 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검색조건과</a:t>
            </a:r>
            <a:r>
              <a:rPr lang="ko-KR" altLang="en-US" dirty="0" smtClean="0"/>
              <a:t> 키워드로 구분</a:t>
            </a:r>
            <a:endParaRPr lang="en-US" altLang="ko-KR" dirty="0" smtClean="0"/>
          </a:p>
          <a:p>
            <a:r>
              <a:rPr lang="ko-KR" altLang="en-US" dirty="0" smtClean="0"/>
              <a:t>검색 조건은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같은 단일 항목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작성자와</a:t>
            </a:r>
            <a:r>
              <a:rPr lang="en-US" altLang="ko-KR" dirty="0"/>
              <a:t> </a:t>
            </a:r>
            <a:r>
              <a:rPr lang="ko-KR" altLang="en-US" dirty="0"/>
              <a:t>같은 복합 항목 </a:t>
            </a:r>
            <a:endParaRPr lang="en-US" altLang="ko-KR" dirty="0"/>
          </a:p>
          <a:p>
            <a:r>
              <a:rPr lang="ko-KR" altLang="en-US" dirty="0"/>
              <a:t>검색 항목에 따라서 매번 다른 </a:t>
            </a:r>
            <a:r>
              <a:rPr lang="en-US" altLang="ko-KR" dirty="0"/>
              <a:t>SQL</a:t>
            </a:r>
            <a:r>
              <a:rPr lang="ko-KR" altLang="en-US" dirty="0"/>
              <a:t>이 처리될 필요가 있는 상황 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동적쿼리기능을 이용해서 처리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www.mybatis.org/mybatis-3/ko/dynamic-sql.html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 교재는 페이지 별로 검색을 테이블을 이용하여 하고 있음</a:t>
            </a:r>
            <a:endParaRPr lang="en-US" altLang="ko-KR" dirty="0" smtClean="0"/>
          </a:p>
          <a:p>
            <a:r>
              <a:rPr lang="ko-KR" altLang="en-US" dirty="0" smtClean="0"/>
              <a:t>그러나 페이지 별로 모든 정보를 리스트에서 가지고 있음으로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클라이언트에서 바로 처리하는 방식도 </a:t>
            </a:r>
            <a:r>
              <a:rPr lang="ko-KR" altLang="en-US" dirty="0" err="1" smtClean="0"/>
              <a:t>좋을거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부트스트랩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r>
              <a:rPr lang="en-US" altLang="ko-KR" dirty="0" smtClean="0"/>
              <a:t>_TEST_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한 개의 문자와 뒤에 한 개의 문자가 있는 경우</a:t>
            </a:r>
            <a:r>
              <a:rPr lang="en-US" altLang="ko-KR" dirty="0" smtClean="0"/>
              <a:t>(TEST</a:t>
            </a:r>
            <a:r>
              <a:rPr lang="ko-KR" altLang="en-US" dirty="0" smtClean="0"/>
              <a:t>가 포함되어 있으나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choose(when, otherwise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자바와 다르게 앞의 조건이 </a:t>
            </a:r>
            <a:r>
              <a:rPr lang="ko-KR" altLang="en-US" dirty="0" err="1" smtClean="0">
                <a:solidFill>
                  <a:srgbClr val="000000"/>
                </a:solidFill>
                <a:latin typeface="Noto Sans Demilight"/>
              </a:rPr>
              <a:t>만족되도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 다음 조건을 체크합니다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205740"/>
            <a:ext cx="8119425" cy="6430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&lt;choose&gt;</a:t>
            </a:r>
          </a:p>
          <a:p>
            <a:pPr marL="0" indent="0">
              <a:buNone/>
            </a:pPr>
            <a:r>
              <a:rPr lang="en-US" altLang="ko-KR" dirty="0"/>
              <a:t>    	&lt;when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WHERE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&lt;/when&gt;</a:t>
            </a:r>
          </a:p>
          <a:p>
            <a:pPr marL="0" indent="0">
              <a:buNone/>
            </a:pPr>
            <a:r>
              <a:rPr lang="en-US" altLang="ko-KR" dirty="0"/>
              <a:t>        &lt;when test "name != null"&gt;</a:t>
            </a:r>
          </a:p>
          <a:p>
            <a:pPr marL="0" indent="0">
              <a:buNone/>
            </a:pPr>
            <a:r>
              <a:rPr lang="en-US" altLang="ko-KR" dirty="0"/>
              <a:t>        WHERE NAME = #{name}</a:t>
            </a:r>
          </a:p>
          <a:p>
            <a:pPr marL="0" indent="0">
              <a:buNone/>
            </a:pPr>
            <a:r>
              <a:rPr lang="en-US" altLang="ko-KR" dirty="0"/>
              <a:t>        &lt;/when&gt;</a:t>
            </a:r>
          </a:p>
          <a:p>
            <a:pPr marL="0" indent="0">
              <a:buNone/>
            </a:pPr>
            <a:r>
              <a:rPr lang="en-US" altLang="ko-KR" dirty="0"/>
              <a:t>        &lt;otherwise&gt;</a:t>
            </a:r>
          </a:p>
          <a:p>
            <a:pPr marL="0" indent="0">
              <a:buNone/>
            </a:pPr>
            <a:r>
              <a:rPr lang="en-US" altLang="ko-KR" dirty="0"/>
              <a:t>        WHERE USER_NO = 1</a:t>
            </a:r>
          </a:p>
          <a:p>
            <a:pPr marL="0" indent="0">
              <a:buNone/>
            </a:pPr>
            <a:r>
              <a:rPr lang="en-US" altLang="ko-KR" dirty="0"/>
              <a:t>        AND USER_ID = 'id01'</a:t>
            </a:r>
          </a:p>
          <a:p>
            <a:pPr marL="0" indent="0">
              <a:buNone/>
            </a:pPr>
            <a:r>
              <a:rPr lang="en-US" altLang="ko-KR" dirty="0"/>
              <a:t>        &lt;/otherwise&gt;</a:t>
            </a:r>
          </a:p>
          <a:p>
            <a:pPr marL="0" indent="0">
              <a:buNone/>
            </a:pPr>
            <a:r>
              <a:rPr lang="en-US" altLang="ko-KR" dirty="0"/>
              <a:t>    &lt;/choose&gt;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prifix</a:t>
            </a:r>
            <a:r>
              <a:rPr lang="ko-KR" altLang="en-US" dirty="0" smtClean="0"/>
              <a:t>값을 붙여줍니다</a:t>
            </a:r>
            <a:endParaRPr lang="ko-KR" altLang="en-US" dirty="0"/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다음 문장이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HashMap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&lt;&gt;();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493983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43820" y="158072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검색항목</a:t>
            </a:r>
            <a:r>
              <a:rPr lang="en-US" altLang="ko-KR" dirty="0"/>
              <a:t>(type)</a:t>
            </a:r>
            <a:r>
              <a:rPr lang="ko-KR" altLang="en-US" dirty="0"/>
              <a:t>과 검색 키워드</a:t>
            </a:r>
            <a:r>
              <a:rPr lang="en-US" altLang="ko-KR" dirty="0"/>
              <a:t>(keyword)</a:t>
            </a:r>
            <a:r>
              <a:rPr lang="ko-KR" altLang="en-US" dirty="0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한자씩을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배열로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(p342)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#search"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option:selected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종류를 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searchForm.find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searchForm.submit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//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board</a:t>
            </a: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);  //</a:t>
            </a:r>
            <a:r>
              <a:rPr lang="en-US" altLang="ko-KR" sz="1200" dirty="0" err="1" smtClean="0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ko-KR" altLang="en-US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bno,title,content,writer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&lt;insert id="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keyProperty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" order="BEFORE"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resultType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="long"&gt;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  select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seq_board.nextval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from dual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&lt;/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selectKey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insert into 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bno,title,content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, writer)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  values (#{</a:t>
            </a:r>
            <a:r>
              <a:rPr lang="en-US" altLang="ko-KR" sz="14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}, #{title}, #{content}, #{writer})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=123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POST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이동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75136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하나시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사용하여 자동 주입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_={@</a:t>
            </a:r>
            <a:r>
              <a:rPr lang="en-US" altLang="ko-K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ko-KR" altLang="en-US" sz="1100" dirty="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BoardController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dataTables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-example'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ebar-nav navbar-collapse collapse"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expanded"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정렬할 수 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사용을 지양한다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&lt;= 20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&gt; 10;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 dirty="0"/>
              <a:t>&lt;select id=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getListWithPaging</a:t>
            </a:r>
            <a:r>
              <a:rPr lang="en-US" altLang="ko-KR" sz="1100" i="1" dirty="0"/>
              <a:t>"</a:t>
            </a:r>
            <a:endParaRPr lang="ko-KR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resultType</a:t>
            </a:r>
            <a:r>
              <a:rPr lang="en-US" altLang="ko-KR" sz="1100" dirty="0"/>
              <a:t>=</a:t>
            </a:r>
            <a:r>
              <a:rPr lang="en-US" altLang="ko-KR" sz="1100" i="1" dirty="0"/>
              <a:t>"</a:t>
            </a:r>
            <a:r>
              <a:rPr lang="en-US" altLang="ko-KR" sz="1100" i="1" dirty="0" err="1"/>
              <a:t>org.zerock.domain.BoardVO</a:t>
            </a:r>
            <a:r>
              <a:rPr lang="en-US" altLang="ko-KR" sz="1100" i="1" dirty="0"/>
              <a:t>"</a:t>
            </a:r>
            <a:r>
              <a:rPr lang="en-US" altLang="ko-KR" sz="1100" dirty="0"/>
              <a:t>&gt;</a:t>
            </a:r>
            <a:endParaRPr lang="ko-KR" altLang="ko-KR" sz="1100" dirty="0"/>
          </a:p>
          <a:p>
            <a:r>
              <a:rPr lang="en-US" altLang="ko-KR" sz="1100" dirty="0"/>
              <a:t>  &lt;![CDATA[</a:t>
            </a:r>
            <a:endParaRPr lang="ko-KR" altLang="ko-KR" sz="1100" dirty="0"/>
          </a:p>
          <a:p>
            <a:r>
              <a:rPr lang="en-US" altLang="ko-KR" sz="1100" dirty="0"/>
              <a:t>   select </a:t>
            </a:r>
            <a:endParaRPr lang="ko-KR" altLang="ko-KR" sz="1100" dirty="0"/>
          </a:p>
          <a:p>
            <a:r>
              <a:rPr lang="en-US" altLang="ko-KR" sz="1100" dirty="0"/>
              <a:t>    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endParaRPr lang="ko-KR" altLang="ko-KR" sz="1100" dirty="0"/>
          </a:p>
          <a:p>
            <a:r>
              <a:rPr lang="en-US" altLang="ko-KR" sz="1100" dirty="0"/>
              <a:t>   from </a:t>
            </a:r>
            <a:endParaRPr lang="ko-KR" altLang="ko-KR" sz="1100" dirty="0"/>
          </a:p>
          <a:p>
            <a:r>
              <a:rPr lang="en-US" altLang="ko-KR" sz="1100" dirty="0"/>
              <a:t>       (</a:t>
            </a:r>
            <a:endParaRPr lang="ko-KR" altLang="ko-KR" sz="1100" dirty="0"/>
          </a:p>
          <a:p>
            <a:r>
              <a:rPr lang="en-US" altLang="ko-KR" sz="1100" dirty="0"/>
              <a:t>       select /*+INDEX_DESC(</a:t>
            </a:r>
            <a:r>
              <a:rPr lang="en-US" altLang="ko-KR" sz="1100" dirty="0" err="1"/>
              <a:t>tbl_board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pk_board</a:t>
            </a:r>
            <a:r>
              <a:rPr lang="en-US" altLang="ko-KR" sz="1100" dirty="0"/>
              <a:t>) */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bno</a:t>
            </a:r>
            <a:r>
              <a:rPr lang="en-US" altLang="ko-KR" sz="1100" dirty="0"/>
              <a:t>, title, content, writer, </a:t>
            </a:r>
            <a:r>
              <a:rPr lang="en-US" altLang="ko-KR" sz="1100" dirty="0" err="1"/>
              <a:t>regdate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updatedate</a:t>
            </a:r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     from </a:t>
            </a:r>
            <a:endParaRPr lang="ko-KR" altLang="ko-KR" sz="1100" dirty="0"/>
          </a:p>
          <a:p>
            <a:r>
              <a:rPr lang="en-US" altLang="ko-KR" sz="1100" dirty="0"/>
              <a:t>         </a:t>
            </a:r>
            <a:r>
              <a:rPr lang="en-US" altLang="ko-KR" sz="1100" dirty="0" err="1"/>
              <a:t>tbl_board</a:t>
            </a:r>
            <a:endParaRPr lang="ko-KR" altLang="ko-KR" sz="1100" dirty="0"/>
          </a:p>
          <a:p>
            <a:r>
              <a:rPr lang="en-US" altLang="ko-KR" sz="1100" dirty="0"/>
              <a:t>      where </a:t>
            </a:r>
            <a:r>
              <a:rPr lang="en-US" altLang="ko-KR" sz="1100" dirty="0" err="1"/>
              <a:t>rownum</a:t>
            </a:r>
            <a:r>
              <a:rPr lang="en-US" altLang="ko-KR" sz="1100" dirty="0"/>
              <a:t> &lt;= 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* #{amount}</a:t>
            </a:r>
            <a:endParaRPr lang="ko-KR" altLang="ko-KR" sz="1100" dirty="0"/>
          </a:p>
          <a:p>
            <a:r>
              <a:rPr lang="en-US" altLang="ko-KR" sz="1100" dirty="0"/>
              <a:t>      )</a:t>
            </a:r>
            <a:endParaRPr lang="ko-KR" altLang="ko-KR" sz="1100" dirty="0"/>
          </a:p>
          <a:p>
            <a:r>
              <a:rPr lang="en-US" altLang="ko-KR" sz="1100" dirty="0"/>
              <a:t>  where </a:t>
            </a:r>
            <a:r>
              <a:rPr lang="en-US" altLang="ko-KR" sz="1100" dirty="0" err="1"/>
              <a:t>rn</a:t>
            </a:r>
            <a:r>
              <a:rPr lang="en-US" altLang="ko-KR" sz="1100" dirty="0"/>
              <a:t> &gt; (#{</a:t>
            </a:r>
            <a:r>
              <a:rPr lang="en-US" altLang="ko-KR" sz="1100" dirty="0" err="1"/>
              <a:t>pageNum</a:t>
            </a:r>
            <a:r>
              <a:rPr lang="en-US" altLang="ko-KR" sz="1100" dirty="0"/>
              <a:t>} -1) * #{amount}   </a:t>
            </a:r>
            <a:endParaRPr lang="ko-KR" altLang="ko-KR" sz="1100" dirty="0"/>
          </a:p>
          <a:p>
            <a:r>
              <a:rPr lang="en-US" altLang="ko-KR" sz="1100" dirty="0"/>
              <a:t> </a:t>
            </a:r>
            <a:endParaRPr lang="ko-KR" altLang="ko-KR" sz="1100" dirty="0"/>
          </a:p>
          <a:p>
            <a:r>
              <a:rPr lang="en-US" altLang="ko-KR" sz="1100" dirty="0"/>
              <a:t>  ]]&gt;</a:t>
            </a:r>
            <a:endParaRPr lang="ko-KR" altLang="ko-KR" sz="1100" dirty="0"/>
          </a:p>
          <a:p>
            <a:r>
              <a:rPr lang="en-US" altLang="ko-KR" sz="1100" dirty="0"/>
              <a:t>  &lt;/select&gt;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</TotalTime>
  <Words>5235</Words>
  <Application>Microsoft Office PowerPoint</Application>
  <PresentationFormat>화면 슬라이드 쇼(4:3)</PresentationFormat>
  <Paragraphs>1649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전체 개수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 (p342)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347</cp:revision>
  <dcterms:created xsi:type="dcterms:W3CDTF">2018-08-08T08:58:11Z</dcterms:created>
  <dcterms:modified xsi:type="dcterms:W3CDTF">2023-05-25T04:51:10Z</dcterms:modified>
</cp:coreProperties>
</file>