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402" r:id="rId7"/>
    <p:sldId id="360" r:id="rId8"/>
    <p:sldId id="361" r:id="rId9"/>
    <p:sldId id="362" r:id="rId10"/>
    <p:sldId id="363" r:id="rId11"/>
    <p:sldId id="420" r:id="rId12"/>
    <p:sldId id="364" r:id="rId13"/>
    <p:sldId id="365" r:id="rId14"/>
    <p:sldId id="366" r:id="rId15"/>
    <p:sldId id="421" r:id="rId16"/>
    <p:sldId id="367" r:id="rId17"/>
    <p:sldId id="368" r:id="rId18"/>
    <p:sldId id="369" r:id="rId19"/>
    <p:sldId id="422" r:id="rId20"/>
    <p:sldId id="370" r:id="rId21"/>
    <p:sldId id="371" r:id="rId22"/>
    <p:sldId id="372" r:id="rId23"/>
    <p:sldId id="423" r:id="rId24"/>
    <p:sldId id="373" r:id="rId25"/>
    <p:sldId id="374" r:id="rId26"/>
    <p:sldId id="375" r:id="rId27"/>
    <p:sldId id="376" r:id="rId28"/>
    <p:sldId id="377" r:id="rId29"/>
    <p:sldId id="378" r:id="rId30"/>
    <p:sldId id="426" r:id="rId31"/>
    <p:sldId id="425" r:id="rId32"/>
    <p:sldId id="404" r:id="rId33"/>
    <p:sldId id="379" r:id="rId34"/>
    <p:sldId id="405" r:id="rId35"/>
    <p:sldId id="380" r:id="rId36"/>
    <p:sldId id="381" r:id="rId37"/>
    <p:sldId id="427" r:id="rId38"/>
    <p:sldId id="382" r:id="rId39"/>
    <p:sldId id="406" r:id="rId40"/>
    <p:sldId id="383" r:id="rId41"/>
    <p:sldId id="428" r:id="rId42"/>
    <p:sldId id="384" r:id="rId43"/>
    <p:sldId id="385" r:id="rId44"/>
    <p:sldId id="386" r:id="rId45"/>
    <p:sldId id="430" r:id="rId46"/>
    <p:sldId id="431" r:id="rId47"/>
    <p:sldId id="407" r:id="rId48"/>
    <p:sldId id="387" r:id="rId49"/>
    <p:sldId id="388" r:id="rId50"/>
    <p:sldId id="432" r:id="rId51"/>
    <p:sldId id="433" r:id="rId52"/>
    <p:sldId id="434" r:id="rId53"/>
    <p:sldId id="418" r:id="rId54"/>
    <p:sldId id="435" r:id="rId55"/>
    <p:sldId id="436" r:id="rId56"/>
    <p:sldId id="437" r:id="rId57"/>
    <p:sldId id="389" r:id="rId58"/>
    <p:sldId id="390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11" r:id="rId67"/>
    <p:sldId id="391" r:id="rId68"/>
    <p:sldId id="393" r:id="rId69"/>
    <p:sldId id="394" r:id="rId70"/>
    <p:sldId id="446" r:id="rId71"/>
    <p:sldId id="445" r:id="rId72"/>
    <p:sldId id="413" r:id="rId73"/>
    <p:sldId id="447" r:id="rId74"/>
    <p:sldId id="448" r:id="rId75"/>
    <p:sldId id="395" r:id="rId76"/>
    <p:sldId id="449" r:id="rId77"/>
    <p:sldId id="450" r:id="rId78"/>
    <p:sldId id="451" r:id="rId79"/>
    <p:sldId id="452" r:id="rId80"/>
    <p:sldId id="453" r:id="rId81"/>
    <p:sldId id="396" r:id="rId82"/>
    <p:sldId id="414" r:id="rId83"/>
    <p:sldId id="415" r:id="rId84"/>
    <p:sldId id="397" r:id="rId85"/>
    <p:sldId id="398" r:id="rId86"/>
    <p:sldId id="399" r:id="rId87"/>
    <p:sldId id="400" r:id="rId88"/>
    <p:sldId id="401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ACE7-A19D-4904-9F15-6D65CD08E1D6}" v="5009" dt="2018-09-21T04:01:13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544FACE7-A19D-4904-9F15-6D65CD08E1D6}"/>
    <pc:docChg chg="undo custSel addSld modSld">
      <pc:chgData name="Wallter Kang" userId="d5c269cbe9dbe8bc" providerId="LiveId" clId="{544FACE7-A19D-4904-9F15-6D65CD08E1D6}" dt="2018-09-20T09:32:42.048" v="4025"/>
      <pc:docMkLst>
        <pc:docMk/>
      </pc:docMkLst>
      <pc:sldChg chg="addSp modSp">
        <pc:chgData name="Wallter Kang" userId="d5c269cbe9dbe8bc" providerId="LiveId" clId="{544FACE7-A19D-4904-9F15-6D65CD08E1D6}" dt="2018-09-20T05:56:40.051" v="427" actId="1076"/>
        <pc:sldMkLst>
          <pc:docMk/>
          <pc:sldMk cId="3973601094" sldId="375"/>
        </pc:sldMkLst>
        <pc:spChg chg="mod">
          <ac:chgData name="Wallter Kang" userId="d5c269cbe9dbe8bc" providerId="LiveId" clId="{544FACE7-A19D-4904-9F15-6D65CD08E1D6}" dt="2018-09-20T05:56:11.995" v="417" actId="20577"/>
          <ac:spMkLst>
            <pc:docMk/>
            <pc:sldMk cId="3973601094" sldId="375"/>
            <ac:spMk id="3" creationId="{37F0B43B-6B79-4EC9-A074-1FBE06CBEA71}"/>
          </ac:spMkLst>
        </pc:spChg>
        <pc:spChg chg="add mod">
          <ac:chgData name="Wallter Kang" userId="d5c269cbe9dbe8bc" providerId="LiveId" clId="{544FACE7-A19D-4904-9F15-6D65CD08E1D6}" dt="2018-09-20T05:56:40.051" v="427" actId="1076"/>
          <ac:spMkLst>
            <pc:docMk/>
            <pc:sldMk cId="3973601094" sldId="375"/>
            <ac:spMk id="5" creationId="{CA3C8C0E-AD5B-4DF5-8FBB-19BBB7EA9419}"/>
          </ac:spMkLst>
        </pc:spChg>
        <pc:picChg chg="add mod">
          <ac:chgData name="Wallter Kang" userId="d5c269cbe9dbe8bc" providerId="LiveId" clId="{544FACE7-A19D-4904-9F15-6D65CD08E1D6}" dt="2018-09-20T05:56:20.290" v="419" actId="1076"/>
          <ac:picMkLst>
            <pc:docMk/>
            <pc:sldMk cId="3973601094" sldId="375"/>
            <ac:picMk id="4" creationId="{1846ADAD-DB8A-46A8-8125-324EEFE6BB39}"/>
          </ac:picMkLst>
        </pc:picChg>
      </pc:sldChg>
      <pc:sldChg chg="addSp modSp add">
        <pc:chgData name="Wallter Kang" userId="d5c269cbe9dbe8bc" providerId="LiveId" clId="{544FACE7-A19D-4904-9F15-6D65CD08E1D6}" dt="2018-09-20T06:00:52.305" v="615" actId="13822"/>
        <pc:sldMkLst>
          <pc:docMk/>
          <pc:sldMk cId="1104398346" sldId="376"/>
        </pc:sldMkLst>
        <pc:spChg chg="mod">
          <ac:chgData name="Wallter Kang" userId="d5c269cbe9dbe8bc" providerId="LiveId" clId="{544FACE7-A19D-4904-9F15-6D65CD08E1D6}" dt="2018-09-20T05:57:30.493" v="492" actId="20577"/>
          <ac:spMkLst>
            <pc:docMk/>
            <pc:sldMk cId="1104398346" sldId="376"/>
            <ac:spMk id="2" creationId="{35495A5A-FB34-4521-8B8E-31793B240054}"/>
          </ac:spMkLst>
        </pc:spChg>
        <pc:spChg chg="mod">
          <ac:chgData name="Wallter Kang" userId="d5c269cbe9dbe8bc" providerId="LiveId" clId="{544FACE7-A19D-4904-9F15-6D65CD08E1D6}" dt="2018-09-20T05:58:03.641" v="572" actId="20577"/>
          <ac:spMkLst>
            <pc:docMk/>
            <pc:sldMk cId="1104398346" sldId="376"/>
            <ac:spMk id="3" creationId="{22C6F99D-D232-4D05-8676-5E515033BCD0}"/>
          </ac:spMkLst>
        </pc:spChg>
        <pc:spChg chg="add mod">
          <ac:chgData name="Wallter Kang" userId="d5c269cbe9dbe8bc" providerId="LiveId" clId="{544FACE7-A19D-4904-9F15-6D65CD08E1D6}" dt="2018-09-20T06:00:08.346" v="587" actId="1076"/>
          <ac:spMkLst>
            <pc:docMk/>
            <pc:sldMk cId="1104398346" sldId="376"/>
            <ac:spMk id="4" creationId="{6E7DB721-3441-4C07-A320-184C636122E2}"/>
          </ac:spMkLst>
        </pc:spChg>
        <pc:spChg chg="add mod">
          <ac:chgData name="Wallter Kang" userId="d5c269cbe9dbe8bc" providerId="LiveId" clId="{544FACE7-A19D-4904-9F15-6D65CD08E1D6}" dt="2018-09-20T06:00:52.305" v="615" actId="13822"/>
          <ac:spMkLst>
            <pc:docMk/>
            <pc:sldMk cId="1104398346" sldId="376"/>
            <ac:spMk id="5" creationId="{34E13310-E3AC-4659-9AC4-ACDE18BE5245}"/>
          </ac:spMkLst>
        </pc:spChg>
      </pc:sldChg>
      <pc:sldChg chg="addSp delSp modSp add">
        <pc:chgData name="Wallter Kang" userId="d5c269cbe9dbe8bc" providerId="LiveId" clId="{544FACE7-A19D-4904-9F15-6D65CD08E1D6}" dt="2018-09-20T06:01:40.487" v="623" actId="1076"/>
        <pc:sldMkLst>
          <pc:docMk/>
          <pc:sldMk cId="1223173382" sldId="377"/>
        </pc:sldMkLst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2" creationId="{FF1EEAE3-01ED-4711-8B61-38EA33D2998A}"/>
          </ac:spMkLst>
        </pc:spChg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3" creationId="{B5AE3326-54D0-4C4A-AEF6-70304969CFB9}"/>
          </ac:spMkLst>
        </pc:spChg>
        <pc:spChg chg="add">
          <ac:chgData name="Wallter Kang" userId="d5c269cbe9dbe8bc" providerId="LiveId" clId="{544FACE7-A19D-4904-9F15-6D65CD08E1D6}" dt="2018-09-20T06:01:16.877" v="618"/>
          <ac:spMkLst>
            <pc:docMk/>
            <pc:sldMk cId="1223173382" sldId="377"/>
            <ac:spMk id="5" creationId="{86F3C9EF-879D-4A6E-A9BA-58396F3845AE}"/>
          </ac:spMkLst>
        </pc:spChg>
        <pc:spChg chg="add del">
          <ac:chgData name="Wallter Kang" userId="d5c269cbe9dbe8bc" providerId="LiveId" clId="{544FACE7-A19D-4904-9F15-6D65CD08E1D6}" dt="2018-09-20T06:01:29.271" v="621"/>
          <ac:spMkLst>
            <pc:docMk/>
            <pc:sldMk cId="1223173382" sldId="377"/>
            <ac:spMk id="8" creationId="{E2CCB8EF-A08B-48C2-B10A-3C6201AE33AC}"/>
          </ac:spMkLst>
        </pc:spChg>
        <pc:spChg chg="add mod">
          <ac:chgData name="Wallter Kang" userId="d5c269cbe9dbe8bc" providerId="LiveId" clId="{544FACE7-A19D-4904-9F15-6D65CD08E1D6}" dt="2018-09-20T06:01:40.487" v="623" actId="1076"/>
          <ac:spMkLst>
            <pc:docMk/>
            <pc:sldMk cId="1223173382" sldId="377"/>
            <ac:spMk id="10" creationId="{DEED7DF5-646C-46D6-8679-F5A2EF5521AD}"/>
          </ac:spMkLst>
        </pc:spChg>
        <pc:picChg chg="add">
          <ac:chgData name="Wallter Kang" userId="d5c269cbe9dbe8bc" providerId="LiveId" clId="{544FACE7-A19D-4904-9F15-6D65CD08E1D6}" dt="2018-09-20T06:01:16.877" v="618"/>
          <ac:picMkLst>
            <pc:docMk/>
            <pc:sldMk cId="1223173382" sldId="377"/>
            <ac:picMk id="4" creationId="{050EC504-CA07-4FCA-BBF2-0EDCE22C897B}"/>
          </ac:picMkLst>
        </pc:picChg>
        <pc:picChg chg="add mod">
          <ac:chgData name="Wallter Kang" userId="d5c269cbe9dbe8bc" providerId="LiveId" clId="{544FACE7-A19D-4904-9F15-6D65CD08E1D6}" dt="2018-09-20T06:01:21.032" v="619" actId="1076"/>
          <ac:picMkLst>
            <pc:docMk/>
            <pc:sldMk cId="1223173382" sldId="377"/>
            <ac:picMk id="6" creationId="{60D1F05D-F733-44A6-9B52-1743EA92485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7" creationId="{3A09D6A2-FEF8-4DE7-944F-4D48E60153B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9" creationId="{0E8FCBDA-D76B-405C-ACED-A4FA2CF6BA21}"/>
          </ac:picMkLst>
        </pc:picChg>
      </pc:sldChg>
      <pc:sldChg chg="addSp modSp add">
        <pc:chgData name="Wallter Kang" userId="d5c269cbe9dbe8bc" providerId="LiveId" clId="{544FACE7-A19D-4904-9F15-6D65CD08E1D6}" dt="2018-09-20T06:17:43.954" v="840" actId="20577"/>
        <pc:sldMkLst>
          <pc:docMk/>
          <pc:sldMk cId="2223346619" sldId="378"/>
        </pc:sldMkLst>
        <pc:spChg chg="mod">
          <ac:chgData name="Wallter Kang" userId="d5c269cbe9dbe8bc" providerId="LiveId" clId="{544FACE7-A19D-4904-9F15-6D65CD08E1D6}" dt="2018-09-20T06:08:45.653" v="692"/>
          <ac:spMkLst>
            <pc:docMk/>
            <pc:sldMk cId="2223346619" sldId="378"/>
            <ac:spMk id="2" creationId="{C30CEDA4-6DB2-4DD4-A61C-66D4C54DD977}"/>
          </ac:spMkLst>
        </pc:spChg>
        <pc:spChg chg="mod">
          <ac:chgData name="Wallter Kang" userId="d5c269cbe9dbe8bc" providerId="LiveId" clId="{544FACE7-A19D-4904-9F15-6D65CD08E1D6}" dt="2018-09-20T06:17:43.954" v="840" actId="20577"/>
          <ac:spMkLst>
            <pc:docMk/>
            <pc:sldMk cId="2223346619" sldId="378"/>
            <ac:spMk id="3" creationId="{99613A48-3AFE-4D76-ACDE-716D3FF7D9CA}"/>
          </ac:spMkLst>
        </pc:spChg>
        <pc:spChg chg="add mod">
          <ac:chgData name="Wallter Kang" userId="d5c269cbe9dbe8bc" providerId="LiveId" clId="{544FACE7-A19D-4904-9F15-6D65CD08E1D6}" dt="2018-09-20T06:17:27.317" v="772" actId="13822"/>
          <ac:spMkLst>
            <pc:docMk/>
            <pc:sldMk cId="2223346619" sldId="378"/>
            <ac:spMk id="4" creationId="{FCC0784E-CCE6-411B-9AD7-28B6536809E4}"/>
          </ac:spMkLst>
        </pc:spChg>
      </pc:sldChg>
      <pc:sldChg chg="addSp modSp add">
        <pc:chgData name="Wallter Kang" userId="d5c269cbe9dbe8bc" providerId="LiveId" clId="{544FACE7-A19D-4904-9F15-6D65CD08E1D6}" dt="2018-09-20T06:19:31.070" v="895" actId="1076"/>
        <pc:sldMkLst>
          <pc:docMk/>
          <pc:sldMk cId="1086720599" sldId="379"/>
        </pc:sldMkLst>
        <pc:spChg chg="mod">
          <ac:chgData name="Wallter Kang" userId="d5c269cbe9dbe8bc" providerId="LiveId" clId="{544FACE7-A19D-4904-9F15-6D65CD08E1D6}" dt="2018-09-20T06:18:22.180" v="884" actId="20577"/>
          <ac:spMkLst>
            <pc:docMk/>
            <pc:sldMk cId="1086720599" sldId="379"/>
            <ac:spMk id="2" creationId="{C8777764-A095-41E3-A0DE-29E813C69B25}"/>
          </ac:spMkLst>
        </pc:spChg>
        <pc:spChg chg="add mod">
          <ac:chgData name="Wallter Kang" userId="d5c269cbe9dbe8bc" providerId="LiveId" clId="{544FACE7-A19D-4904-9F15-6D65CD08E1D6}" dt="2018-09-20T06:19:09.966" v="893" actId="1076"/>
          <ac:spMkLst>
            <pc:docMk/>
            <pc:sldMk cId="1086720599" sldId="379"/>
            <ac:spMk id="4" creationId="{F6B999C1-76A5-4711-B7AA-0218253287D5}"/>
          </ac:spMkLst>
        </pc:spChg>
        <pc:picChg chg="add mod">
          <ac:chgData name="Wallter Kang" userId="d5c269cbe9dbe8bc" providerId="LiveId" clId="{544FACE7-A19D-4904-9F15-6D65CD08E1D6}" dt="2018-09-20T06:19:31.070" v="895" actId="1076"/>
          <ac:picMkLst>
            <pc:docMk/>
            <pc:sldMk cId="1086720599" sldId="379"/>
            <ac:picMk id="5" creationId="{48079915-5597-440D-9F6C-E1EB75866B06}"/>
          </ac:picMkLst>
        </pc:picChg>
      </pc:sldChg>
      <pc:sldChg chg="addSp delSp modSp add">
        <pc:chgData name="Wallter Kang" userId="d5c269cbe9dbe8bc" providerId="LiveId" clId="{544FACE7-A19D-4904-9F15-6D65CD08E1D6}" dt="2018-09-20T06:21:37.853" v="925" actId="1076"/>
        <pc:sldMkLst>
          <pc:docMk/>
          <pc:sldMk cId="1280019163" sldId="380"/>
        </pc:sldMkLst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2" creationId="{AACF38E3-9CBB-4D5E-9765-903E72A2231B}"/>
          </ac:spMkLst>
        </pc:spChg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3" creationId="{42415F22-899B-470B-B49D-E609E184BFBC}"/>
          </ac:spMkLst>
        </pc:spChg>
        <pc:spChg chg="add mod">
          <ac:chgData name="Wallter Kang" userId="d5c269cbe9dbe8bc" providerId="LiveId" clId="{544FACE7-A19D-4904-9F15-6D65CD08E1D6}" dt="2018-09-20T06:20:22.824" v="910" actId="13822"/>
          <ac:spMkLst>
            <pc:docMk/>
            <pc:sldMk cId="1280019163" sldId="380"/>
            <ac:spMk id="4" creationId="{7C3F3558-EBB7-4EC7-924B-DC55D5237D69}"/>
          </ac:spMkLst>
        </pc:spChg>
        <pc:spChg chg="add mod">
          <ac:chgData name="Wallter Kang" userId="d5c269cbe9dbe8bc" providerId="LiveId" clId="{544FACE7-A19D-4904-9F15-6D65CD08E1D6}" dt="2018-09-20T06:21:32.604" v="923" actId="1076"/>
          <ac:spMkLst>
            <pc:docMk/>
            <pc:sldMk cId="1280019163" sldId="380"/>
            <ac:spMk id="6" creationId="{3E3AC35B-FA00-4709-BD5A-966F8FBD7C94}"/>
          </ac:spMkLst>
        </pc:spChg>
        <pc:picChg chg="add mod">
          <ac:chgData name="Wallter Kang" userId="d5c269cbe9dbe8bc" providerId="LiveId" clId="{544FACE7-A19D-4904-9F15-6D65CD08E1D6}" dt="2018-09-20T06:21:37.853" v="925" actId="1076"/>
          <ac:picMkLst>
            <pc:docMk/>
            <pc:sldMk cId="1280019163" sldId="380"/>
            <ac:picMk id="5" creationId="{AE6D59F8-2EF5-433C-9769-6C57550F21B7}"/>
          </ac:picMkLst>
        </pc:picChg>
      </pc:sldChg>
      <pc:sldChg chg="addSp modSp add">
        <pc:chgData name="Wallter Kang" userId="d5c269cbe9dbe8bc" providerId="LiveId" clId="{544FACE7-A19D-4904-9F15-6D65CD08E1D6}" dt="2018-09-20T06:24:27.891" v="1108" actId="14100"/>
        <pc:sldMkLst>
          <pc:docMk/>
          <pc:sldMk cId="3878820668" sldId="381"/>
        </pc:sldMkLst>
        <pc:spChg chg="mod">
          <ac:chgData name="Wallter Kang" userId="d5c269cbe9dbe8bc" providerId="LiveId" clId="{544FACE7-A19D-4904-9F15-6D65CD08E1D6}" dt="2018-09-20T06:22:07.799" v="952" actId="20577"/>
          <ac:spMkLst>
            <pc:docMk/>
            <pc:sldMk cId="3878820668" sldId="381"/>
            <ac:spMk id="2" creationId="{021C6E4D-98A6-4533-8D6D-3BB61E3C16B3}"/>
          </ac:spMkLst>
        </pc:spChg>
        <pc:spChg chg="mod">
          <ac:chgData name="Wallter Kang" userId="d5c269cbe9dbe8bc" providerId="LiveId" clId="{544FACE7-A19D-4904-9F15-6D65CD08E1D6}" dt="2018-09-20T06:23:17.314" v="1102" actId="20577"/>
          <ac:spMkLst>
            <pc:docMk/>
            <pc:sldMk cId="3878820668" sldId="381"/>
            <ac:spMk id="3" creationId="{CD451D2B-9F04-4980-A463-AB4703B56735}"/>
          </ac:spMkLst>
        </pc:sp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4" creationId="{E13C6888-7EE9-47B0-B26B-17F606DE01CA}"/>
          </ac:picMkLst>
        </pc:pic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5" creationId="{30A0B09C-352E-41A6-A496-5B46ED83F646}"/>
          </ac:picMkLst>
        </pc:picChg>
        <pc:picChg chg="add mod">
          <ac:chgData name="Wallter Kang" userId="d5c269cbe9dbe8bc" providerId="LiveId" clId="{544FACE7-A19D-4904-9F15-6D65CD08E1D6}" dt="2018-09-20T06:24:27.891" v="1108" actId="14100"/>
          <ac:picMkLst>
            <pc:docMk/>
            <pc:sldMk cId="3878820668" sldId="381"/>
            <ac:picMk id="6" creationId="{4E1B5317-405B-4732-9A68-80FBFC57A310}"/>
          </ac:picMkLst>
        </pc:picChg>
      </pc:sldChg>
      <pc:sldChg chg="addSp modSp add">
        <pc:chgData name="Wallter Kang" userId="d5c269cbe9dbe8bc" providerId="LiveId" clId="{544FACE7-A19D-4904-9F15-6D65CD08E1D6}" dt="2018-09-20T07:50:15.859" v="1270" actId="1076"/>
        <pc:sldMkLst>
          <pc:docMk/>
          <pc:sldMk cId="2497758251" sldId="382"/>
        </pc:sldMkLst>
        <pc:spChg chg="mod">
          <ac:chgData name="Wallter Kang" userId="d5c269cbe9dbe8bc" providerId="LiveId" clId="{544FACE7-A19D-4904-9F15-6D65CD08E1D6}" dt="2018-09-20T06:24:44.824" v="1147" actId="20577"/>
          <ac:spMkLst>
            <pc:docMk/>
            <pc:sldMk cId="2497758251" sldId="382"/>
            <ac:spMk id="2" creationId="{661C68F7-89DF-4120-9DCD-3895C378EE73}"/>
          </ac:spMkLst>
        </pc:spChg>
        <pc:spChg chg="mod">
          <ac:chgData name="Wallter Kang" userId="d5c269cbe9dbe8bc" providerId="LiveId" clId="{544FACE7-A19D-4904-9F15-6D65CD08E1D6}" dt="2018-09-20T06:26:02.795" v="1264" actId="1076"/>
          <ac:spMkLst>
            <pc:docMk/>
            <pc:sldMk cId="2497758251" sldId="382"/>
            <ac:spMk id="3" creationId="{2D757119-4914-48DF-817B-B3368E0DE6EF}"/>
          </ac:spMkLst>
        </pc:spChg>
        <pc:spChg chg="add mod">
          <ac:chgData name="Wallter Kang" userId="d5c269cbe9dbe8bc" providerId="LiveId" clId="{544FACE7-A19D-4904-9F15-6D65CD08E1D6}" dt="2018-09-20T06:26:06.560" v="1265" actId="1076"/>
          <ac:spMkLst>
            <pc:docMk/>
            <pc:sldMk cId="2497758251" sldId="382"/>
            <ac:spMk id="4" creationId="{D05C8865-F7C9-4D50-BC88-AD73E99FA764}"/>
          </ac:spMkLst>
        </pc:spChg>
        <pc:spChg chg="add mod">
          <ac:chgData name="Wallter Kang" userId="d5c269cbe9dbe8bc" providerId="LiveId" clId="{544FACE7-A19D-4904-9F15-6D65CD08E1D6}" dt="2018-09-20T07:50:05.897" v="1267" actId="1076"/>
          <ac:spMkLst>
            <pc:docMk/>
            <pc:sldMk cId="2497758251" sldId="382"/>
            <ac:spMk id="9" creationId="{161EF07F-4018-4BA7-9A44-C714FFC191DC}"/>
          </ac:spMkLst>
        </pc:spChg>
        <pc:picChg chg="add mod">
          <ac:chgData name="Wallter Kang" userId="d5c269cbe9dbe8bc" providerId="LiveId" clId="{544FACE7-A19D-4904-9F15-6D65CD08E1D6}" dt="2018-09-20T07:50:08.735" v="1268" actId="1076"/>
          <ac:picMkLst>
            <pc:docMk/>
            <pc:sldMk cId="2497758251" sldId="382"/>
            <ac:picMk id="5" creationId="{3BBDA218-5CDF-4ECC-9449-4239B60F2C10}"/>
          </ac:picMkLst>
        </pc:picChg>
        <pc:picChg chg="add mod">
          <ac:chgData name="Wallter Kang" userId="d5c269cbe9dbe8bc" providerId="LiveId" clId="{544FACE7-A19D-4904-9F15-6D65CD08E1D6}" dt="2018-09-20T07:50:10.578" v="1269" actId="1076"/>
          <ac:picMkLst>
            <pc:docMk/>
            <pc:sldMk cId="2497758251" sldId="382"/>
            <ac:picMk id="6" creationId="{9FD17A28-9FF4-4A11-A269-A25ED57972A9}"/>
          </ac:picMkLst>
        </pc:picChg>
        <pc:picChg chg="add mod">
          <ac:chgData name="Wallter Kang" userId="d5c269cbe9dbe8bc" providerId="LiveId" clId="{544FACE7-A19D-4904-9F15-6D65CD08E1D6}" dt="2018-09-20T07:50:15.859" v="1270" actId="1076"/>
          <ac:picMkLst>
            <pc:docMk/>
            <pc:sldMk cId="2497758251" sldId="382"/>
            <ac:picMk id="7" creationId="{E6B200F0-DEB6-40DC-B9E6-2FFF0861F584}"/>
          </ac:picMkLst>
        </pc:picChg>
        <pc:picChg chg="add mod">
          <ac:chgData name="Wallter Kang" userId="d5c269cbe9dbe8bc" providerId="LiveId" clId="{544FACE7-A19D-4904-9F15-6D65CD08E1D6}" dt="2018-09-20T07:50:05.897" v="1267" actId="1076"/>
          <ac:picMkLst>
            <pc:docMk/>
            <pc:sldMk cId="2497758251" sldId="382"/>
            <ac:picMk id="8" creationId="{3C831F35-F1E0-4B65-B4C2-F7E78298E0F7}"/>
          </ac:picMkLst>
        </pc:picChg>
      </pc:sldChg>
      <pc:sldChg chg="addSp modSp add">
        <pc:chgData name="Wallter Kang" userId="d5c269cbe9dbe8bc" providerId="LiveId" clId="{544FACE7-A19D-4904-9F15-6D65CD08E1D6}" dt="2018-09-20T08:26:10.528" v="1467" actId="13822"/>
        <pc:sldMkLst>
          <pc:docMk/>
          <pc:sldMk cId="2499927828" sldId="383"/>
        </pc:sldMkLst>
        <pc:spChg chg="mod">
          <ac:chgData name="Wallter Kang" userId="d5c269cbe9dbe8bc" providerId="LiveId" clId="{544FACE7-A19D-4904-9F15-6D65CD08E1D6}" dt="2018-09-20T08:24:41.752" v="1353" actId="6549"/>
          <ac:spMkLst>
            <pc:docMk/>
            <pc:sldMk cId="2499927828" sldId="383"/>
            <ac:spMk id="2" creationId="{11333D76-3AF2-4067-A561-3C3B0BC07EE3}"/>
          </ac:spMkLst>
        </pc:spChg>
        <pc:spChg chg="mod">
          <ac:chgData name="Wallter Kang" userId="d5c269cbe9dbe8bc" providerId="LiveId" clId="{544FACE7-A19D-4904-9F15-6D65CD08E1D6}" dt="2018-09-20T08:25:02.346" v="1450" actId="20577"/>
          <ac:spMkLst>
            <pc:docMk/>
            <pc:sldMk cId="2499927828" sldId="383"/>
            <ac:spMk id="3" creationId="{897FE117-6A31-40F1-B5BB-0273D9BE62FA}"/>
          </ac:spMkLst>
        </pc:spChg>
        <pc:spChg chg="add mod">
          <ac:chgData name="Wallter Kang" userId="d5c269cbe9dbe8bc" providerId="LiveId" clId="{544FACE7-A19D-4904-9F15-6D65CD08E1D6}" dt="2018-09-20T08:26:10.528" v="1467" actId="13822"/>
          <ac:spMkLst>
            <pc:docMk/>
            <pc:sldMk cId="2499927828" sldId="383"/>
            <ac:spMk id="4" creationId="{F77A1631-EB23-4433-8A1E-721A7C2E2C7C}"/>
          </ac:spMkLst>
        </pc:spChg>
      </pc:sldChg>
      <pc:sldChg chg="addSp delSp modSp add">
        <pc:chgData name="Wallter Kang" userId="d5c269cbe9dbe8bc" providerId="LiveId" clId="{544FACE7-A19D-4904-9F15-6D65CD08E1D6}" dt="2018-09-20T08:28:05.661" v="1578" actId="13822"/>
        <pc:sldMkLst>
          <pc:docMk/>
          <pc:sldMk cId="3509854577" sldId="384"/>
        </pc:sldMkLst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2" creationId="{3B248C69-E931-4AAD-ADB7-9FDC2210E2D2}"/>
          </ac:spMkLst>
        </pc:spChg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3" creationId="{930CA71A-87F2-4642-8A95-AD07CB8CD278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5" creationId="{116E9ECF-3864-423E-82B2-55FB0D1037A3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8" creationId="{85CA7BE4-20D8-41AC-93E0-4F3ED2DCEF76}"/>
          </ac:spMkLst>
        </pc:spChg>
        <pc:spChg chg="add mod">
          <ac:chgData name="Wallter Kang" userId="d5c269cbe9dbe8bc" providerId="LiveId" clId="{544FACE7-A19D-4904-9F15-6D65CD08E1D6}" dt="2018-09-20T08:27:18.349" v="1566" actId="20577"/>
          <ac:spMkLst>
            <pc:docMk/>
            <pc:sldMk cId="3509854577" sldId="384"/>
            <ac:spMk id="9" creationId="{F26C1BF7-03B0-459F-A061-BC3FBF7AAF2D}"/>
          </ac:spMkLst>
        </pc:spChg>
        <pc:spChg chg="add mod">
          <ac:chgData name="Wallter Kang" userId="d5c269cbe9dbe8bc" providerId="LiveId" clId="{544FACE7-A19D-4904-9F15-6D65CD08E1D6}" dt="2018-09-20T08:28:05.661" v="1578" actId="13822"/>
          <ac:spMkLst>
            <pc:docMk/>
            <pc:sldMk cId="3509854577" sldId="384"/>
            <ac:spMk id="10" creationId="{24140C30-5FE2-491B-A7A5-818E147A905F}"/>
          </ac:spMkLst>
        </pc:sp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4" creationId="{7074A33B-9FC1-41B7-8832-B56F5B681B49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6" creationId="{0FF7EB42-646C-4F07-B030-3F9189B0DE9D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7" creationId="{450A7520-8EF7-4873-9629-BC05F12ABEC7}"/>
          </ac:picMkLst>
        </pc:picChg>
      </pc:sldChg>
      <pc:sldChg chg="addSp modSp add">
        <pc:chgData name="Wallter Kang" userId="d5c269cbe9dbe8bc" providerId="LiveId" clId="{544FACE7-A19D-4904-9F15-6D65CD08E1D6}" dt="2018-09-20T08:31:20.371" v="1714" actId="1076"/>
        <pc:sldMkLst>
          <pc:docMk/>
          <pc:sldMk cId="1202368701" sldId="385"/>
        </pc:sldMkLst>
        <pc:spChg chg="mod">
          <ac:chgData name="Wallter Kang" userId="d5c269cbe9dbe8bc" providerId="LiveId" clId="{544FACE7-A19D-4904-9F15-6D65CD08E1D6}" dt="2018-09-20T08:29:03.512" v="1625" actId="20577"/>
          <ac:spMkLst>
            <pc:docMk/>
            <pc:sldMk cId="1202368701" sldId="385"/>
            <ac:spMk id="2" creationId="{5079337F-71ED-4318-B24D-1946A09527EB}"/>
          </ac:spMkLst>
        </pc:spChg>
        <pc:spChg chg="mod">
          <ac:chgData name="Wallter Kang" userId="d5c269cbe9dbe8bc" providerId="LiveId" clId="{544FACE7-A19D-4904-9F15-6D65CD08E1D6}" dt="2018-09-20T08:30:58.719" v="1712"/>
          <ac:spMkLst>
            <pc:docMk/>
            <pc:sldMk cId="1202368701" sldId="385"/>
            <ac:spMk id="3" creationId="{2EF65DDF-AFA4-4E88-AEA6-A0182DF7B762}"/>
          </ac:spMkLst>
        </pc:spChg>
        <pc:spChg chg="add mod">
          <ac:chgData name="Wallter Kang" userId="d5c269cbe9dbe8bc" providerId="LiveId" clId="{544FACE7-A19D-4904-9F15-6D65CD08E1D6}" dt="2018-09-20T08:30:37.974" v="1675" actId="13822"/>
          <ac:spMkLst>
            <pc:docMk/>
            <pc:sldMk cId="1202368701" sldId="385"/>
            <ac:spMk id="4" creationId="{C707F0A0-2AE5-4224-86FB-59C4ABDD201E}"/>
          </ac:spMkLst>
        </pc:spChg>
        <pc:picChg chg="add mod">
          <ac:chgData name="Wallter Kang" userId="d5c269cbe9dbe8bc" providerId="LiveId" clId="{544FACE7-A19D-4904-9F15-6D65CD08E1D6}" dt="2018-09-20T08:31:20.371" v="1714" actId="1076"/>
          <ac:picMkLst>
            <pc:docMk/>
            <pc:sldMk cId="1202368701" sldId="385"/>
            <ac:picMk id="5" creationId="{FFD83F62-3BA2-4342-8718-68214AAD5009}"/>
          </ac:picMkLst>
        </pc:picChg>
      </pc:sldChg>
      <pc:sldChg chg="addSp modSp add">
        <pc:chgData name="Wallter Kang" userId="d5c269cbe9dbe8bc" providerId="LiveId" clId="{544FACE7-A19D-4904-9F15-6D65CD08E1D6}" dt="2018-09-20T08:33:32.915" v="1940" actId="1076"/>
        <pc:sldMkLst>
          <pc:docMk/>
          <pc:sldMk cId="2742732979" sldId="386"/>
        </pc:sldMkLst>
        <pc:spChg chg="mod">
          <ac:chgData name="Wallter Kang" userId="d5c269cbe9dbe8bc" providerId="LiveId" clId="{544FACE7-A19D-4904-9F15-6D65CD08E1D6}" dt="2018-09-20T08:31:44.048" v="1747" actId="20577"/>
          <ac:spMkLst>
            <pc:docMk/>
            <pc:sldMk cId="2742732979" sldId="386"/>
            <ac:spMk id="2" creationId="{1657486A-690E-4338-8C57-4BE3AD2C8191}"/>
          </ac:spMkLst>
        </pc:spChg>
        <pc:spChg chg="mod">
          <ac:chgData name="Wallter Kang" userId="d5c269cbe9dbe8bc" providerId="LiveId" clId="{544FACE7-A19D-4904-9F15-6D65CD08E1D6}" dt="2018-09-20T08:32:46.227" v="1928" actId="20577"/>
          <ac:spMkLst>
            <pc:docMk/>
            <pc:sldMk cId="2742732979" sldId="386"/>
            <ac:spMk id="3" creationId="{06D9CA46-C5B4-469F-A825-2002063D09AC}"/>
          </ac:spMkLst>
        </pc:spChg>
        <pc:spChg chg="add mod">
          <ac:chgData name="Wallter Kang" userId="d5c269cbe9dbe8bc" providerId="LiveId" clId="{544FACE7-A19D-4904-9F15-6D65CD08E1D6}" dt="2018-09-20T08:33:07.081" v="1935" actId="13822"/>
          <ac:spMkLst>
            <pc:docMk/>
            <pc:sldMk cId="2742732979" sldId="386"/>
            <ac:spMk id="4" creationId="{71289457-8D35-4EE0-870B-F0A2A67A26F9}"/>
          </ac:spMkLst>
        </pc:spChg>
        <pc:picChg chg="add mod">
          <ac:chgData name="Wallter Kang" userId="d5c269cbe9dbe8bc" providerId="LiveId" clId="{544FACE7-A19D-4904-9F15-6D65CD08E1D6}" dt="2018-09-20T08:33:23.089" v="1937" actId="1076"/>
          <ac:picMkLst>
            <pc:docMk/>
            <pc:sldMk cId="2742732979" sldId="386"/>
            <ac:picMk id="5" creationId="{CF1E1CAF-9F55-49DA-AE05-B556BBF7382C}"/>
          </ac:picMkLst>
        </pc:picChg>
        <pc:picChg chg="add mod">
          <ac:chgData name="Wallter Kang" userId="d5c269cbe9dbe8bc" providerId="LiveId" clId="{544FACE7-A19D-4904-9F15-6D65CD08E1D6}" dt="2018-09-20T08:33:32.915" v="1940" actId="1076"/>
          <ac:picMkLst>
            <pc:docMk/>
            <pc:sldMk cId="2742732979" sldId="386"/>
            <ac:picMk id="6" creationId="{17B14BE3-E838-45E8-AB10-8A685A35E1C6}"/>
          </ac:picMkLst>
        </pc:picChg>
        <pc:picChg chg="add mod">
          <ac:chgData name="Wallter Kang" userId="d5c269cbe9dbe8bc" providerId="LiveId" clId="{544FACE7-A19D-4904-9F15-6D65CD08E1D6}" dt="2018-09-20T08:33:27.979" v="1939" actId="1076"/>
          <ac:picMkLst>
            <pc:docMk/>
            <pc:sldMk cId="2742732979" sldId="386"/>
            <ac:picMk id="7" creationId="{C88126F3-1A31-4CB9-9F0C-12B2BFBC24E0}"/>
          </ac:picMkLst>
        </pc:pic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8" creationId="{54AB059F-C4A0-4A3F-A252-707CAF1902A2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9" creationId="{39965413-FB73-418C-A453-B81392A6E688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0" creationId="{34558B22-00D0-4DDC-8098-25BC1AA1C875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1" creationId="{A4083B15-8501-4CFD-9BDF-43C5733D28DB}"/>
          </ac:cxnSpMkLst>
        </pc:cxnChg>
      </pc:sldChg>
      <pc:sldChg chg="modSp add">
        <pc:chgData name="Wallter Kang" userId="d5c269cbe9dbe8bc" providerId="LiveId" clId="{544FACE7-A19D-4904-9F15-6D65CD08E1D6}" dt="2018-09-20T08:55:43.210" v="2336" actId="20577"/>
        <pc:sldMkLst>
          <pc:docMk/>
          <pc:sldMk cId="104921122" sldId="387"/>
        </pc:sldMkLst>
        <pc:spChg chg="mod">
          <ac:chgData name="Wallter Kang" userId="d5c269cbe9dbe8bc" providerId="LiveId" clId="{544FACE7-A19D-4904-9F15-6D65CD08E1D6}" dt="2018-09-20T08:40:08.291" v="1969" actId="20577"/>
          <ac:spMkLst>
            <pc:docMk/>
            <pc:sldMk cId="104921122" sldId="387"/>
            <ac:spMk id="2" creationId="{02D5590B-9B98-43A0-B01E-59AE121CE8C9}"/>
          </ac:spMkLst>
        </pc:spChg>
        <pc:spChg chg="mod">
          <ac:chgData name="Wallter Kang" userId="d5c269cbe9dbe8bc" providerId="LiveId" clId="{544FACE7-A19D-4904-9F15-6D65CD08E1D6}" dt="2018-09-20T08:55:43.210" v="2336" actId="20577"/>
          <ac:spMkLst>
            <pc:docMk/>
            <pc:sldMk cId="104921122" sldId="387"/>
            <ac:spMk id="3" creationId="{BBF1C0B1-BDEC-4805-8F83-DD5345E1F178}"/>
          </ac:spMkLst>
        </pc:spChg>
      </pc:sldChg>
      <pc:sldChg chg="modSp add">
        <pc:chgData name="Wallter Kang" userId="d5c269cbe9dbe8bc" providerId="LiveId" clId="{544FACE7-A19D-4904-9F15-6D65CD08E1D6}" dt="2018-09-20T08:57:51.368" v="2920"/>
        <pc:sldMkLst>
          <pc:docMk/>
          <pc:sldMk cId="3196426639" sldId="388"/>
        </pc:sldMkLst>
        <pc:spChg chg="mod">
          <ac:chgData name="Wallter Kang" userId="d5c269cbe9dbe8bc" providerId="LiveId" clId="{544FACE7-A19D-4904-9F15-6D65CD08E1D6}" dt="2018-09-20T08:55:58.316" v="2370" actId="20577"/>
          <ac:spMkLst>
            <pc:docMk/>
            <pc:sldMk cId="3196426639" sldId="388"/>
            <ac:spMk id="2" creationId="{1577BF24-0D5F-4BC5-850A-408AB7DCE3FF}"/>
          </ac:spMkLst>
        </pc:spChg>
        <pc:spChg chg="mod">
          <ac:chgData name="Wallter Kang" userId="d5c269cbe9dbe8bc" providerId="LiveId" clId="{544FACE7-A19D-4904-9F15-6D65CD08E1D6}" dt="2018-09-20T08:57:51.368" v="2920"/>
          <ac:spMkLst>
            <pc:docMk/>
            <pc:sldMk cId="3196426639" sldId="388"/>
            <ac:spMk id="3" creationId="{B2466988-8194-41F9-B1AD-A5366B970479}"/>
          </ac:spMkLst>
        </pc:spChg>
      </pc:sldChg>
      <pc:sldChg chg="addSp modSp add">
        <pc:chgData name="Wallter Kang" userId="d5c269cbe9dbe8bc" providerId="LiveId" clId="{544FACE7-A19D-4904-9F15-6D65CD08E1D6}" dt="2018-09-20T09:13:07.586" v="3208" actId="1076"/>
        <pc:sldMkLst>
          <pc:docMk/>
          <pc:sldMk cId="3704845769" sldId="389"/>
        </pc:sldMkLst>
        <pc:spChg chg="mod">
          <ac:chgData name="Wallter Kang" userId="d5c269cbe9dbe8bc" providerId="LiveId" clId="{544FACE7-A19D-4904-9F15-6D65CD08E1D6}" dt="2018-09-20T09:04:47.069" v="2973" actId="20577"/>
          <ac:spMkLst>
            <pc:docMk/>
            <pc:sldMk cId="3704845769" sldId="389"/>
            <ac:spMk id="2" creationId="{1D148810-D6C0-4DAC-AB81-AA7294285A6F}"/>
          </ac:spMkLst>
        </pc:spChg>
        <pc:spChg chg="mod">
          <ac:chgData name="Wallter Kang" userId="d5c269cbe9dbe8bc" providerId="LiveId" clId="{544FACE7-A19D-4904-9F15-6D65CD08E1D6}" dt="2018-09-20T09:12:34.422" v="3206" actId="20577"/>
          <ac:spMkLst>
            <pc:docMk/>
            <pc:sldMk cId="3704845769" sldId="389"/>
            <ac:spMk id="3" creationId="{290F15BA-5EB0-45D4-8029-1726AC62BD4A}"/>
          </ac:spMkLst>
        </pc:spChg>
        <pc:spChg chg="add mod">
          <ac:chgData name="Wallter Kang" userId="d5c269cbe9dbe8bc" providerId="LiveId" clId="{544FACE7-A19D-4904-9F15-6D65CD08E1D6}" dt="2018-09-20T09:13:07.586" v="3208" actId="1076"/>
          <ac:spMkLst>
            <pc:docMk/>
            <pc:sldMk cId="3704845769" sldId="389"/>
            <ac:spMk id="4" creationId="{D81BD8FA-2AC6-42FF-9969-5154C95AB89B}"/>
          </ac:spMkLst>
        </pc:spChg>
        <pc:picChg chg="add mod">
          <ac:chgData name="Wallter Kang" userId="d5c269cbe9dbe8bc" providerId="LiveId" clId="{544FACE7-A19D-4904-9F15-6D65CD08E1D6}" dt="2018-09-20T09:13:07.586" v="3208" actId="1076"/>
          <ac:picMkLst>
            <pc:docMk/>
            <pc:sldMk cId="3704845769" sldId="389"/>
            <ac:picMk id="5" creationId="{DF8E2C74-A01B-4D50-8CF1-8E65D2115710}"/>
          </ac:picMkLst>
        </pc:picChg>
      </pc:sldChg>
      <pc:sldChg chg="addSp delSp modSp add">
        <pc:chgData name="Wallter Kang" userId="d5c269cbe9dbe8bc" providerId="LiveId" clId="{544FACE7-A19D-4904-9F15-6D65CD08E1D6}" dt="2018-09-20T09:18:14.823" v="3409"/>
        <pc:sldMkLst>
          <pc:docMk/>
          <pc:sldMk cId="2145065715" sldId="390"/>
        </pc:sldMkLst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2" creationId="{77D1AED4-60ED-4210-BFB9-E2E314C7DD1E}"/>
          </ac:spMkLst>
        </pc:spChg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3" creationId="{514F99EE-E63B-4983-AB25-B9B0D6358E9D}"/>
          </ac:spMkLst>
        </pc:spChg>
        <pc:spChg chg="add mod">
          <ac:chgData name="Wallter Kang" userId="d5c269cbe9dbe8bc" providerId="LiveId" clId="{544FACE7-A19D-4904-9F15-6D65CD08E1D6}" dt="2018-09-20T09:17:06.519" v="3335"/>
          <ac:spMkLst>
            <pc:docMk/>
            <pc:sldMk cId="2145065715" sldId="390"/>
            <ac:spMk id="5" creationId="{9A1F80B0-2364-4734-ADEE-8A5F1AEA9454}"/>
          </ac:spMkLst>
        </pc:spChg>
        <pc:spChg chg="add mod">
          <ac:chgData name="Wallter Kang" userId="d5c269cbe9dbe8bc" providerId="LiveId" clId="{544FACE7-A19D-4904-9F15-6D65CD08E1D6}" dt="2018-09-20T09:18:14.823" v="3409"/>
          <ac:spMkLst>
            <pc:docMk/>
            <pc:sldMk cId="2145065715" sldId="390"/>
            <ac:spMk id="7" creationId="{99187603-796E-48B7-894D-8B0E1E05B783}"/>
          </ac:spMkLst>
        </pc:spChg>
        <pc:picChg chg="add mod">
          <ac:chgData name="Wallter Kang" userId="d5c269cbe9dbe8bc" providerId="LiveId" clId="{544FACE7-A19D-4904-9F15-6D65CD08E1D6}" dt="2018-09-20T09:16:23.898" v="3214" actId="1076"/>
          <ac:picMkLst>
            <pc:docMk/>
            <pc:sldMk cId="2145065715" sldId="390"/>
            <ac:picMk id="4" creationId="{637D95CC-08D8-487A-9E23-0B8ED06CBEE6}"/>
          </ac:picMkLst>
        </pc:picChg>
        <pc:picChg chg="add mod">
          <ac:chgData name="Wallter Kang" userId="d5c269cbe9dbe8bc" providerId="LiveId" clId="{544FACE7-A19D-4904-9F15-6D65CD08E1D6}" dt="2018-09-20T09:17:51.935" v="3338" actId="1076"/>
          <ac:picMkLst>
            <pc:docMk/>
            <pc:sldMk cId="2145065715" sldId="390"/>
            <ac:picMk id="6" creationId="{A80FE95D-A495-4DD7-9542-2BBCE9266057}"/>
          </ac:picMkLst>
        </pc:picChg>
      </pc:sldChg>
      <pc:sldChg chg="addSp delSp modSp add">
        <pc:chgData name="Wallter Kang" userId="d5c269cbe9dbe8bc" providerId="LiveId" clId="{544FACE7-A19D-4904-9F15-6D65CD08E1D6}" dt="2018-09-20T09:24:06.549" v="3523" actId="20577"/>
        <pc:sldMkLst>
          <pc:docMk/>
          <pc:sldMk cId="3581136216" sldId="391"/>
        </pc:sldMkLst>
        <pc:spChg chg="del mod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2" creationId="{25E00BC9-2E37-4B56-A108-15EEB1FFDB41}"/>
          </ac:spMkLst>
        </pc:spChg>
        <pc:spChg chg="del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3" creationId="{D9A95DB0-5FCF-4A73-A421-F8CF2DAF74F9}"/>
          </ac:spMkLst>
        </pc:spChg>
        <pc:spChg chg="add del mod">
          <ac:chgData name="Wallter Kang" userId="d5c269cbe9dbe8bc" providerId="LiveId" clId="{544FACE7-A19D-4904-9F15-6D65CD08E1D6}" dt="2018-09-20T09:23:29.868" v="3428" actId="478"/>
          <ac:spMkLst>
            <pc:docMk/>
            <pc:sldMk cId="3581136216" sldId="391"/>
            <ac:spMk id="5" creationId="{94680CE8-AADD-4250-AF05-D7D0B1626C5E}"/>
          </ac:spMkLst>
        </pc:spChg>
        <pc:spChg chg="add mod">
          <ac:chgData name="Wallter Kang" userId="d5c269cbe9dbe8bc" providerId="LiveId" clId="{544FACE7-A19D-4904-9F15-6D65CD08E1D6}" dt="2018-09-20T09:23:41.993" v="3435" actId="13822"/>
          <ac:spMkLst>
            <pc:docMk/>
            <pc:sldMk cId="3581136216" sldId="391"/>
            <ac:spMk id="6" creationId="{A2D5ADB9-8193-4EA2-89B9-D17E3ADBDABF}"/>
          </ac:spMkLst>
        </pc:spChg>
        <pc:spChg chg="add mod">
          <ac:chgData name="Wallter Kang" userId="d5c269cbe9dbe8bc" providerId="LiveId" clId="{544FACE7-A19D-4904-9F15-6D65CD08E1D6}" dt="2018-09-20T09:24:06.549" v="3523" actId="20577"/>
          <ac:spMkLst>
            <pc:docMk/>
            <pc:sldMk cId="3581136216" sldId="391"/>
            <ac:spMk id="7" creationId="{B932C214-D2B0-45DA-82FC-7B6D61DA5ACE}"/>
          </ac:spMkLst>
        </pc:spChg>
      </pc:sldChg>
      <pc:sldChg chg="addSp delSp modSp add">
        <pc:chgData name="Wallter Kang" userId="d5c269cbe9dbe8bc" providerId="LiveId" clId="{544FACE7-A19D-4904-9F15-6D65CD08E1D6}" dt="2018-09-20T09:25:37.697" v="3584" actId="13822"/>
        <pc:sldMkLst>
          <pc:docMk/>
          <pc:sldMk cId="1593663400" sldId="392"/>
        </pc:sldMkLst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2" creationId="{377632C1-9F2E-4C0F-96BA-6F8F93A5CE21}"/>
          </ac:spMkLst>
        </pc:spChg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3" creationId="{13BBB15F-CD02-4A1D-AA5D-41A999B27B21}"/>
          </ac:spMkLst>
        </pc:spChg>
        <pc:spChg chg="add mod">
          <ac:chgData name="Wallter Kang" userId="d5c269cbe9dbe8bc" providerId="LiveId" clId="{544FACE7-A19D-4904-9F15-6D65CD08E1D6}" dt="2018-09-20T09:25:10.301" v="3534" actId="13822"/>
          <ac:spMkLst>
            <pc:docMk/>
            <pc:sldMk cId="1593663400" sldId="392"/>
            <ac:spMk id="4" creationId="{712CDC1A-9038-4F86-9BBD-97E7EC189678}"/>
          </ac:spMkLst>
        </pc:spChg>
        <pc:spChg chg="add mod">
          <ac:chgData name="Wallter Kang" userId="d5c269cbe9dbe8bc" providerId="LiveId" clId="{544FACE7-A19D-4904-9F15-6D65CD08E1D6}" dt="2018-09-20T09:25:37.697" v="3584" actId="13822"/>
          <ac:spMkLst>
            <pc:docMk/>
            <pc:sldMk cId="1593663400" sldId="392"/>
            <ac:spMk id="5" creationId="{62C50355-CDFC-4A1E-953D-2377447D0BBF}"/>
          </ac:spMkLst>
        </pc:spChg>
      </pc:sldChg>
      <pc:sldChg chg="addSp delSp add">
        <pc:chgData name="Wallter Kang" userId="d5c269cbe9dbe8bc" providerId="LiveId" clId="{544FACE7-A19D-4904-9F15-6D65CD08E1D6}" dt="2018-09-20T09:27:06.153" v="3588" actId="478"/>
        <pc:sldMkLst>
          <pc:docMk/>
          <pc:sldMk cId="13238059" sldId="393"/>
        </pc:sldMkLst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2" creationId="{E69AEFCA-791D-40BC-82CC-2C72FDA10E47}"/>
          </ac:spMkLst>
        </pc:spChg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3" creationId="{51FCC1B7-3A39-4824-9603-9FB878E78C8F}"/>
          </ac:spMkLst>
        </pc:spChg>
        <pc:spChg chg="add">
          <ac:chgData name="Wallter Kang" userId="d5c269cbe9dbe8bc" providerId="LiveId" clId="{544FACE7-A19D-4904-9F15-6D65CD08E1D6}" dt="2018-09-20T09:27:02.872" v="3587"/>
          <ac:spMkLst>
            <pc:docMk/>
            <pc:sldMk cId="13238059" sldId="393"/>
            <ac:spMk id="5" creationId="{382C8228-14EE-44C4-9380-60E43A33E138}"/>
          </ac:spMkLst>
        </pc:sp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4" creationId="{3C4225FD-934F-4325-9435-51CD032C5D32}"/>
          </ac:picMkLst>
        </pc:pic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6" creationId="{70DDD3E5-C348-4E81-911F-2B7B10162382}"/>
          </ac:picMkLst>
        </pc:picChg>
        <pc:cxnChg chg="add del">
          <ac:chgData name="Wallter Kang" userId="d5c269cbe9dbe8bc" providerId="LiveId" clId="{544FACE7-A19D-4904-9F15-6D65CD08E1D6}" dt="2018-09-20T09:27:06.153" v="3588" actId="478"/>
          <ac:cxnSpMkLst>
            <pc:docMk/>
            <pc:sldMk cId="13238059" sldId="393"/>
            <ac:cxnSpMk id="7" creationId="{E13D5C4F-763A-44E4-A8A8-84C249D4A6AF}"/>
          </ac:cxnSpMkLst>
        </pc:cxnChg>
      </pc:sldChg>
      <pc:sldChg chg="addSp modSp add">
        <pc:chgData name="Wallter Kang" userId="d5c269cbe9dbe8bc" providerId="LiveId" clId="{544FACE7-A19D-4904-9F15-6D65CD08E1D6}" dt="2018-09-20T09:32:36.022" v="4024" actId="13822"/>
        <pc:sldMkLst>
          <pc:docMk/>
          <pc:sldMk cId="918523359" sldId="394"/>
        </pc:sldMkLst>
        <pc:spChg chg="mod">
          <ac:chgData name="Wallter Kang" userId="d5c269cbe9dbe8bc" providerId="LiveId" clId="{544FACE7-A19D-4904-9F15-6D65CD08E1D6}" dt="2018-09-20T09:29:06.531" v="3629" actId="20577"/>
          <ac:spMkLst>
            <pc:docMk/>
            <pc:sldMk cId="918523359" sldId="394"/>
            <ac:spMk id="2" creationId="{2606B5E5-BCF8-4D61-B2CE-C83F7C13FE64}"/>
          </ac:spMkLst>
        </pc:spChg>
        <pc:spChg chg="mod">
          <ac:chgData name="Wallter Kang" userId="d5c269cbe9dbe8bc" providerId="LiveId" clId="{544FACE7-A19D-4904-9F15-6D65CD08E1D6}" dt="2018-09-20T09:32:05.561" v="4016" actId="20577"/>
          <ac:spMkLst>
            <pc:docMk/>
            <pc:sldMk cId="918523359" sldId="394"/>
            <ac:spMk id="3" creationId="{1C5F9E5C-FC15-4814-A780-08A333B8F546}"/>
          </ac:spMkLst>
        </pc:spChg>
        <pc:spChg chg="add mod">
          <ac:chgData name="Wallter Kang" userId="d5c269cbe9dbe8bc" providerId="LiveId" clId="{544FACE7-A19D-4904-9F15-6D65CD08E1D6}" dt="2018-09-20T09:32:36.022" v="4024" actId="13822"/>
          <ac:spMkLst>
            <pc:docMk/>
            <pc:sldMk cId="918523359" sldId="394"/>
            <ac:spMk id="4" creationId="{6C59E085-5FC4-4DF9-B8E3-E75042528194}"/>
          </ac:spMkLst>
        </pc:spChg>
      </pc:sldChg>
      <pc:sldChg chg="add">
        <pc:chgData name="Wallter Kang" userId="d5c269cbe9dbe8bc" providerId="LiveId" clId="{544FACE7-A19D-4904-9F15-6D65CD08E1D6}" dt="2018-09-20T09:32:42.048" v="4025"/>
        <pc:sldMkLst>
          <pc:docMk/>
          <pc:sldMk cId="32936560" sldId="395"/>
        </pc:sldMkLst>
      </pc:sldChg>
    </pc:docChg>
  </pc:docChgLst>
  <pc:docChgLst>
    <pc:chgData name="Kang Wallter" userId="d5c269cbe9dbe8bc" providerId="LiveId" clId="{544FACE7-A19D-4904-9F15-6D65CD08E1D6}"/>
    <pc:docChg chg="custSel addSld modSld">
      <pc:chgData name="Kang Wallter" userId="d5c269cbe9dbe8bc" providerId="LiveId" clId="{544FACE7-A19D-4904-9F15-6D65CD08E1D6}" dt="2018-09-21T04:01:13.874" v="981" actId="20577"/>
      <pc:docMkLst>
        <pc:docMk/>
      </pc:docMkLst>
      <pc:sldChg chg="addSp modSp">
        <pc:chgData name="Kang Wallter" userId="d5c269cbe9dbe8bc" providerId="LiveId" clId="{544FACE7-A19D-4904-9F15-6D65CD08E1D6}" dt="2018-09-21T03:17:52.405" v="3" actId="1076"/>
        <pc:sldMkLst>
          <pc:docMk/>
          <pc:sldMk cId="3581136216" sldId="391"/>
        </pc:sldMkLst>
        <pc:spChg chg="add mod">
          <ac:chgData name="Kang Wallter" userId="d5c269cbe9dbe8bc" providerId="LiveId" clId="{544FACE7-A19D-4904-9F15-6D65CD08E1D6}" dt="2018-09-21T03:17:52.405" v="3" actId="1076"/>
          <ac:spMkLst>
            <pc:docMk/>
            <pc:sldMk cId="3581136216" sldId="391"/>
            <ac:spMk id="2" creationId="{7345EA85-B1F7-4D77-89DD-49C3D0DCFE40}"/>
          </ac:spMkLst>
        </pc:spChg>
      </pc:sldChg>
      <pc:sldChg chg="addSp modSp">
        <pc:chgData name="Kang Wallter" userId="d5c269cbe9dbe8bc" providerId="LiveId" clId="{544FACE7-A19D-4904-9F15-6D65CD08E1D6}" dt="2018-09-21T03:19:14.464" v="14" actId="13822"/>
        <pc:sldMkLst>
          <pc:docMk/>
          <pc:sldMk cId="918523359" sldId="394"/>
        </pc:sldMkLst>
        <pc:spChg chg="mod">
          <ac:chgData name="Kang Wallter" userId="d5c269cbe9dbe8bc" providerId="LiveId" clId="{544FACE7-A19D-4904-9F15-6D65CD08E1D6}" dt="2018-09-21T03:18:29.490" v="4" actId="20577"/>
          <ac:spMkLst>
            <pc:docMk/>
            <pc:sldMk cId="918523359" sldId="394"/>
            <ac:spMk id="3" creationId="{1C5F9E5C-FC15-4814-A780-08A333B8F546}"/>
          </ac:spMkLst>
        </pc:spChg>
        <pc:spChg chg="mod">
          <ac:chgData name="Kang Wallter" userId="d5c269cbe9dbe8bc" providerId="LiveId" clId="{544FACE7-A19D-4904-9F15-6D65CD08E1D6}" dt="2018-09-21T03:18:39.535" v="5" actId="1076"/>
          <ac:spMkLst>
            <pc:docMk/>
            <pc:sldMk cId="918523359" sldId="394"/>
            <ac:spMk id="4" creationId="{6C59E085-5FC4-4DF9-B8E3-E75042528194}"/>
          </ac:spMkLst>
        </pc:spChg>
        <pc:spChg chg="add mod">
          <ac:chgData name="Kang Wallter" userId="d5c269cbe9dbe8bc" providerId="LiveId" clId="{544FACE7-A19D-4904-9F15-6D65CD08E1D6}" dt="2018-09-21T03:19:14.464" v="14" actId="13822"/>
          <ac:spMkLst>
            <pc:docMk/>
            <pc:sldMk cId="918523359" sldId="394"/>
            <ac:spMk id="5" creationId="{D8BC84AB-F8AB-4E48-B006-398947F42137}"/>
          </ac:spMkLst>
        </pc:spChg>
      </pc:sldChg>
      <pc:sldChg chg="addSp modSp">
        <pc:chgData name="Kang Wallter" userId="d5c269cbe9dbe8bc" providerId="LiveId" clId="{544FACE7-A19D-4904-9F15-6D65CD08E1D6}" dt="2018-09-21T03:22:50.117" v="273" actId="14100"/>
        <pc:sldMkLst>
          <pc:docMk/>
          <pc:sldMk cId="32936560" sldId="395"/>
        </pc:sldMkLst>
        <pc:spChg chg="mod">
          <ac:chgData name="Kang Wallter" userId="d5c269cbe9dbe8bc" providerId="LiveId" clId="{544FACE7-A19D-4904-9F15-6D65CD08E1D6}" dt="2018-09-21T03:20:17.075" v="61" actId="20577"/>
          <ac:spMkLst>
            <pc:docMk/>
            <pc:sldMk cId="32936560" sldId="395"/>
            <ac:spMk id="2" creationId="{F5E2CDE4-8A36-4FE2-B793-9F036315DECB}"/>
          </ac:spMkLst>
        </pc:spChg>
        <pc:spChg chg="mod">
          <ac:chgData name="Kang Wallter" userId="d5c269cbe9dbe8bc" providerId="LiveId" clId="{544FACE7-A19D-4904-9F15-6D65CD08E1D6}" dt="2018-09-21T03:21:09.328" v="265" actId="20577"/>
          <ac:spMkLst>
            <pc:docMk/>
            <pc:sldMk cId="32936560" sldId="395"/>
            <ac:spMk id="3" creationId="{C3DE36CB-8CD8-4613-9D9D-9F2411B69417}"/>
          </ac:spMkLst>
        </pc:spChg>
        <pc:spChg chg="add mod">
          <ac:chgData name="Kang Wallter" userId="d5c269cbe9dbe8bc" providerId="LiveId" clId="{544FACE7-A19D-4904-9F15-6D65CD08E1D6}" dt="2018-09-21T03:22:32.684" v="267" actId="1076"/>
          <ac:spMkLst>
            <pc:docMk/>
            <pc:sldMk cId="32936560" sldId="395"/>
            <ac:spMk id="5" creationId="{F10FAD16-D2C0-487B-A03F-67AFDC572E3D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9" creationId="{C9C69571-F571-4697-9E90-024B504A125B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11" creationId="{D53C5A8A-2B44-4911-A47A-623D30D5D26F}"/>
          </ac:spMkLst>
        </pc:spChg>
        <pc:picChg chg="add mod">
          <ac:chgData name="Kang Wallter" userId="d5c269cbe9dbe8bc" providerId="LiveId" clId="{544FACE7-A19D-4904-9F15-6D65CD08E1D6}" dt="2018-09-21T03:22:34.605" v="268" actId="1076"/>
          <ac:picMkLst>
            <pc:docMk/>
            <pc:sldMk cId="32936560" sldId="395"/>
            <ac:picMk id="4" creationId="{F7272B8D-27A5-47EC-90B3-5EA5BCAD0F14}"/>
          </ac:picMkLst>
        </pc:picChg>
        <pc:picChg chg="add mod">
          <ac:chgData name="Kang Wallter" userId="d5c269cbe9dbe8bc" providerId="LiveId" clId="{544FACE7-A19D-4904-9F15-6D65CD08E1D6}" dt="2018-09-21T03:22:50.117" v="273" actId="14100"/>
          <ac:picMkLst>
            <pc:docMk/>
            <pc:sldMk cId="32936560" sldId="395"/>
            <ac:picMk id="8" creationId="{7C6A29C4-CD73-4EDC-B0E0-AEDFE970C6FB}"/>
          </ac:picMkLst>
        </pc:picChg>
        <pc:picChg chg="add mod">
          <ac:chgData name="Kang Wallter" userId="d5c269cbe9dbe8bc" providerId="LiveId" clId="{544FACE7-A19D-4904-9F15-6D65CD08E1D6}" dt="2018-09-21T03:22:44.072" v="271" actId="1076"/>
          <ac:picMkLst>
            <pc:docMk/>
            <pc:sldMk cId="32936560" sldId="395"/>
            <ac:picMk id="10" creationId="{26235506-D5F1-414E-90CB-9F25E3642162}"/>
          </ac:picMkLst>
        </pc:picChg>
        <pc:cxnChg chg="add mod">
          <ac:chgData name="Kang Wallter" userId="d5c269cbe9dbe8bc" providerId="LiveId" clId="{544FACE7-A19D-4904-9F15-6D65CD08E1D6}" dt="2018-09-21T03:22:36.496" v="269" actId="1076"/>
          <ac:cxnSpMkLst>
            <pc:docMk/>
            <pc:sldMk cId="32936560" sldId="395"/>
            <ac:cxnSpMk id="6" creationId="{D07EC850-EA4B-4A7F-A26E-1D3C7A50A025}"/>
          </ac:cxnSpMkLst>
        </pc:cxnChg>
        <pc:cxnChg chg="add mod">
          <ac:chgData name="Kang Wallter" userId="d5c269cbe9dbe8bc" providerId="LiveId" clId="{544FACE7-A19D-4904-9F15-6D65CD08E1D6}" dt="2018-09-21T03:22:38.323" v="270" actId="1076"/>
          <ac:cxnSpMkLst>
            <pc:docMk/>
            <pc:sldMk cId="32936560" sldId="395"/>
            <ac:cxnSpMk id="7" creationId="{59283219-8BE6-401C-BBFB-5EC7EAEEBD02}"/>
          </ac:cxnSpMkLst>
        </pc:cxnChg>
      </pc:sldChg>
      <pc:sldChg chg="addSp modSp add">
        <pc:chgData name="Kang Wallter" userId="d5c269cbe9dbe8bc" providerId="LiveId" clId="{544FACE7-A19D-4904-9F15-6D65CD08E1D6}" dt="2018-09-21T03:35:50.262" v="490" actId="1076"/>
        <pc:sldMkLst>
          <pc:docMk/>
          <pc:sldMk cId="1687929052" sldId="396"/>
        </pc:sldMkLst>
        <pc:spChg chg="mod">
          <ac:chgData name="Kang Wallter" userId="d5c269cbe9dbe8bc" providerId="LiveId" clId="{544FACE7-A19D-4904-9F15-6D65CD08E1D6}" dt="2018-09-21T03:23:43.980" v="350"/>
          <ac:spMkLst>
            <pc:docMk/>
            <pc:sldMk cId="1687929052" sldId="396"/>
            <ac:spMk id="2" creationId="{A983D2DB-F74F-4599-86FE-A16D8BB64B04}"/>
          </ac:spMkLst>
        </pc:spChg>
        <pc:spChg chg="mod">
          <ac:chgData name="Kang Wallter" userId="d5c269cbe9dbe8bc" providerId="LiveId" clId="{544FACE7-A19D-4904-9F15-6D65CD08E1D6}" dt="2018-09-21T03:34:46.012" v="478" actId="20577"/>
          <ac:spMkLst>
            <pc:docMk/>
            <pc:sldMk cId="1687929052" sldId="396"/>
            <ac:spMk id="3" creationId="{91657B0D-BEC3-49BC-96E9-124AEFDDE9ED}"/>
          </ac:spMkLst>
        </pc:spChg>
        <pc:spChg chg="add mod">
          <ac:chgData name="Kang Wallter" userId="d5c269cbe9dbe8bc" providerId="LiveId" clId="{544FACE7-A19D-4904-9F15-6D65CD08E1D6}" dt="2018-09-21T03:35:50.262" v="490" actId="1076"/>
          <ac:spMkLst>
            <pc:docMk/>
            <pc:sldMk cId="1687929052" sldId="396"/>
            <ac:spMk id="5" creationId="{D29C88A7-5F48-4978-9D99-C35575F3AE94}"/>
          </ac:spMkLst>
        </pc:spChg>
        <pc:spChg chg="add mod">
          <ac:chgData name="Kang Wallter" userId="d5c269cbe9dbe8bc" providerId="LiveId" clId="{544FACE7-A19D-4904-9F15-6D65CD08E1D6}" dt="2018-09-21T03:35:41.718" v="487" actId="1076"/>
          <ac:spMkLst>
            <pc:docMk/>
            <pc:sldMk cId="1687929052" sldId="396"/>
            <ac:spMk id="8" creationId="{4E5D5AD6-3C55-44CC-9060-BDF71773427F}"/>
          </ac:spMkLst>
        </pc:spChg>
        <pc:picChg chg="add mod">
          <ac:chgData name="Kang Wallter" userId="d5c269cbe9dbe8bc" providerId="LiveId" clId="{544FACE7-A19D-4904-9F15-6D65CD08E1D6}" dt="2018-09-21T03:35:46.888" v="489" actId="1076"/>
          <ac:picMkLst>
            <pc:docMk/>
            <pc:sldMk cId="1687929052" sldId="396"/>
            <ac:picMk id="4" creationId="{3A04BAA4-EF33-4195-8573-CD1913CB8580}"/>
          </ac:picMkLst>
        </pc:picChg>
        <pc:picChg chg="add mod">
          <ac:chgData name="Kang Wallter" userId="d5c269cbe9dbe8bc" providerId="LiveId" clId="{544FACE7-A19D-4904-9F15-6D65CD08E1D6}" dt="2018-09-21T03:35:45.076" v="488" actId="1076"/>
          <ac:picMkLst>
            <pc:docMk/>
            <pc:sldMk cId="1687929052" sldId="396"/>
            <ac:picMk id="6" creationId="{ED2DE785-9F36-4B8D-AC72-008185500E86}"/>
          </ac:picMkLst>
        </pc:picChg>
        <pc:picChg chg="add mod">
          <ac:chgData name="Kang Wallter" userId="d5c269cbe9dbe8bc" providerId="LiveId" clId="{544FACE7-A19D-4904-9F15-6D65CD08E1D6}" dt="2018-09-21T03:35:12.209" v="480" actId="1076"/>
          <ac:picMkLst>
            <pc:docMk/>
            <pc:sldMk cId="1687929052" sldId="396"/>
            <ac:picMk id="7" creationId="{C2458941-C0C4-41F6-94AE-2DEAFCE0153D}"/>
          </ac:picMkLst>
        </pc:picChg>
        <pc:picChg chg="add mod">
          <ac:chgData name="Kang Wallter" userId="d5c269cbe9dbe8bc" providerId="LiveId" clId="{544FACE7-A19D-4904-9F15-6D65CD08E1D6}" dt="2018-09-21T03:35:17.817" v="481" actId="1076"/>
          <ac:picMkLst>
            <pc:docMk/>
            <pc:sldMk cId="1687929052" sldId="396"/>
            <ac:picMk id="9" creationId="{7523A236-ECB8-424F-A996-0AE82C24C199}"/>
          </ac:picMkLst>
        </pc:picChg>
        <pc:cxnChg chg="add mod">
          <ac:chgData name="Kang Wallter" userId="d5c269cbe9dbe8bc" providerId="LiveId" clId="{544FACE7-A19D-4904-9F15-6D65CD08E1D6}" dt="2018-09-21T03:35:36.188" v="486" actId="1076"/>
          <ac:cxnSpMkLst>
            <pc:docMk/>
            <pc:sldMk cId="1687929052" sldId="396"/>
            <ac:cxnSpMk id="10" creationId="{2133C63F-4803-415B-B1A8-A5BD1CCBFAF6}"/>
          </ac:cxnSpMkLst>
        </pc:cxnChg>
      </pc:sldChg>
      <pc:sldChg chg="modSp add">
        <pc:chgData name="Kang Wallter" userId="d5c269cbe9dbe8bc" providerId="LiveId" clId="{544FACE7-A19D-4904-9F15-6D65CD08E1D6}" dt="2018-09-21T03:57:05.823" v="643" actId="5793"/>
        <pc:sldMkLst>
          <pc:docMk/>
          <pc:sldMk cId="2281228802" sldId="397"/>
        </pc:sldMkLst>
        <pc:spChg chg="mod">
          <ac:chgData name="Kang Wallter" userId="d5c269cbe9dbe8bc" providerId="LiveId" clId="{544FACE7-A19D-4904-9F15-6D65CD08E1D6}" dt="2018-09-21T03:56:20.287" v="531" actId="20577"/>
          <ac:spMkLst>
            <pc:docMk/>
            <pc:sldMk cId="2281228802" sldId="397"/>
            <ac:spMk id="2" creationId="{A5DB887A-68CA-43A1-B687-DE40A0B5DDE3}"/>
          </ac:spMkLst>
        </pc:spChg>
        <pc:spChg chg="mod">
          <ac:chgData name="Kang Wallter" userId="d5c269cbe9dbe8bc" providerId="LiveId" clId="{544FACE7-A19D-4904-9F15-6D65CD08E1D6}" dt="2018-09-21T03:57:05.823" v="643" actId="5793"/>
          <ac:spMkLst>
            <pc:docMk/>
            <pc:sldMk cId="2281228802" sldId="397"/>
            <ac:spMk id="3" creationId="{458A404C-E910-4FF8-BF93-0415A4B01983}"/>
          </ac:spMkLst>
        </pc:spChg>
      </pc:sldChg>
      <pc:sldChg chg="addSp delSp modSp add">
        <pc:chgData name="Kang Wallter" userId="d5c269cbe9dbe8bc" providerId="LiveId" clId="{544FACE7-A19D-4904-9F15-6D65CD08E1D6}" dt="2018-09-21T03:57:46.892" v="649" actId="1076"/>
        <pc:sldMkLst>
          <pc:docMk/>
          <pc:sldMk cId="1905909042" sldId="398"/>
        </pc:sldMkLst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2" creationId="{AF6DB21C-3FDD-4F05-91CA-69D657AF806A}"/>
          </ac:spMkLst>
        </pc:spChg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3" creationId="{857F1759-254D-447D-9A13-5EBF98528C9C}"/>
          </ac:spMkLst>
        </pc:spChg>
        <pc:picChg chg="add mod">
          <ac:chgData name="Kang Wallter" userId="d5c269cbe9dbe8bc" providerId="LiveId" clId="{544FACE7-A19D-4904-9F15-6D65CD08E1D6}" dt="2018-09-21T03:57:46.892" v="649" actId="1076"/>
          <ac:picMkLst>
            <pc:docMk/>
            <pc:sldMk cId="1905909042" sldId="398"/>
            <ac:picMk id="4" creationId="{F63F6632-8334-4351-AE47-BC36582F5BA6}"/>
          </ac:picMkLst>
        </pc:picChg>
      </pc:sldChg>
      <pc:sldChg chg="addSp modSp add">
        <pc:chgData name="Kang Wallter" userId="d5c269cbe9dbe8bc" providerId="LiveId" clId="{544FACE7-A19D-4904-9F15-6D65CD08E1D6}" dt="2018-09-21T03:59:16.355" v="833" actId="13822"/>
        <pc:sldMkLst>
          <pc:docMk/>
          <pc:sldMk cId="497330338" sldId="399"/>
        </pc:sldMkLst>
        <pc:spChg chg="mod">
          <ac:chgData name="Kang Wallter" userId="d5c269cbe9dbe8bc" providerId="LiveId" clId="{544FACE7-A19D-4904-9F15-6D65CD08E1D6}" dt="2018-09-21T03:58:12.901" v="686" actId="20577"/>
          <ac:spMkLst>
            <pc:docMk/>
            <pc:sldMk cId="497330338" sldId="399"/>
            <ac:spMk id="2" creationId="{C10CD417-6030-49EB-B25F-86705AC7804A}"/>
          </ac:spMkLst>
        </pc:spChg>
        <pc:spChg chg="mod">
          <ac:chgData name="Kang Wallter" userId="d5c269cbe9dbe8bc" providerId="LiveId" clId="{544FACE7-A19D-4904-9F15-6D65CD08E1D6}" dt="2018-09-21T03:59:01.812" v="825" actId="20577"/>
          <ac:spMkLst>
            <pc:docMk/>
            <pc:sldMk cId="497330338" sldId="399"/>
            <ac:spMk id="3" creationId="{6C1510D8-BCFD-46DE-98CC-F97859A542AE}"/>
          </ac:spMkLst>
        </pc:spChg>
        <pc:spChg chg="add mod">
          <ac:chgData name="Kang Wallter" userId="d5c269cbe9dbe8bc" providerId="LiveId" clId="{544FACE7-A19D-4904-9F15-6D65CD08E1D6}" dt="2018-09-21T03:59:16.355" v="833" actId="13822"/>
          <ac:spMkLst>
            <pc:docMk/>
            <pc:sldMk cId="497330338" sldId="399"/>
            <ac:spMk id="4" creationId="{5B6B0A6C-3216-44CB-9552-41550E572AB5}"/>
          </ac:spMkLst>
        </pc:spChg>
      </pc:sldChg>
      <pc:sldChg chg="addSp modSp add">
        <pc:chgData name="Kang Wallter" userId="d5c269cbe9dbe8bc" providerId="LiveId" clId="{544FACE7-A19D-4904-9F15-6D65CD08E1D6}" dt="2018-09-21T04:00:14.154" v="895" actId="13822"/>
        <pc:sldMkLst>
          <pc:docMk/>
          <pc:sldMk cId="1706602083" sldId="400"/>
        </pc:sldMkLst>
        <pc:spChg chg="mod">
          <ac:chgData name="Kang Wallter" userId="d5c269cbe9dbe8bc" providerId="LiveId" clId="{544FACE7-A19D-4904-9F15-6D65CD08E1D6}" dt="2018-09-21T03:59:32.179" v="846" actId="5793"/>
          <ac:spMkLst>
            <pc:docMk/>
            <pc:sldMk cId="1706602083" sldId="400"/>
            <ac:spMk id="2" creationId="{08702E97-8F27-471E-AA7B-F80782997439}"/>
          </ac:spMkLst>
        </pc:spChg>
        <pc:spChg chg="mod">
          <ac:chgData name="Kang Wallter" userId="d5c269cbe9dbe8bc" providerId="LiveId" clId="{544FACE7-A19D-4904-9F15-6D65CD08E1D6}" dt="2018-09-21T03:59:45.489" v="887" actId="20577"/>
          <ac:spMkLst>
            <pc:docMk/>
            <pc:sldMk cId="1706602083" sldId="400"/>
            <ac:spMk id="3" creationId="{1C358548-7B05-42E2-B2EC-7C4B6FEFA903}"/>
          </ac:spMkLst>
        </pc:spChg>
        <pc:spChg chg="add mod">
          <ac:chgData name="Kang Wallter" userId="d5c269cbe9dbe8bc" providerId="LiveId" clId="{544FACE7-A19D-4904-9F15-6D65CD08E1D6}" dt="2018-09-21T04:00:14.154" v="895" actId="13822"/>
          <ac:spMkLst>
            <pc:docMk/>
            <pc:sldMk cId="1706602083" sldId="400"/>
            <ac:spMk id="4" creationId="{EF5DAE0B-7D1E-41BD-AF68-96872EB93B4D}"/>
          </ac:spMkLst>
        </pc:spChg>
      </pc:sldChg>
      <pc:sldChg chg="addSp modSp add">
        <pc:chgData name="Kang Wallter" userId="d5c269cbe9dbe8bc" providerId="LiveId" clId="{544FACE7-A19D-4904-9F15-6D65CD08E1D6}" dt="2018-09-21T04:01:13.874" v="981" actId="20577"/>
        <pc:sldMkLst>
          <pc:docMk/>
          <pc:sldMk cId="3323500546" sldId="401"/>
        </pc:sldMkLst>
        <pc:spChg chg="mod">
          <ac:chgData name="Kang Wallter" userId="d5c269cbe9dbe8bc" providerId="LiveId" clId="{544FACE7-A19D-4904-9F15-6D65CD08E1D6}" dt="2018-09-21T04:00:38.851" v="918" actId="20577"/>
          <ac:spMkLst>
            <pc:docMk/>
            <pc:sldMk cId="3323500546" sldId="401"/>
            <ac:spMk id="2" creationId="{E36139AA-A8A6-4E1D-9DBA-1DD3EB1C075C}"/>
          </ac:spMkLst>
        </pc:spChg>
        <pc:spChg chg="mod">
          <ac:chgData name="Kang Wallter" userId="d5c269cbe9dbe8bc" providerId="LiveId" clId="{544FACE7-A19D-4904-9F15-6D65CD08E1D6}" dt="2018-09-21T04:01:13.874" v="981" actId="20577"/>
          <ac:spMkLst>
            <pc:docMk/>
            <pc:sldMk cId="3323500546" sldId="401"/>
            <ac:spMk id="3" creationId="{23FFCC9C-4197-4670-8E02-FCCC848C642B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4" creationId="{B70203B9-797C-4410-89AB-ED92F260F929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5" creationId="{E369CC3D-34BA-43FA-A7DA-7F5B93EEABCA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6" creationId="{52C7A3A2-6D90-45A9-B344-DD53B6A4792F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7" creationId="{36C238B1-2E67-4FB9-AE27-B31CC9D2DB8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8" creationId="{56EADE8C-7318-479C-B162-E6E64F03E541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9" creationId="{7C18588D-E92D-4657-ACDC-39D12775D7B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0" creationId="{BECC839C-876B-4873-A9C5-AB5D20A85993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1" creationId="{A86FAACF-0900-42F3-A941-B6DD10CB09EE}"/>
          </ac:spMkLst>
        </pc:spChg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9:07:45.568" v="1969" actId="20577"/>
      <pc:docMkLst>
        <pc:docMk/>
      </pc:docMkLst>
      <pc:sldChg chg="modSp">
        <pc:chgData name="Kang Wallter" userId="d5c269cbe9dbe8bc" providerId="LiveId" clId="{DDE539D2-547D-4A4C-A3B2-D4D1756BA580}" dt="2018-09-19T07:51:53.910" v="1" actId="20577"/>
        <pc:sldMkLst>
          <pc:docMk/>
          <pc:sldMk cId="3534609715" sldId="256"/>
        </pc:sldMkLst>
        <pc:spChg chg="mod">
          <ac:chgData name="Kang Wallter" userId="d5c269cbe9dbe8bc" providerId="LiveId" clId="{DDE539D2-547D-4A4C-A3B2-D4D1756BA580}" dt="2018-09-19T07:51:53.910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DDE539D2-547D-4A4C-A3B2-D4D1756BA580}" dt="2018-09-19T07:56:16.601" v="242" actId="20577"/>
        <pc:sldMkLst>
          <pc:docMk/>
          <pc:sldMk cId="2101404846" sldId="257"/>
        </pc:sldMkLst>
        <pc:spChg chg="mod">
          <ac:chgData name="Kang Wallter" userId="d5c269cbe9dbe8bc" providerId="LiveId" clId="{DDE539D2-547D-4A4C-A3B2-D4D1756BA580}" dt="2018-09-19T07:56:16.601" v="242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DDE539D2-547D-4A4C-A3B2-D4D1756BA580}" dt="2018-09-19T07:57:01.376" v="281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7:57:01.376" v="281"/>
          <ac:spMkLst>
            <pc:docMk/>
            <pc:sldMk cId="3322828700" sldId="357"/>
            <ac:spMk id="2" creationId="{2EEFBACF-BF3B-4C2B-A8AA-46E85265C58C}"/>
          </ac:spMkLst>
        </pc:spChg>
      </pc:sldChg>
      <pc:sldChg chg="modSp add">
        <pc:chgData name="Kang Wallter" userId="d5c269cbe9dbe8bc" providerId="LiveId" clId="{DDE539D2-547D-4A4C-A3B2-D4D1756BA580}" dt="2018-09-19T07:57:34.250" v="339" actId="20577"/>
        <pc:sldMkLst>
          <pc:docMk/>
          <pc:sldMk cId="3980890558" sldId="358"/>
        </pc:sldMkLst>
        <pc:spChg chg="mod">
          <ac:chgData name="Kang Wallter" userId="d5c269cbe9dbe8bc" providerId="LiveId" clId="{DDE539D2-547D-4A4C-A3B2-D4D1756BA580}" dt="2018-09-19T07:57:16.317" v="335" actId="20577"/>
          <ac:spMkLst>
            <pc:docMk/>
            <pc:sldMk cId="3980890558" sldId="358"/>
            <ac:spMk id="2" creationId="{BE7F3EBF-DA8B-4B21-9D54-4EA89B2F394C}"/>
          </ac:spMkLst>
        </pc:spChg>
        <pc:spChg chg="mod">
          <ac:chgData name="Kang Wallter" userId="d5c269cbe9dbe8bc" providerId="LiveId" clId="{DDE539D2-547D-4A4C-A3B2-D4D1756BA580}" dt="2018-09-19T07:57:34.250" v="339" actId="20577"/>
          <ac:spMkLst>
            <pc:docMk/>
            <pc:sldMk cId="3980890558" sldId="358"/>
            <ac:spMk id="3" creationId="{E134E5F6-7368-4C19-8D66-150D74BD1CF3}"/>
          </ac:spMkLst>
        </pc:spChg>
      </pc:sldChg>
      <pc:sldChg chg="modSp add">
        <pc:chgData name="Kang Wallter" userId="d5c269cbe9dbe8bc" providerId="LiveId" clId="{DDE539D2-547D-4A4C-A3B2-D4D1756BA580}" dt="2018-09-19T07:58:04.066" v="390"/>
        <pc:sldMkLst>
          <pc:docMk/>
          <pc:sldMk cId="3705188496" sldId="359"/>
        </pc:sldMkLst>
        <pc:spChg chg="mod">
          <ac:chgData name="Kang Wallter" userId="d5c269cbe9dbe8bc" providerId="LiveId" clId="{DDE539D2-547D-4A4C-A3B2-D4D1756BA580}" dt="2018-09-19T07:57:51.102" v="380" actId="20577"/>
          <ac:spMkLst>
            <pc:docMk/>
            <pc:sldMk cId="3705188496" sldId="359"/>
            <ac:spMk id="2" creationId="{5672321B-414A-4A12-B5B8-C2E2ADCC1EB3}"/>
          </ac:spMkLst>
        </pc:spChg>
        <pc:spChg chg="mod">
          <ac:chgData name="Kang Wallter" userId="d5c269cbe9dbe8bc" providerId="LiveId" clId="{DDE539D2-547D-4A4C-A3B2-D4D1756BA580}" dt="2018-09-19T07:58:04.066" v="390"/>
          <ac:spMkLst>
            <pc:docMk/>
            <pc:sldMk cId="3705188496" sldId="359"/>
            <ac:spMk id="3" creationId="{596F38EF-DCF1-4529-98CC-46400D1116BB}"/>
          </ac:spMkLst>
        </pc:spChg>
      </pc:sldChg>
      <pc:sldChg chg="addSp modSp add">
        <pc:chgData name="Kang Wallter" userId="d5c269cbe9dbe8bc" providerId="LiveId" clId="{DDE539D2-547D-4A4C-A3B2-D4D1756BA580}" dt="2018-09-19T08:07:03.986" v="507" actId="20577"/>
        <pc:sldMkLst>
          <pc:docMk/>
          <pc:sldMk cId="1748819945" sldId="360"/>
        </pc:sldMkLst>
        <pc:spChg chg="mod">
          <ac:chgData name="Kang Wallter" userId="d5c269cbe9dbe8bc" providerId="LiveId" clId="{DDE539D2-547D-4A4C-A3B2-D4D1756BA580}" dt="2018-09-19T07:58:35.735" v="436" actId="20577"/>
          <ac:spMkLst>
            <pc:docMk/>
            <pc:sldMk cId="1748819945" sldId="360"/>
            <ac:spMk id="2" creationId="{44036E42-CB89-4182-B142-C62EFE794B32}"/>
          </ac:spMkLst>
        </pc:spChg>
        <pc:spChg chg="mod">
          <ac:chgData name="Kang Wallter" userId="d5c269cbe9dbe8bc" providerId="LiveId" clId="{DDE539D2-547D-4A4C-A3B2-D4D1756BA580}" dt="2018-09-19T08:07:03.986" v="507" actId="20577"/>
          <ac:spMkLst>
            <pc:docMk/>
            <pc:sldMk cId="1748819945" sldId="360"/>
            <ac:spMk id="3" creationId="{DCBD93A8-5C2D-43A8-BF37-05D1CE17C0B5}"/>
          </ac:spMkLst>
        </pc:spChg>
        <pc:spChg chg="add mod">
          <ac:chgData name="Kang Wallter" userId="d5c269cbe9dbe8bc" providerId="LiveId" clId="{DDE539D2-547D-4A4C-A3B2-D4D1756BA580}" dt="2018-09-19T07:58:59.349" v="444" actId="13822"/>
          <ac:spMkLst>
            <pc:docMk/>
            <pc:sldMk cId="1748819945" sldId="360"/>
            <ac:spMk id="4" creationId="{F8F5AC83-E002-4CEB-9DD6-5CD428E2D3CF}"/>
          </ac:spMkLst>
        </pc:spChg>
      </pc:sldChg>
      <pc:sldChg chg="addSp modSp add">
        <pc:chgData name="Kang Wallter" userId="d5c269cbe9dbe8bc" providerId="LiveId" clId="{DDE539D2-547D-4A4C-A3B2-D4D1756BA580}" dt="2018-09-19T08:08:09.633" v="582"/>
        <pc:sldMkLst>
          <pc:docMk/>
          <pc:sldMk cId="4116918398" sldId="361"/>
        </pc:sldMkLst>
        <pc:spChg chg="mod">
          <ac:chgData name="Kang Wallter" userId="d5c269cbe9dbe8bc" providerId="LiveId" clId="{DDE539D2-547D-4A4C-A3B2-D4D1756BA580}" dt="2018-09-19T08:07:28.475" v="540" actId="20577"/>
          <ac:spMkLst>
            <pc:docMk/>
            <pc:sldMk cId="4116918398" sldId="361"/>
            <ac:spMk id="2" creationId="{D556DEED-E43F-4B85-B8F2-148A5C48EE10}"/>
          </ac:spMkLst>
        </pc:spChg>
        <pc:spChg chg="mod">
          <ac:chgData name="Kang Wallter" userId="d5c269cbe9dbe8bc" providerId="LiveId" clId="{DDE539D2-547D-4A4C-A3B2-D4D1756BA580}" dt="2018-09-19T08:08:09.633" v="582"/>
          <ac:spMkLst>
            <pc:docMk/>
            <pc:sldMk cId="4116918398" sldId="361"/>
            <ac:spMk id="3" creationId="{AD8158CD-FAB2-44D7-962F-8EC26FEC68D4}"/>
          </ac:spMkLst>
        </pc:spChg>
        <pc:spChg chg="add mod">
          <ac:chgData name="Kang Wallter" userId="d5c269cbe9dbe8bc" providerId="LiveId" clId="{DDE539D2-547D-4A4C-A3B2-D4D1756BA580}" dt="2018-09-19T08:07:53.773" v="549" actId="1076"/>
          <ac:spMkLst>
            <pc:docMk/>
            <pc:sldMk cId="4116918398" sldId="361"/>
            <ac:spMk id="4" creationId="{177D05D5-EC8C-4E4E-A640-9211539B937A}"/>
          </ac:spMkLst>
        </pc:spChg>
      </pc:sldChg>
      <pc:sldChg chg="addSp delSp modSp add">
        <pc:chgData name="Kang Wallter" userId="d5c269cbe9dbe8bc" providerId="LiveId" clId="{DDE539D2-547D-4A4C-A3B2-D4D1756BA580}" dt="2018-09-19T08:25:14.251" v="683" actId="20577"/>
        <pc:sldMkLst>
          <pc:docMk/>
          <pc:sldMk cId="3593875903" sldId="362"/>
        </pc:sldMkLst>
        <pc:spChg chg="mod">
          <ac:chgData name="Kang Wallter" userId="d5c269cbe9dbe8bc" providerId="LiveId" clId="{DDE539D2-547D-4A4C-A3B2-D4D1756BA580}" dt="2018-09-19T08:09:28.850" v="612"/>
          <ac:spMkLst>
            <pc:docMk/>
            <pc:sldMk cId="3593875903" sldId="362"/>
            <ac:spMk id="2" creationId="{65208538-CD17-412B-8535-26E29C9724F9}"/>
          </ac:spMkLst>
        </pc:spChg>
        <pc:spChg chg="del">
          <ac:chgData name="Kang Wallter" userId="d5c269cbe9dbe8bc" providerId="LiveId" clId="{DDE539D2-547D-4A4C-A3B2-D4D1756BA580}" dt="2018-09-19T08:09:46.109" v="621"/>
          <ac:spMkLst>
            <pc:docMk/>
            <pc:sldMk cId="3593875903" sldId="362"/>
            <ac:spMk id="3" creationId="{C4DC9167-A15D-48A8-ADBE-5A7C68F28550}"/>
          </ac:spMkLst>
        </pc:spChg>
        <pc:spChg chg="add mod">
          <ac:chgData name="Kang Wallter" userId="d5c269cbe9dbe8bc" providerId="LiveId" clId="{DDE539D2-547D-4A4C-A3B2-D4D1756BA580}" dt="2018-09-19T08:09:52.974" v="623" actId="1076"/>
          <ac:spMkLst>
            <pc:docMk/>
            <pc:sldMk cId="3593875903" sldId="362"/>
            <ac:spMk id="4" creationId="{9DF2E74B-577C-42C3-BDF6-5F0074D7B40A}"/>
          </ac:spMkLst>
        </pc:spChg>
        <pc:spChg chg="add mod">
          <ac:chgData name="Kang Wallter" userId="d5c269cbe9dbe8bc" providerId="LiveId" clId="{DDE539D2-547D-4A4C-A3B2-D4D1756BA580}" dt="2018-09-19T08:25:14.251" v="683" actId="20577"/>
          <ac:spMkLst>
            <pc:docMk/>
            <pc:sldMk cId="3593875903" sldId="362"/>
            <ac:spMk id="6" creationId="{0CF6ED1C-35CF-44D1-A42D-9B31720C8959}"/>
          </ac:spMkLst>
        </pc:spChg>
        <pc:picChg chg="add mod">
          <ac:chgData name="Kang Wallter" userId="d5c269cbe9dbe8bc" providerId="LiveId" clId="{DDE539D2-547D-4A4C-A3B2-D4D1756BA580}" dt="2018-09-19T08:09:48.106" v="622" actId="1076"/>
          <ac:picMkLst>
            <pc:docMk/>
            <pc:sldMk cId="3593875903" sldId="362"/>
            <ac:picMk id="5" creationId="{DFCE601F-2CE7-4891-960F-E2D8F0A6BC9E}"/>
          </ac:picMkLst>
        </pc:picChg>
      </pc:sldChg>
      <pc:sldChg chg="addSp delSp modSp add">
        <pc:chgData name="Kang Wallter" userId="d5c269cbe9dbe8bc" providerId="LiveId" clId="{DDE539D2-547D-4A4C-A3B2-D4D1756BA580}" dt="2018-09-19T08:33:22.100" v="880"/>
        <pc:sldMkLst>
          <pc:docMk/>
          <pc:sldMk cId="770013612" sldId="363"/>
        </pc:sldMkLst>
        <pc:spChg chg="mod">
          <ac:chgData name="Kang Wallter" userId="d5c269cbe9dbe8bc" providerId="LiveId" clId="{DDE539D2-547D-4A4C-A3B2-D4D1756BA580}" dt="2018-09-19T08:31:41.669" v="715" actId="20577"/>
          <ac:spMkLst>
            <pc:docMk/>
            <pc:sldMk cId="770013612" sldId="363"/>
            <ac:spMk id="2" creationId="{C4268F5A-EB8D-4BBB-8EC1-977B0BA9610F}"/>
          </ac:spMkLst>
        </pc:spChg>
        <pc:spChg chg="mod">
          <ac:chgData name="Kang Wallter" userId="d5c269cbe9dbe8bc" providerId="LiveId" clId="{DDE539D2-547D-4A4C-A3B2-D4D1756BA580}" dt="2018-09-19T08:32:05.946" v="865" actId="20577"/>
          <ac:spMkLst>
            <pc:docMk/>
            <pc:sldMk cId="770013612" sldId="363"/>
            <ac:spMk id="3" creationId="{FFDA5537-8035-49A7-8952-72E48C1686D5}"/>
          </ac:spMkLst>
        </pc:spChg>
        <pc:spChg chg="add mod">
          <ac:chgData name="Kang Wallter" userId="d5c269cbe9dbe8bc" providerId="LiveId" clId="{DDE539D2-547D-4A4C-A3B2-D4D1756BA580}" dt="2018-09-19T08:32:38.387" v="877" actId="13822"/>
          <ac:spMkLst>
            <pc:docMk/>
            <pc:sldMk cId="770013612" sldId="363"/>
            <ac:spMk id="4" creationId="{B9EDDD52-78E2-4C65-82CB-C89A2062B774}"/>
          </ac:spMkLst>
        </pc:spChg>
        <pc:spChg chg="add del">
          <ac:chgData name="Kang Wallter" userId="d5c269cbe9dbe8bc" providerId="LiveId" clId="{DDE539D2-547D-4A4C-A3B2-D4D1756BA580}" dt="2018-09-19T08:33:22.100" v="880"/>
          <ac:spMkLst>
            <pc:docMk/>
            <pc:sldMk cId="770013612" sldId="363"/>
            <ac:spMk id="8" creationId="{D984E7D5-84EB-465A-A950-FD0D5F2D721C}"/>
          </ac:spMkLst>
        </pc:sp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5" creationId="{BFF3408A-8397-431A-B7E2-C4F337958773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6" creationId="{7407307D-F2C2-44DA-B01C-0D817A30C82F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7" creationId="{0FE4DFF6-E486-4B82-A77F-AC866CC86BB8}"/>
          </ac:picMkLst>
        </pc:pic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9" creationId="{6E628473-4D9E-4433-A0BB-FEB88C34291E}"/>
          </ac:cxnSpMkLst>
        </pc:cxn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10" creationId="{D8202B71-DD93-4C99-AD77-8A92F8E40C7C}"/>
          </ac:cxnSpMkLst>
        </pc:cxnChg>
      </pc:sldChg>
      <pc:sldChg chg="addSp delSp modSp add">
        <pc:chgData name="Kang Wallter" userId="d5c269cbe9dbe8bc" providerId="LiveId" clId="{DDE539D2-547D-4A4C-A3B2-D4D1756BA580}" dt="2018-09-19T08:33:43.428" v="886" actId="1076"/>
        <pc:sldMkLst>
          <pc:docMk/>
          <pc:sldMk cId="1500850925" sldId="364"/>
        </pc:sldMkLst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2" creationId="{9B04144A-F800-4462-B4FC-39DD97981DF9}"/>
          </ac:spMkLst>
        </pc:spChg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3" creationId="{F0B2203C-E918-4B06-9FE0-55249DCFC059}"/>
          </ac:spMkLst>
        </pc:spChg>
        <pc:spChg chg="add">
          <ac:chgData name="Kang Wallter" userId="d5c269cbe9dbe8bc" providerId="LiveId" clId="{DDE539D2-547D-4A4C-A3B2-D4D1756BA580}" dt="2018-09-19T08:33:26.114" v="882"/>
          <ac:spMkLst>
            <pc:docMk/>
            <pc:sldMk cId="1500850925" sldId="364"/>
            <ac:spMk id="7" creationId="{EEC7F845-AE34-4BB7-BFD4-66524CA35681}"/>
          </ac:spMkLst>
        </pc:sp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4" creationId="{E0B91158-A98E-47C3-958C-E2FB6D3AE42F}"/>
          </ac:picMkLst>
        </pc:picChg>
        <pc:picChg chg="add mod">
          <ac:chgData name="Kang Wallter" userId="d5c269cbe9dbe8bc" providerId="LiveId" clId="{DDE539D2-547D-4A4C-A3B2-D4D1756BA580}" dt="2018-09-19T08:33:43.428" v="886" actId="1076"/>
          <ac:picMkLst>
            <pc:docMk/>
            <pc:sldMk cId="1500850925" sldId="364"/>
            <ac:picMk id="5" creationId="{86A617A2-B6BF-4DCD-9A48-67312ABE1465}"/>
          </ac:picMkLst>
        </pc:pic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6" creationId="{C72B3079-882B-47EE-BF33-F6DB1CF5C3E0}"/>
          </ac:picMkLst>
        </pc:picChg>
        <pc:cxnChg chg="add">
          <ac:chgData name="Kang Wallter" userId="d5c269cbe9dbe8bc" providerId="LiveId" clId="{DDE539D2-547D-4A4C-A3B2-D4D1756BA580}" dt="2018-09-19T08:33:26.114" v="882"/>
          <ac:cxnSpMkLst>
            <pc:docMk/>
            <pc:sldMk cId="1500850925" sldId="364"/>
            <ac:cxnSpMk id="8" creationId="{C2D59EB9-83EC-4971-9A34-711C59CF15F1}"/>
          </ac:cxnSpMkLst>
        </pc:cxnChg>
        <pc:cxnChg chg="add mod">
          <ac:chgData name="Kang Wallter" userId="d5c269cbe9dbe8bc" providerId="LiveId" clId="{DDE539D2-547D-4A4C-A3B2-D4D1756BA580}" dt="2018-09-19T08:33:39.691" v="885" actId="1076"/>
          <ac:cxnSpMkLst>
            <pc:docMk/>
            <pc:sldMk cId="1500850925" sldId="364"/>
            <ac:cxnSpMk id="9" creationId="{F3A33912-B839-42BD-96F3-5DAAD34888A8}"/>
          </ac:cxnSpMkLst>
        </pc:cxnChg>
      </pc:sldChg>
      <pc:sldChg chg="addSp delSp modSp add">
        <pc:chgData name="Kang Wallter" userId="d5c269cbe9dbe8bc" providerId="LiveId" clId="{DDE539D2-547D-4A4C-A3B2-D4D1756BA580}" dt="2018-09-19T08:36:56.419" v="967" actId="1076"/>
        <pc:sldMkLst>
          <pc:docMk/>
          <pc:sldMk cId="381705383" sldId="365"/>
        </pc:sldMkLst>
        <pc:spChg chg="mod">
          <ac:chgData name="Kang Wallter" userId="d5c269cbe9dbe8bc" providerId="LiveId" clId="{DDE539D2-547D-4A4C-A3B2-D4D1756BA580}" dt="2018-09-19T08:34:18.654" v="922" actId="20577"/>
          <ac:spMkLst>
            <pc:docMk/>
            <pc:sldMk cId="381705383" sldId="365"/>
            <ac:spMk id="2" creationId="{9E2EDAA9-389F-43B6-9FE9-A4402CA4D0AA}"/>
          </ac:spMkLst>
        </pc:spChg>
        <pc:spChg chg="del">
          <ac:chgData name="Kang Wallter" userId="d5c269cbe9dbe8bc" providerId="LiveId" clId="{DDE539D2-547D-4A4C-A3B2-D4D1756BA580}" dt="2018-09-19T08:34:20.998" v="923"/>
          <ac:spMkLst>
            <pc:docMk/>
            <pc:sldMk cId="381705383" sldId="365"/>
            <ac:spMk id="3" creationId="{0C8B282A-F583-4068-8BF2-C565F116B536}"/>
          </ac:spMkLst>
        </pc:spChg>
        <pc:spChg chg="add mod">
          <ac:chgData name="Kang Wallter" userId="d5c269cbe9dbe8bc" providerId="LiveId" clId="{DDE539D2-547D-4A4C-A3B2-D4D1756BA580}" dt="2018-09-19T08:36:42.896" v="964" actId="13822"/>
          <ac:spMkLst>
            <pc:docMk/>
            <pc:sldMk cId="381705383" sldId="365"/>
            <ac:spMk id="5" creationId="{8C0DE79E-6A52-4164-A179-76A5910E482F}"/>
          </ac:spMkLst>
        </pc:spChg>
        <pc:graphicFrameChg chg="add mod modGraphic">
          <ac:chgData name="Kang Wallter" userId="d5c269cbe9dbe8bc" providerId="LiveId" clId="{DDE539D2-547D-4A4C-A3B2-D4D1756BA580}" dt="2018-09-19T08:36:19.093" v="956" actId="1076"/>
          <ac:graphicFrameMkLst>
            <pc:docMk/>
            <pc:sldMk cId="381705383" sldId="365"/>
            <ac:graphicFrameMk id="4" creationId="{298DB611-8C9E-40C6-A45A-A1008948EC24}"/>
          </ac:graphicFrameMkLst>
        </pc:graphicFrameChg>
        <pc:picChg chg="add mod">
          <ac:chgData name="Kang Wallter" userId="d5c269cbe9dbe8bc" providerId="LiveId" clId="{DDE539D2-547D-4A4C-A3B2-D4D1756BA580}" dt="2018-09-19T08:36:56.419" v="967" actId="1076"/>
          <ac:picMkLst>
            <pc:docMk/>
            <pc:sldMk cId="381705383" sldId="365"/>
            <ac:picMk id="6" creationId="{DACF3908-79DB-450D-833E-A60DF9863608}"/>
          </ac:picMkLst>
        </pc:picChg>
      </pc:sldChg>
      <pc:sldChg chg="addSp modSp add">
        <pc:chgData name="Kang Wallter" userId="d5c269cbe9dbe8bc" providerId="LiveId" clId="{DDE539D2-547D-4A4C-A3B2-D4D1756BA580}" dt="2018-09-19T08:48:00.022" v="1173" actId="13822"/>
        <pc:sldMkLst>
          <pc:docMk/>
          <pc:sldMk cId="974663247" sldId="366"/>
        </pc:sldMkLst>
        <pc:spChg chg="mod">
          <ac:chgData name="Kang Wallter" userId="d5c269cbe9dbe8bc" providerId="LiveId" clId="{DDE539D2-547D-4A4C-A3B2-D4D1756BA580}" dt="2018-09-19T08:37:08.412" v="1012" actId="20577"/>
          <ac:spMkLst>
            <pc:docMk/>
            <pc:sldMk cId="974663247" sldId="366"/>
            <ac:spMk id="2" creationId="{D69C2ED9-5DBD-428A-96BE-E5B494732080}"/>
          </ac:spMkLst>
        </pc:spChg>
        <pc:spChg chg="mod">
          <ac:chgData name="Kang Wallter" userId="d5c269cbe9dbe8bc" providerId="LiveId" clId="{DDE539D2-547D-4A4C-A3B2-D4D1756BA580}" dt="2018-09-19T08:47:52.403" v="1171" actId="20577"/>
          <ac:spMkLst>
            <pc:docMk/>
            <pc:sldMk cId="974663247" sldId="366"/>
            <ac:spMk id="3" creationId="{C2FB3FD3-E7FD-4FAE-B263-9BA6422A25EC}"/>
          </ac:spMkLst>
        </pc:spChg>
        <pc:spChg chg="add mod">
          <ac:chgData name="Kang Wallter" userId="d5c269cbe9dbe8bc" providerId="LiveId" clId="{DDE539D2-547D-4A4C-A3B2-D4D1756BA580}" dt="2018-09-19T08:48:00.022" v="1173" actId="13822"/>
          <ac:spMkLst>
            <pc:docMk/>
            <pc:sldMk cId="974663247" sldId="366"/>
            <ac:spMk id="4" creationId="{4C832FA5-230D-498A-9B2B-EAC615425906}"/>
          </ac:spMkLst>
        </pc:spChg>
      </pc:sldChg>
      <pc:sldChg chg="addSp delSp modSp add">
        <pc:chgData name="Kang Wallter" userId="d5c269cbe9dbe8bc" providerId="LiveId" clId="{DDE539D2-547D-4A4C-A3B2-D4D1756BA580}" dt="2018-09-19T08:48:34.340" v="1179" actId="1076"/>
        <pc:sldMkLst>
          <pc:docMk/>
          <pc:sldMk cId="807999879" sldId="367"/>
        </pc:sldMkLst>
        <pc:spChg chg="del">
          <ac:chgData name="Kang Wallter" userId="d5c269cbe9dbe8bc" providerId="LiveId" clId="{DDE539D2-547D-4A4C-A3B2-D4D1756BA580}" dt="2018-09-19T08:48:28.941" v="1177" actId="478"/>
          <ac:spMkLst>
            <pc:docMk/>
            <pc:sldMk cId="807999879" sldId="367"/>
            <ac:spMk id="2" creationId="{E849ACCC-AE5B-48CD-851D-29819AA95D73}"/>
          </ac:spMkLst>
        </pc:spChg>
        <pc:spChg chg="del">
          <ac:chgData name="Kang Wallter" userId="d5c269cbe9dbe8bc" providerId="LiveId" clId="{DDE539D2-547D-4A4C-A3B2-D4D1756BA580}" dt="2018-09-19T08:48:30.112" v="1178" actId="478"/>
          <ac:spMkLst>
            <pc:docMk/>
            <pc:sldMk cId="807999879" sldId="367"/>
            <ac:spMk id="3" creationId="{040D35A9-371C-4A9E-9818-B8E09B619FEF}"/>
          </ac:spMkLst>
        </pc:spChg>
        <pc:picChg chg="add mod">
          <ac:chgData name="Kang Wallter" userId="d5c269cbe9dbe8bc" providerId="LiveId" clId="{DDE539D2-547D-4A4C-A3B2-D4D1756BA580}" dt="2018-09-19T08:48:25.056" v="1176" actId="1076"/>
          <ac:picMkLst>
            <pc:docMk/>
            <pc:sldMk cId="807999879" sldId="367"/>
            <ac:picMk id="4" creationId="{D4E3C384-4E28-47CE-A650-425EAF1AEDF8}"/>
          </ac:picMkLst>
        </pc:picChg>
        <pc:picChg chg="add mod">
          <ac:chgData name="Kang Wallter" userId="d5c269cbe9dbe8bc" providerId="LiveId" clId="{DDE539D2-547D-4A4C-A3B2-D4D1756BA580}" dt="2018-09-19T08:48:34.340" v="1179" actId="1076"/>
          <ac:picMkLst>
            <pc:docMk/>
            <pc:sldMk cId="807999879" sldId="367"/>
            <ac:picMk id="5" creationId="{EE8009D9-D306-4CC6-88B9-E6DDBF9BFF02}"/>
          </ac:picMkLst>
        </pc:picChg>
        <pc:cxnChg chg="add mod">
          <ac:chgData name="Kang Wallter" userId="d5c269cbe9dbe8bc" providerId="LiveId" clId="{DDE539D2-547D-4A4C-A3B2-D4D1756BA580}" dt="2018-09-19T08:48:25.056" v="1176" actId="1076"/>
          <ac:cxnSpMkLst>
            <pc:docMk/>
            <pc:sldMk cId="807999879" sldId="367"/>
            <ac:cxnSpMk id="6" creationId="{50DCC51C-D0FE-4528-8EB9-138FBECEADB2}"/>
          </ac:cxnSpMkLst>
        </pc:cxnChg>
      </pc:sldChg>
      <pc:sldChg chg="addSp modSp add">
        <pc:chgData name="Kang Wallter" userId="d5c269cbe9dbe8bc" providerId="LiveId" clId="{DDE539D2-547D-4A4C-A3B2-D4D1756BA580}" dt="2018-09-19T08:51:01.995" v="1316" actId="20577"/>
        <pc:sldMkLst>
          <pc:docMk/>
          <pc:sldMk cId="509622102" sldId="368"/>
        </pc:sldMkLst>
        <pc:spChg chg="mod">
          <ac:chgData name="Kang Wallter" userId="d5c269cbe9dbe8bc" providerId="LiveId" clId="{DDE539D2-547D-4A4C-A3B2-D4D1756BA580}" dt="2018-09-19T08:49:02.824" v="1221" actId="20577"/>
          <ac:spMkLst>
            <pc:docMk/>
            <pc:sldMk cId="509622102" sldId="368"/>
            <ac:spMk id="2" creationId="{133D58CA-B079-4979-93B2-1612407D9B36}"/>
          </ac:spMkLst>
        </pc:spChg>
        <pc:spChg chg="mod">
          <ac:chgData name="Kang Wallter" userId="d5c269cbe9dbe8bc" providerId="LiveId" clId="{DDE539D2-547D-4A4C-A3B2-D4D1756BA580}" dt="2018-09-19T08:51:01.995" v="1316" actId="20577"/>
          <ac:spMkLst>
            <pc:docMk/>
            <pc:sldMk cId="509622102" sldId="368"/>
            <ac:spMk id="3" creationId="{6964B363-C0CD-4C74-8B36-E8F0D5A0939B}"/>
          </ac:spMkLst>
        </pc:spChg>
        <pc:spChg chg="add mod">
          <ac:chgData name="Kang Wallter" userId="d5c269cbe9dbe8bc" providerId="LiveId" clId="{DDE539D2-547D-4A4C-A3B2-D4D1756BA580}" dt="2018-09-19T08:49:50.934" v="1242" actId="20577"/>
          <ac:spMkLst>
            <pc:docMk/>
            <pc:sldMk cId="509622102" sldId="368"/>
            <ac:spMk id="4" creationId="{349B74A1-942D-471B-B959-E86E5F1444F1}"/>
          </ac:spMkLst>
        </pc:spChg>
      </pc:sldChg>
      <pc:sldChg chg="addSp delSp add">
        <pc:chgData name="Kang Wallter" userId="d5c269cbe9dbe8bc" providerId="LiveId" clId="{DDE539D2-547D-4A4C-A3B2-D4D1756BA580}" dt="2018-09-19T08:51:31.884" v="1319"/>
        <pc:sldMkLst>
          <pc:docMk/>
          <pc:sldMk cId="3765653255" sldId="369"/>
        </pc:sldMkLst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2" creationId="{DB4309DE-F0F7-4964-8C3A-3A5FCD4DEE8A}"/>
          </ac:spMkLst>
        </pc:spChg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3" creationId="{B52505FE-3C17-42E2-AEBB-EDB1E8959BAF}"/>
          </ac:spMkLst>
        </pc:spChg>
        <pc:spChg chg="add">
          <ac:chgData name="Kang Wallter" userId="d5c269cbe9dbe8bc" providerId="LiveId" clId="{DDE539D2-547D-4A4C-A3B2-D4D1756BA580}" dt="2018-09-19T08:51:31.884" v="1319"/>
          <ac:spMkLst>
            <pc:docMk/>
            <pc:sldMk cId="3765653255" sldId="369"/>
            <ac:spMk id="9" creationId="{E0E4ED47-9EF4-4469-9376-EE02F75454C3}"/>
          </ac:spMkLst>
        </pc:sp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4" creationId="{5B376FAA-EEF2-48F5-8DA1-F9AB804545DF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5" creationId="{75D9E264-DFD2-4C3C-86DF-57AC903E475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8" creationId="{01AFE33F-8CB9-42E5-A73C-A526CC2C144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10" creationId="{767D7505-B71B-4ECF-8CB0-2B4E6970F513}"/>
          </ac:picMkLst>
        </pc:pic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6" creationId="{78DB7A71-2F0D-4AC4-AE9F-40E9E0CE2639}"/>
          </ac:cxnSpMkLst>
        </pc:cxn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7" creationId="{95689AB5-FB08-4E23-91C8-1F9713F81AA8}"/>
          </ac:cxnSpMkLst>
        </pc:cxnChg>
      </pc:sldChg>
      <pc:sldChg chg="modSp add">
        <pc:chgData name="Kang Wallter" userId="d5c269cbe9dbe8bc" providerId="LiveId" clId="{DDE539D2-547D-4A4C-A3B2-D4D1756BA580}" dt="2018-09-19T08:51:57.591" v="1366"/>
        <pc:sldMkLst>
          <pc:docMk/>
          <pc:sldMk cId="2218233443" sldId="370"/>
        </pc:sldMkLst>
        <pc:spChg chg="mod">
          <ac:chgData name="Kang Wallter" userId="d5c269cbe9dbe8bc" providerId="LiveId" clId="{DDE539D2-547D-4A4C-A3B2-D4D1756BA580}" dt="2018-09-19T08:51:50.769" v="1365" actId="20577"/>
          <ac:spMkLst>
            <pc:docMk/>
            <pc:sldMk cId="2218233443" sldId="370"/>
            <ac:spMk id="2" creationId="{F3717D1C-6F69-4762-BD4C-E61747A20A0F}"/>
          </ac:spMkLst>
        </pc:spChg>
        <pc:spChg chg="mod">
          <ac:chgData name="Kang Wallter" userId="d5c269cbe9dbe8bc" providerId="LiveId" clId="{DDE539D2-547D-4A4C-A3B2-D4D1756BA580}" dt="2018-09-19T08:51:57.591" v="1366"/>
          <ac:spMkLst>
            <pc:docMk/>
            <pc:sldMk cId="2218233443" sldId="370"/>
            <ac:spMk id="3" creationId="{25BB905D-707D-4258-A68C-45EA7D06D9A7}"/>
          </ac:spMkLst>
        </pc:spChg>
      </pc:sldChg>
      <pc:sldChg chg="modSp add">
        <pc:chgData name="Kang Wallter" userId="d5c269cbe9dbe8bc" providerId="LiveId" clId="{DDE539D2-547D-4A4C-A3B2-D4D1756BA580}" dt="2018-09-19T08:52:20.931" v="1384" actId="20577"/>
        <pc:sldMkLst>
          <pc:docMk/>
          <pc:sldMk cId="3651559094" sldId="371"/>
        </pc:sldMkLst>
        <pc:spChg chg="mod">
          <ac:chgData name="Kang Wallter" userId="d5c269cbe9dbe8bc" providerId="LiveId" clId="{DDE539D2-547D-4A4C-A3B2-D4D1756BA580}" dt="2018-09-19T08:52:20.931" v="1384" actId="20577"/>
          <ac:spMkLst>
            <pc:docMk/>
            <pc:sldMk cId="3651559094" sldId="37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9:01:28.542" v="1537" actId="13822"/>
        <pc:sldMkLst>
          <pc:docMk/>
          <pc:sldMk cId="596193258" sldId="372"/>
        </pc:sldMkLst>
        <pc:spChg chg="mod">
          <ac:chgData name="Kang Wallter" userId="d5c269cbe9dbe8bc" providerId="LiveId" clId="{DDE539D2-547D-4A4C-A3B2-D4D1756BA580}" dt="2018-09-19T08:58:08.833" v="1437" actId="20577"/>
          <ac:spMkLst>
            <pc:docMk/>
            <pc:sldMk cId="596193258" sldId="372"/>
            <ac:spMk id="2" creationId="{CFD7F84A-EED2-4517-A3E7-E7169E774748}"/>
          </ac:spMkLst>
        </pc:spChg>
        <pc:spChg chg="mod">
          <ac:chgData name="Kang Wallter" userId="d5c269cbe9dbe8bc" providerId="LiveId" clId="{DDE539D2-547D-4A4C-A3B2-D4D1756BA580}" dt="2018-09-19T09:01:00.534" v="1531" actId="1076"/>
          <ac:spMkLst>
            <pc:docMk/>
            <pc:sldMk cId="596193258" sldId="372"/>
            <ac:spMk id="3" creationId="{2F83C15B-0027-434A-B55D-32D9E9AE3798}"/>
          </ac:spMkLst>
        </pc:spChg>
        <pc:spChg chg="add mod">
          <ac:chgData name="Kang Wallter" userId="d5c269cbe9dbe8bc" providerId="LiveId" clId="{DDE539D2-547D-4A4C-A3B2-D4D1756BA580}" dt="2018-09-19T09:01:02.832" v="1532" actId="1076"/>
          <ac:spMkLst>
            <pc:docMk/>
            <pc:sldMk cId="596193258" sldId="372"/>
            <ac:spMk id="4" creationId="{5F7D099F-C0E8-4477-A615-407037257E30}"/>
          </ac:spMkLst>
        </pc:spChg>
        <pc:picChg chg="add mod">
          <ac:chgData name="Kang Wallter" userId="d5c269cbe9dbe8bc" providerId="LiveId" clId="{DDE539D2-547D-4A4C-A3B2-D4D1756BA580}" dt="2018-09-19T09:01:28.542" v="1537" actId="13822"/>
          <ac:picMkLst>
            <pc:docMk/>
            <pc:sldMk cId="596193258" sldId="372"/>
            <ac:picMk id="5" creationId="{96DE7E74-27A1-4CA1-99AA-BCB833997D04}"/>
          </ac:picMkLst>
        </pc:picChg>
      </pc:sldChg>
      <pc:sldChg chg="addSp modSp add">
        <pc:chgData name="Kang Wallter" userId="d5c269cbe9dbe8bc" providerId="LiveId" clId="{DDE539D2-547D-4A4C-A3B2-D4D1756BA580}" dt="2018-09-19T09:06:13.051" v="1901" actId="1076"/>
        <pc:sldMkLst>
          <pc:docMk/>
          <pc:sldMk cId="3369290117" sldId="373"/>
        </pc:sldMkLst>
        <pc:spChg chg="mod">
          <ac:chgData name="Kang Wallter" userId="d5c269cbe9dbe8bc" providerId="LiveId" clId="{DDE539D2-547D-4A4C-A3B2-D4D1756BA580}" dt="2018-09-19T09:01:40.786" v="1580" actId="20577"/>
          <ac:spMkLst>
            <pc:docMk/>
            <pc:sldMk cId="3369290117" sldId="373"/>
            <ac:spMk id="2" creationId="{D6756748-BBE6-4BF6-A3AB-8BACDDEC5DBD}"/>
          </ac:spMkLst>
        </pc:spChg>
        <pc:spChg chg="mod">
          <ac:chgData name="Kang Wallter" userId="d5c269cbe9dbe8bc" providerId="LiveId" clId="{DDE539D2-547D-4A4C-A3B2-D4D1756BA580}" dt="2018-09-19T09:05:01.810" v="1884" actId="20577"/>
          <ac:spMkLst>
            <pc:docMk/>
            <pc:sldMk cId="3369290117" sldId="373"/>
            <ac:spMk id="3" creationId="{2B85C1B6-DB30-4F20-A93E-C3E5A49C597E}"/>
          </ac:spMkLst>
        </pc:spChg>
        <pc:spChg chg="add mod">
          <ac:chgData name="Kang Wallter" userId="d5c269cbe9dbe8bc" providerId="LiveId" clId="{DDE539D2-547D-4A4C-A3B2-D4D1756BA580}" dt="2018-09-19T09:05:42.566" v="1893" actId="13822"/>
          <ac:spMkLst>
            <pc:docMk/>
            <pc:sldMk cId="3369290117" sldId="373"/>
            <ac:spMk id="4" creationId="{220665EC-F063-464C-A5FB-4F3D40ECF8D1}"/>
          </ac:spMkLst>
        </pc:spChg>
        <pc:spChg chg="add mod">
          <ac:chgData name="Kang Wallter" userId="d5c269cbe9dbe8bc" providerId="LiveId" clId="{DDE539D2-547D-4A4C-A3B2-D4D1756BA580}" dt="2018-09-19T09:06:13.051" v="1901" actId="1076"/>
          <ac:spMkLst>
            <pc:docMk/>
            <pc:sldMk cId="3369290117" sldId="373"/>
            <ac:spMk id="5" creationId="{EFAABD34-F81D-4C4F-BA6D-818FE524506F}"/>
          </ac:spMkLst>
        </pc:spChg>
      </pc:sldChg>
      <pc:sldChg chg="addSp delSp modSp add">
        <pc:chgData name="Kang Wallter" userId="d5c269cbe9dbe8bc" providerId="LiveId" clId="{DDE539D2-547D-4A4C-A3B2-D4D1756BA580}" dt="2018-09-19T09:07:28.687" v="1920" actId="1076"/>
        <pc:sldMkLst>
          <pc:docMk/>
          <pc:sldMk cId="1472434008" sldId="374"/>
        </pc:sldMkLst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2" creationId="{8793A434-67E8-4587-B7A8-55548D6A10E5}"/>
          </ac:spMkLst>
        </pc:spChg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3" creationId="{7B01943A-6E82-4E3F-B941-4C53AE8E5255}"/>
          </ac:spMkLst>
        </pc:spChg>
        <pc:spChg chg="add mod">
          <ac:chgData name="Kang Wallter" userId="d5c269cbe9dbe8bc" providerId="LiveId" clId="{DDE539D2-547D-4A4C-A3B2-D4D1756BA580}" dt="2018-09-19T09:06:53.655" v="1918" actId="20577"/>
          <ac:spMkLst>
            <pc:docMk/>
            <pc:sldMk cId="1472434008" sldId="374"/>
            <ac:spMk id="4" creationId="{2B7595D2-AFAC-4508-A27A-855CF4443473}"/>
          </ac:spMkLst>
        </pc:spChg>
        <pc:spChg chg="add mod">
          <ac:chgData name="Kang Wallter" userId="d5c269cbe9dbe8bc" providerId="LiveId" clId="{DDE539D2-547D-4A4C-A3B2-D4D1756BA580}" dt="2018-09-19T09:07:28.687" v="1920" actId="1076"/>
          <ac:spMkLst>
            <pc:docMk/>
            <pc:sldMk cId="1472434008" sldId="374"/>
            <ac:spMk id="5" creationId="{BD5D9B8F-7BC8-499A-9DB3-66E456BFAB20}"/>
          </ac:spMkLst>
        </pc:spChg>
        <pc:picChg chg="add mod">
          <ac:chgData name="Kang Wallter" userId="d5c269cbe9dbe8bc" providerId="LiveId" clId="{DDE539D2-547D-4A4C-A3B2-D4D1756BA580}" dt="2018-09-19T09:07:28.687" v="1920" actId="1076"/>
          <ac:picMkLst>
            <pc:docMk/>
            <pc:sldMk cId="1472434008" sldId="374"/>
            <ac:picMk id="6" creationId="{F14A9979-3A0C-4203-BB99-450A06158290}"/>
          </ac:picMkLst>
        </pc:picChg>
      </pc:sldChg>
      <pc:sldChg chg="modSp add">
        <pc:chgData name="Kang Wallter" userId="d5c269cbe9dbe8bc" providerId="LiveId" clId="{DDE539D2-547D-4A4C-A3B2-D4D1756BA580}" dt="2018-09-19T09:07:45.568" v="1969" actId="20577"/>
        <pc:sldMkLst>
          <pc:docMk/>
          <pc:sldMk cId="3973601094" sldId="375"/>
        </pc:sldMkLst>
        <pc:spChg chg="mod">
          <ac:chgData name="Kang Wallter" userId="d5c269cbe9dbe8bc" providerId="LiveId" clId="{DDE539D2-547D-4A4C-A3B2-D4D1756BA580}" dt="2018-09-19T09:07:45.568" v="1969" actId="20577"/>
          <ac:spMkLst>
            <pc:docMk/>
            <pc:sldMk cId="3973601094" sldId="375"/>
            <ac:spMk id="2" creationId="{F25E9D3C-1F87-42DD-A4D6-BB8F0CBFD0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598" y="4167646"/>
            <a:ext cx="6858000" cy="1655762"/>
          </a:xfrm>
        </p:spPr>
        <p:txBody>
          <a:bodyPr/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8F5A-EB8D-4BBB-8EC1-977B0BA9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(p497)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5537-8035-49A7-8952-72E48C1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업로드되는</a:t>
            </a:r>
            <a:r>
              <a:rPr lang="ko-KR" altLang="en-US" dirty="0"/>
              <a:t> 파일 데이터 처리에 사용 </a:t>
            </a:r>
            <a:endParaRPr lang="en-US" altLang="ko-KR" dirty="0"/>
          </a:p>
          <a:p>
            <a:r>
              <a:rPr lang="ko-KR" altLang="en-US" dirty="0"/>
              <a:t>스프링의 컨트롤러의 </a:t>
            </a:r>
            <a:r>
              <a:rPr lang="ko-KR" altLang="en-US" dirty="0" err="1"/>
              <a:t>파라미터로</a:t>
            </a:r>
            <a:r>
              <a:rPr lang="ko-KR" altLang="en-US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77001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UploadController(p499)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("/</a:t>
            </a:r>
            <a:r>
              <a:rPr lang="en-US" altLang="ko-KR" dirty="0" err="1"/>
              <a:t>uploadFormAction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uploadFormPost</a:t>
            </a:r>
            <a:r>
              <a:rPr lang="en-US" altLang="ko-KR" dirty="0"/>
              <a:t>(</a:t>
            </a:r>
            <a:r>
              <a:rPr lang="en-US" altLang="ko-KR" dirty="0" err="1"/>
              <a:t>MultipartFile</a:t>
            </a:r>
            <a:r>
              <a:rPr lang="en-US" altLang="ko-KR" dirty="0"/>
              <a:t>[] </a:t>
            </a:r>
            <a:r>
              <a:rPr lang="en-US" altLang="ko-KR" dirty="0" err="1"/>
              <a:t>uploadFile</a:t>
            </a:r>
            <a:r>
              <a:rPr lang="en-US" altLang="ko-KR" dirty="0"/>
              <a:t>, Model model){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/>
              <a:t>	</a:t>
            </a:r>
            <a:r>
              <a:rPr lang="en-US" altLang="ko-KR" smtClean="0"/>
              <a:t>//nameth</a:t>
            </a:r>
            <a:r>
              <a:rPr lang="ko-KR" altLang="en-US" smtClean="0"/>
              <a:t>속성과 파라메터형이 다를시는 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보내는 속성 </a:t>
            </a:r>
            <a:r>
              <a:rPr lang="ko-KR" altLang="en-US" dirty="0" err="1"/>
              <a:t>이름사용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en-US" altLang="ko-KR" dirty="0" err="1"/>
              <a:t>uploadFile</a:t>
            </a:r>
            <a:r>
              <a:rPr lang="ko-KR" altLang="en-US" dirty="0"/>
              <a:t>은 </a:t>
            </a:r>
            <a:r>
              <a:rPr lang="en-US" altLang="ko-KR" dirty="0"/>
              <a:t>name</a:t>
            </a:r>
            <a:r>
              <a:rPr lang="ko-KR" altLang="en-US" dirty="0"/>
              <a:t>속성값이고 </a:t>
            </a:r>
            <a:r>
              <a:rPr lang="en-US" altLang="ko-KR" dirty="0" err="1"/>
              <a:t>muptiple</a:t>
            </a:r>
            <a:r>
              <a:rPr lang="ko-KR" altLang="en-US" dirty="0"/>
              <a:t>일시 배열 처리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log.info("</a:t>
            </a:r>
            <a:r>
              <a:rPr lang="en-US" altLang="ko-KR" dirty="0" err="1"/>
              <a:t>postMapping</a:t>
            </a:r>
            <a:r>
              <a:rPr lang="en-US" altLang="ko-KR" dirty="0"/>
              <a:t> </a:t>
            </a:r>
            <a:r>
              <a:rPr lang="en-US" altLang="ko-KR" dirty="0" err="1"/>
              <a:t>uploadFormAction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String </a:t>
            </a:r>
            <a:r>
              <a:rPr lang="en-US" altLang="ko-KR" dirty="0" err="1"/>
              <a:t>uploadFolder</a:t>
            </a:r>
            <a:r>
              <a:rPr lang="en-US" altLang="ko-KR" dirty="0"/>
              <a:t> = "D:/upload";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 (</a:t>
            </a:r>
            <a:r>
              <a:rPr lang="en-US" altLang="ko-KR" dirty="0" err="1"/>
              <a:t>MultipartFile</a:t>
            </a:r>
            <a:r>
              <a:rPr lang="en-US" altLang="ko-KR" dirty="0"/>
              <a:t> </a:t>
            </a:r>
            <a:r>
              <a:rPr lang="en-US" altLang="ko-KR" dirty="0" err="1"/>
              <a:t>multipartFile</a:t>
            </a:r>
            <a:r>
              <a:rPr lang="en-US" altLang="ko-KR" dirty="0"/>
              <a:t> : </a:t>
            </a:r>
            <a:r>
              <a:rPr lang="en-US" altLang="ko-KR" dirty="0" err="1"/>
              <a:t>uploadFile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log.info("-------------------------------------");</a:t>
            </a:r>
          </a:p>
          <a:p>
            <a:pPr marL="0" indent="0">
              <a:buNone/>
            </a:pPr>
            <a:r>
              <a:rPr lang="en-US" altLang="ko-KR" dirty="0"/>
              <a:t>			log.info("Upload File Name: " +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log.info("Upload File Size: " + </a:t>
            </a:r>
            <a:r>
              <a:rPr lang="en-US" altLang="ko-KR" dirty="0" err="1"/>
              <a:t>multipartFile.getSize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File </a:t>
            </a:r>
            <a:r>
              <a:rPr lang="en-US" altLang="ko-KR" dirty="0" err="1"/>
              <a:t>saveFile</a:t>
            </a:r>
            <a:r>
              <a:rPr lang="en-US" altLang="ko-KR" dirty="0"/>
              <a:t> = new File(</a:t>
            </a:r>
            <a:r>
              <a:rPr lang="en-US" altLang="ko-KR" dirty="0" err="1"/>
              <a:t>uploadFolder</a:t>
            </a:r>
            <a:r>
              <a:rPr lang="en-US" altLang="ko-KR" dirty="0"/>
              <a:t>,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try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multipartFile.transferTo</a:t>
            </a:r>
            <a:r>
              <a:rPr lang="en-US" altLang="ko-KR" dirty="0"/>
              <a:t>(</a:t>
            </a:r>
            <a:r>
              <a:rPr lang="en-US" altLang="ko-KR" dirty="0" err="1"/>
              <a:t>saveFile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} </a:t>
            </a:r>
          </a:p>
          <a:p>
            <a:pPr marL="0" indent="0">
              <a:buNone/>
            </a:pPr>
            <a:r>
              <a:rPr lang="en-US" altLang="ko-KR" dirty="0"/>
              <a:t>			catch (Exception e)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log.error</a:t>
            </a:r>
            <a:r>
              <a:rPr lang="en-US" altLang="ko-KR" dirty="0"/>
              <a:t>(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B91158-A98E-47C3-958C-E2FB6D3A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410512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617A2-B6BF-4DCD-9A48-67312ABE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4149937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2B3079-882B-47EE-BF33-F6DB1CF5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8" y="2390775"/>
            <a:ext cx="608647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7F845-AE34-4BB7-BFD4-66524CA35681}"/>
              </a:ext>
            </a:extLst>
          </p:cNvPr>
          <p:cNvSpPr txBox="1"/>
          <p:nvPr/>
        </p:nvSpPr>
        <p:spPr>
          <a:xfrm>
            <a:off x="2750758" y="1936440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D59EB9-83EC-4971-9A34-711C59CF15F1}"/>
              </a:ext>
            </a:extLst>
          </p:cNvPr>
          <p:cNvCxnSpPr/>
          <p:nvPr/>
        </p:nvCxnSpPr>
        <p:spPr>
          <a:xfrm>
            <a:off x="2516018" y="1380521"/>
            <a:ext cx="377505" cy="444617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A33912-B839-42BD-96F3-5DAAD34888A8}"/>
              </a:ext>
            </a:extLst>
          </p:cNvPr>
          <p:cNvCxnSpPr>
            <a:cxnSpLocks/>
          </p:cNvCxnSpPr>
          <p:nvPr/>
        </p:nvCxnSpPr>
        <p:spPr>
          <a:xfrm flipH="1">
            <a:off x="2662146" y="3624044"/>
            <a:ext cx="415935" cy="387835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DAA9-389F-43B6-9FE9-A4402CA4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의 주요 메서드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8DB611-8C9E-40C6-A45A-A1008948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6054"/>
              </p:ext>
            </p:extLst>
          </p:nvPr>
        </p:nvGraphicFramePr>
        <p:xfrm>
          <a:off x="342900" y="1143001"/>
          <a:ext cx="7886699" cy="1597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9140">
                  <a:extLst>
                    <a:ext uri="{9D8B030D-6E8A-4147-A177-3AD203B41FA5}">
                      <a16:colId xmlns:a16="http://schemas.microsoft.com/office/drawing/2014/main" val="4273182035"/>
                    </a:ext>
                  </a:extLst>
                </a:gridCol>
                <a:gridCol w="4907559">
                  <a:extLst>
                    <a:ext uri="{9D8B030D-6E8A-4147-A177-3AD203B41FA5}">
                      <a16:colId xmlns:a16="http://schemas.microsoft.com/office/drawing/2014/main" val="1682986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파라미터의 이름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&lt;input&gt; 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태그의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8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getOriginalFileName(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0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boolean isEmpty(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파일이 존재하지 않는 경우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4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long getSize(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크기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8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byte[ ] getBytes(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byte[ ]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로 파일 데이터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5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InputStream getInputStream(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파일데이터와 연결된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 InputStream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을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0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transferTo(File file)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파일의 저장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C0DE79E-6A52-4164-A179-76A5910E482F}"/>
              </a:ext>
            </a:extLst>
          </p:cNvPr>
          <p:cNvSpPr/>
          <p:nvPr/>
        </p:nvSpPr>
        <p:spPr>
          <a:xfrm>
            <a:off x="342900" y="2768116"/>
            <a:ext cx="8079647" cy="1688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File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= new File(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uploadFolder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multipartFile.getOriginalFilename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try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multipartFile.transferTo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);  //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파일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저장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 catch (Exception e)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log.error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e.getMessage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}//end catch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F3908-79DB-450D-833E-A60DF9863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0173" y="4791730"/>
            <a:ext cx="287972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9500" y="62600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 한국어 해결은 나중에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2ED9-5DBD-428A-96BE-E5B4947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이용한 파일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(p500)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ko-KR" altLang="en-US" dirty="0"/>
              <a:t>역시 브라우저별로 지원 여부 </a:t>
            </a:r>
            <a:r>
              <a:rPr lang="ko-KR" altLang="en-US"/>
              <a:t>확인 </a:t>
            </a:r>
            <a:endParaRPr lang="en-US" altLang="ko-KR" smtClean="0"/>
          </a:p>
          <a:p>
            <a:r>
              <a:rPr lang="en-US" altLang="ko-KR" smtClean="0"/>
              <a:t>UploadController</a:t>
            </a:r>
            <a:br>
              <a:rPr lang="en-US" altLang="ko-KR" smtClean="0"/>
            </a:b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3" y="2645068"/>
            <a:ext cx="406774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9" y="439171"/>
            <a:ext cx="7886700" cy="4908233"/>
          </a:xfrm>
        </p:spPr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32FA5-230D-498A-9B2B-EAC615425906}"/>
              </a:ext>
            </a:extLst>
          </p:cNvPr>
          <p:cNvSpPr/>
          <p:nvPr/>
        </p:nvSpPr>
        <p:spPr>
          <a:xfrm>
            <a:off x="783593" y="973385"/>
            <a:ext cx="6418485" cy="496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uploadBtn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코아객체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,form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태그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DOM,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객체       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uploadAjax.jsp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[0].files;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console.log(files);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91" y="5347404"/>
            <a:ext cx="66493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3C384-4E28-47CE-A650-425EAF1A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30" y="87490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8009D9-D306-4CC6-88B9-E6DDBF9B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9" y="810661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DCC51C-D0FE-4528-8EB9-138FBECEADB2}"/>
              </a:ext>
            </a:extLst>
          </p:cNvPr>
          <p:cNvCxnSpPr>
            <a:cxnSpLocks/>
          </p:cNvCxnSpPr>
          <p:nvPr/>
        </p:nvCxnSpPr>
        <p:spPr>
          <a:xfrm>
            <a:off x="3270376" y="1380822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1809" y="2674353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브라우져에서 </a:t>
            </a:r>
            <a:r>
              <a:rPr lang="en-US" altLang="ko-KR" smtClean="0"/>
              <a:t>jquery</a:t>
            </a:r>
            <a:r>
              <a:rPr lang="ko-KR" altLang="en-US" smtClean="0"/>
              <a:t>및 </a:t>
            </a:r>
            <a:r>
              <a:rPr lang="en-US" altLang="ko-KR" smtClean="0"/>
              <a:t>FormData</a:t>
            </a:r>
            <a:r>
              <a:rPr lang="ko-KR" altLang="en-US" smtClean="0"/>
              <a:t>지원 여부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58CA-B079-4979-93B2-1612407D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Ajax</a:t>
            </a:r>
            <a:r>
              <a:rPr lang="ko-KR" altLang="en-US" dirty="0" smtClean="0"/>
              <a:t>를 </a:t>
            </a:r>
            <a:r>
              <a:rPr lang="ko-KR" altLang="en-US" dirty="0"/>
              <a:t>이용한 파일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(p503)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4B363-C0CD-4C74-8B36-E8F0D5A0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processData</a:t>
            </a:r>
            <a:r>
              <a:rPr lang="ko-KR" altLang="en-US"/>
              <a:t>속성과 </a:t>
            </a:r>
            <a:r>
              <a:rPr lang="en-US" altLang="ko-KR"/>
              <a:t>contentType</a:t>
            </a:r>
            <a:r>
              <a:rPr lang="ko-KR" altLang="en-US"/>
              <a:t>속성의 </a:t>
            </a:r>
            <a:r>
              <a:rPr lang="ko-KR" altLang="en-US" smtClean="0"/>
              <a:t>조절</a:t>
            </a:r>
            <a:r>
              <a:rPr lang="en-US" altLang="ko-KR" smtClean="0"/>
              <a:t>(false)</a:t>
            </a:r>
            <a:r>
              <a:rPr lang="ko-KR" altLang="en-US" smtClean="0"/>
              <a:t>이 </a:t>
            </a:r>
            <a:r>
              <a:rPr lang="ko-KR" altLang="en-US"/>
              <a:t>필수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9B74A1-942D-471B-B959-E86E5F1444F1}"/>
              </a:ext>
            </a:extLst>
          </p:cNvPr>
          <p:cNvSpPr/>
          <p:nvPr/>
        </p:nvSpPr>
        <p:spPr>
          <a:xfrm>
            <a:off x="1342240" y="1944461"/>
            <a:ext cx="6858000" cy="363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url: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processData: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contentType: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data: formData,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type: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success: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alert(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"Uploaded"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//$.ajax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2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376FAA-EEF2-48F5-8DA1-F9AB8045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0" y="47531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D9E264-DFD2-4C3C-86DF-57AC903E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7" y="250270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DB7A71-2F0D-4AC4-AE9F-40E9E0CE2639}"/>
              </a:ext>
            </a:extLst>
          </p:cNvPr>
          <p:cNvCxnSpPr>
            <a:cxnSpLocks/>
          </p:cNvCxnSpPr>
          <p:nvPr/>
        </p:nvCxnSpPr>
        <p:spPr>
          <a:xfrm>
            <a:off x="3137776" y="1142790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689AB5-FB08-4E23-91C8-1F9713F81AA8}"/>
              </a:ext>
            </a:extLst>
          </p:cNvPr>
          <p:cNvCxnSpPr>
            <a:cxnSpLocks/>
          </p:cNvCxnSpPr>
          <p:nvPr/>
        </p:nvCxnSpPr>
        <p:spPr>
          <a:xfrm>
            <a:off x="4674360" y="1278412"/>
            <a:ext cx="0" cy="667834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1AFE33F-8CB9-42E5-A73C-A526CC2C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97" y="2513745"/>
            <a:ext cx="572452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4ED47-9EF4-4469-9376-EE02F75454C3}"/>
              </a:ext>
            </a:extLst>
          </p:cNvPr>
          <p:cNvSpPr txBox="1"/>
          <p:nvPr/>
        </p:nvSpPr>
        <p:spPr>
          <a:xfrm>
            <a:off x="3331497" y="2093871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7D7505-B71B-4ECF-8CB0-2B4E6970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81" y="4048335"/>
            <a:ext cx="5133975" cy="166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565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52464"/>
            <a:ext cx="7886700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스프링에서의 파일 업로드 처리  </a:t>
            </a:r>
            <a:endParaRPr lang="en-US" altLang="ko-KR" dirty="0"/>
          </a:p>
          <a:p>
            <a:pPr lvl="0"/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Ajax</a:t>
            </a:r>
            <a:r>
              <a:rPr lang="ko-KR" altLang="en-US" dirty="0"/>
              <a:t>를 이용하는 파일 업로드 </a:t>
            </a:r>
            <a:endParaRPr lang="en-US" altLang="ko-KR" dirty="0"/>
          </a:p>
          <a:p>
            <a:pPr lvl="0"/>
            <a:r>
              <a:rPr lang="ko-KR" altLang="en-US" dirty="0" smtClean="0"/>
              <a:t>이미지는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일반 파일은 첨부파일 아이콘 제공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이미지는 원본 파일 보여 주기</a:t>
            </a:r>
            <a:endParaRPr lang="en-US" altLang="ko-KR" dirty="0"/>
          </a:p>
          <a:p>
            <a:pPr lvl="0"/>
            <a:r>
              <a:rPr lang="ko-KR" altLang="en-US" dirty="0" smtClean="0"/>
              <a:t>일반 파일은  </a:t>
            </a:r>
            <a:r>
              <a:rPr lang="ko-KR" altLang="en-US" dirty="0"/>
              <a:t>다운로드의 처리 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D1C-6F69-4762-BD4C-E61747A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전송시</a:t>
            </a:r>
            <a:r>
              <a:rPr lang="ko-KR" altLang="en-US" dirty="0"/>
              <a:t> 고려 </a:t>
            </a:r>
            <a:r>
              <a:rPr lang="ko-KR" altLang="en-US" dirty="0" smtClean="0"/>
              <a:t>사항들</a:t>
            </a:r>
            <a:r>
              <a:rPr lang="en-US" altLang="ko-KR" dirty="0" smtClean="0"/>
              <a:t>(p505)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905D-707D-4258-A68C-45EA7D06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동일한 이름으로 파일이 업로드 된다면 기존 파일이 사라지는 문제 </a:t>
            </a:r>
          </a:p>
          <a:p>
            <a:pPr lvl="0"/>
            <a:r>
              <a:rPr lang="ko-KR" altLang="ko-KR"/>
              <a:t>이미지 파일의 경우에는 원본 파일의 용량이 큰 경우 섬네일 이미지를 생성해야 하는 문제 </a:t>
            </a:r>
          </a:p>
          <a:p>
            <a:pPr lvl="0"/>
            <a:r>
              <a:rPr lang="ko-KR" altLang="ko-KR"/>
              <a:t>이미지 파일과 일반 파일을 구분해서 다운로드 혹은 페이지에서 조회 하도록 처리하는 문제</a:t>
            </a:r>
          </a:p>
          <a:p>
            <a:pPr lvl="0"/>
            <a:r>
              <a:rPr lang="ko-KR" altLang="ko-KR"/>
              <a:t>첨부파일 공격에 대비하기 위한 업로드 파일의 확장자 제한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22. </a:t>
            </a:r>
            <a:r>
              <a:rPr lang="ko-KR" altLang="en-US"/>
              <a:t>파일 업로드 상세 처리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5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F84A-EED2-4517-A3E7-E7169E7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확장자나</a:t>
            </a:r>
            <a:r>
              <a:rPr lang="ko-KR" altLang="en-US" dirty="0"/>
              <a:t> 크기 </a:t>
            </a:r>
            <a:r>
              <a:rPr lang="ko-KR" altLang="en-US" dirty="0" err="1" smtClean="0"/>
              <a:t>사전처리</a:t>
            </a:r>
            <a:r>
              <a:rPr lang="en-US" altLang="ko-KR" dirty="0" smtClean="0"/>
              <a:t>(p506)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C15B-0027-434A-B55D-32D9E9AE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376"/>
            <a:ext cx="7886700" cy="5130588"/>
          </a:xfrm>
        </p:spPr>
        <p:txBody>
          <a:bodyPr/>
          <a:lstStyle/>
          <a:p>
            <a:r>
              <a:rPr lang="ko-KR" altLang="en-US" dirty="0"/>
              <a:t>정규식을 이용해서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</a:t>
            </a:r>
            <a:r>
              <a:rPr lang="ko-KR" altLang="en-US" smtClean="0"/>
              <a:t>보안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--exe,sh,zip</a:t>
            </a:r>
            <a:r>
              <a:rPr lang="ko-KR" altLang="en-US" smtClean="0"/>
              <a:t>등의 경우 업로드 제한</a:t>
            </a:r>
            <a:r>
              <a:rPr lang="en-US" altLang="ko-KR" smtClean="0"/>
              <a:t>,</a:t>
            </a:r>
            <a:r>
              <a:rPr lang="ko-KR" altLang="en-US" smtClean="0"/>
              <a:t>크기 제한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D099F-C0E8-4477-A615-407037257E30}"/>
              </a:ext>
            </a:extLst>
          </p:cNvPr>
          <p:cNvSpPr/>
          <p:nvPr/>
        </p:nvSpPr>
        <p:spPr>
          <a:xfrm>
            <a:off x="628650" y="1713410"/>
            <a:ext cx="6472106" cy="486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RegExp(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"(.*?)\.(exe|sh|zip|alz)$"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maxSize = 5242880;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//5MB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checkExtension(fileName, fileSize){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(fileSize &gt;= maxSize){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사이즈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초과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(regex.test(fileName)){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해당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파일은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업로드할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없습니다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E7E74-27A1-4CA1-99AA-BCB833997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257" y="3026443"/>
            <a:ext cx="4993547" cy="1580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619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00" y="663232"/>
            <a:ext cx="7886700" cy="1933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0" y="2855401"/>
            <a:ext cx="630947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748-BBE6-4BF6-A3AB-8BACDDEC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</a:t>
            </a:r>
            <a:r>
              <a:rPr lang="ko-KR" altLang="en-US"/>
              <a:t>이름의 </a:t>
            </a:r>
            <a:r>
              <a:rPr lang="ko-KR" altLang="en-US" smtClean="0"/>
              <a:t>첨부 파일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5C1B6-DB30-4F20-A93E-C3E5A49C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UUID</a:t>
            </a:r>
            <a:r>
              <a:rPr lang="ko-KR" altLang="en-US"/>
              <a:t>를 이용해서 고유한 문자열 생성후 업로드된 파일의 </a:t>
            </a:r>
            <a:r>
              <a:rPr lang="ko-KR" altLang="en-US" smtClean="0"/>
              <a:t>이름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</a:t>
            </a:r>
            <a:r>
              <a:rPr lang="en-US" altLang="ko-KR" smtClean="0"/>
              <a:t> </a:t>
            </a:r>
            <a:r>
              <a:rPr lang="ko-KR" altLang="en-US" smtClean="0"/>
              <a:t>붙여서 사용</a:t>
            </a:r>
            <a:r>
              <a:rPr lang="en-US" altLang="ko-KR" smtClean="0"/>
              <a:t>(</a:t>
            </a:r>
            <a:r>
              <a:rPr lang="ko-KR" altLang="en-US" smtClean="0"/>
              <a:t>중복 파일 방지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하나의 폴더에 너무 많은 파일이 업로드 되지 않도록 </a:t>
            </a:r>
            <a:r>
              <a:rPr lang="en-US" altLang="ko-KR"/>
              <a:t>‘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일‘폴더 생성 </a:t>
            </a:r>
            <a:r>
              <a:rPr lang="en-US" altLang="ko-KR" smtClean="0"/>
              <a:t>(File</a:t>
            </a:r>
            <a:r>
              <a:rPr lang="ko-KR" altLang="en-US" smtClean="0"/>
              <a:t>의 </a:t>
            </a:r>
            <a:r>
              <a:rPr lang="en-US" altLang="ko-KR" smtClean="0"/>
              <a:t>mkdirs()</a:t>
            </a:r>
            <a:r>
              <a:rPr lang="ko-KR" altLang="en-US" smtClean="0"/>
              <a:t>를 이용</a:t>
            </a:r>
            <a:r>
              <a:rPr lang="en-US" altLang="ko-KR" smtClean="0"/>
              <a:t>)(</a:t>
            </a:r>
            <a:r>
              <a:rPr lang="ko-KR" altLang="en-US" smtClean="0"/>
              <a:t>한폴더에 </a:t>
            </a:r>
            <a:r>
              <a:rPr lang="en-US" altLang="ko-KR" smtClean="0"/>
              <a:t>65356</a:t>
            </a:r>
            <a:r>
              <a:rPr lang="ko-KR" altLang="en-US" smtClean="0"/>
              <a:t>개</a:t>
            </a:r>
            <a:r>
              <a:rPr lang="en-US" altLang="ko-KR" smtClean="0"/>
              <a:t> </a:t>
            </a:r>
            <a:r>
              <a:rPr lang="ko-KR" altLang="en-US" smtClean="0"/>
              <a:t>이상 안됨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0665EC-F063-464C-A5FB-4F3D40ECF8D1}"/>
              </a:ext>
            </a:extLst>
          </p:cNvPr>
          <p:cNvSpPr/>
          <p:nvPr/>
        </p:nvSpPr>
        <p:spPr>
          <a:xfrm>
            <a:off x="628650" y="2940184"/>
            <a:ext cx="6430161" cy="2750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getFolder()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SimpleDateFormat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SimpleDateFormat(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Date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.replace(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File.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AABD34-F81D-4C4F-BA6D-818FE524506F}"/>
              </a:ext>
            </a:extLst>
          </p:cNvPr>
          <p:cNvSpPr/>
          <p:nvPr/>
        </p:nvSpPr>
        <p:spPr>
          <a:xfrm>
            <a:off x="738232" y="5753802"/>
            <a:ext cx="4572000" cy="846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folder --------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uploadFolder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getFolder());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 path: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36929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7595D2-AFAC-4508-A27A-855CF4443473}"/>
              </a:ext>
            </a:extLst>
          </p:cNvPr>
          <p:cNvSpPr/>
          <p:nvPr/>
        </p:nvSpPr>
        <p:spPr>
          <a:xfrm>
            <a:off x="620785" y="307761"/>
            <a:ext cx="7868874" cy="3465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UUID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UUID.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.transferTo(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catch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9B8F-7BC8-499A-9DB3-66E456BFAB20}"/>
              </a:ext>
            </a:extLst>
          </p:cNvPr>
          <p:cNvSpPr txBox="1"/>
          <p:nvPr/>
        </p:nvSpPr>
        <p:spPr>
          <a:xfrm>
            <a:off x="1235470" y="4133811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UUID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고유한 파일명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A9979-3A0C-4203-BB99-450A061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6" y="4410810"/>
            <a:ext cx="4705350" cy="162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43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9D3C-1F87-42DD-A4D6-BB8F0CB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en-US" altLang="ko-KR" dirty="0"/>
              <a:t>(thumbnail) </a:t>
            </a:r>
            <a:r>
              <a:rPr lang="ko-KR" altLang="en-US" dirty="0"/>
              <a:t>이미지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(p511)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B43B-6B79-4EC9-A074-1FBE06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이미지를 그냥 사용하는 경우 브라우저에 너무 많은 데이터들이 전송되는 문제</a:t>
            </a:r>
            <a:endParaRPr lang="en-US" altLang="ko-KR" dirty="0"/>
          </a:p>
          <a:p>
            <a:r>
              <a:rPr lang="ko-KR" altLang="en-US" dirty="0"/>
              <a:t>일반적으로 작은 이미지</a:t>
            </a:r>
            <a:r>
              <a:rPr lang="en-US" altLang="ko-KR" dirty="0"/>
              <a:t>(</a:t>
            </a:r>
            <a:r>
              <a:rPr lang="ko-KR" altLang="en-US" dirty="0" err="1"/>
              <a:t>섬네일</a:t>
            </a:r>
            <a:r>
              <a:rPr lang="en-US" altLang="ko-KR" dirty="0"/>
              <a:t>)</a:t>
            </a:r>
            <a:r>
              <a:rPr lang="ko-KR" altLang="en-US" dirty="0"/>
              <a:t>를 생성해서 처리 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의 </a:t>
            </a:r>
            <a:r>
              <a:rPr lang="en-US" altLang="ko-KR" dirty="0" err="1" smtClean="0"/>
              <a:t>ImageIO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imgScalr</a:t>
            </a:r>
            <a:r>
              <a:rPr lang="ko-KR" altLang="en-US" dirty="0" smtClean="0"/>
              <a:t>이용할 </a:t>
            </a:r>
            <a:r>
              <a:rPr lang="ko-KR" altLang="en-US" dirty="0"/>
              <a:t>수도 있지만</a:t>
            </a:r>
            <a:r>
              <a:rPr lang="en-US" altLang="ko-KR" dirty="0"/>
              <a:t>, </a:t>
            </a:r>
            <a:r>
              <a:rPr lang="ko-KR" altLang="en-US" dirty="0"/>
              <a:t>해상도 등의 문제로 인해 별도의 라이브러리 활용</a:t>
            </a:r>
            <a:endParaRPr lang="en-US" altLang="ko-KR" dirty="0"/>
          </a:p>
          <a:p>
            <a:pPr lvl="1"/>
            <a:r>
              <a:rPr lang="en-US" altLang="ko-KR" dirty="0" err="1"/>
              <a:t>Thumbnailator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r>
              <a:rPr lang="en-US" altLang="ko-KR" dirty="0" smtClean="0"/>
              <a:t>(maven</a:t>
            </a:r>
            <a:r>
              <a:rPr lang="ko-KR" altLang="en-US" dirty="0" smtClean="0"/>
              <a:t>에서 검색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6ADAD-DB8A-46A8-8125-324EEFE6B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8254" y="3551555"/>
            <a:ext cx="3239770" cy="20377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3C8C0E-AD5B-4DF5-8FBB-19BBB7EA9419}"/>
              </a:ext>
            </a:extLst>
          </p:cNvPr>
          <p:cNvSpPr/>
          <p:nvPr/>
        </p:nvSpPr>
        <p:spPr>
          <a:xfrm>
            <a:off x="4352954" y="3551555"/>
            <a:ext cx="4572000" cy="1442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net.coobird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thumbnailator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0.4.17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360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5A5A-FB34-4521-8B8E-31793B24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(p513)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F99D-D232-4D05-8676-5E51503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/>
          <a:lstStyle/>
          <a:p>
            <a:r>
              <a:rPr lang="ko-KR" altLang="en-US"/>
              <a:t>이미지 파일 여부의 판단 </a:t>
            </a:r>
            <a:endParaRPr lang="en-US" altLang="ko-KR" smtClean="0"/>
          </a:p>
          <a:p>
            <a:r>
              <a:rPr lang="en-US" altLang="ko-KR"/>
              <a:t>checkImageType(File file) </a:t>
            </a:r>
            <a:r>
              <a:rPr lang="ko-KR" altLang="en-US" smtClean="0"/>
              <a:t>메서드</a:t>
            </a:r>
            <a:endParaRPr lang="en-US" altLang="ko-KR"/>
          </a:p>
          <a:p>
            <a:r>
              <a:rPr lang="ko-KR" altLang="en-US" err="1"/>
              <a:t>섬네일</a:t>
            </a:r>
            <a:r>
              <a:rPr lang="ko-KR" altLang="en-US"/>
              <a:t> 생성 및 저장 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7DB721-3441-4C07-A320-184C636122E2}"/>
              </a:ext>
            </a:extLst>
          </p:cNvPr>
          <p:cNvSpPr/>
          <p:nvPr/>
        </p:nvSpPr>
        <p:spPr>
          <a:xfrm>
            <a:off x="1148316" y="2315174"/>
            <a:ext cx="635827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/>
              <a:t>try</a:t>
            </a:r>
            <a:r>
              <a:rPr lang="en-US" altLang="ko-KR" sz="1200"/>
              <a:t> {</a:t>
            </a:r>
            <a:endParaRPr lang="ko-KR" altLang="ko-KR" sz="1200"/>
          </a:p>
          <a:p>
            <a:r>
              <a:rPr lang="en-US" altLang="ko-KR" sz="1200"/>
              <a:t>      String </a:t>
            </a:r>
            <a:r>
              <a:rPr lang="en-US" altLang="ko-KR" sz="1200" err="1"/>
              <a:t>contentType</a:t>
            </a:r>
            <a:r>
              <a:rPr lang="en-US" altLang="ko-KR" sz="1200"/>
              <a:t> = </a:t>
            </a:r>
            <a:r>
              <a:rPr lang="en-US" altLang="ko-KR" sz="1200" err="1"/>
              <a:t>Files.</a:t>
            </a:r>
            <a:r>
              <a:rPr lang="en-US" altLang="ko-KR" sz="1200" i="1" err="1"/>
              <a:t>probeContentType</a:t>
            </a:r>
            <a:r>
              <a:rPr lang="en-US" altLang="ko-KR" sz="1200"/>
              <a:t>(</a:t>
            </a:r>
            <a:r>
              <a:rPr lang="en-US" altLang="ko-KR" sz="1200" err="1"/>
              <a:t>file.toPath</a:t>
            </a:r>
            <a:r>
              <a:rPr lang="en-US" altLang="ko-KR" sz="1200"/>
              <a:t>());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b="1"/>
              <a:t>return</a:t>
            </a:r>
            <a:r>
              <a:rPr lang="en-US" altLang="ko-KR" sz="1200"/>
              <a:t> </a:t>
            </a:r>
            <a:r>
              <a:rPr lang="en-US" altLang="ko-KR" sz="1200" err="1"/>
              <a:t>contentType.startsWith</a:t>
            </a:r>
            <a:r>
              <a:rPr lang="en-US" altLang="ko-KR" sz="1200"/>
              <a:t>("image");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} </a:t>
            </a:r>
            <a:r>
              <a:rPr lang="en-US" altLang="ko-KR" sz="1200" b="1"/>
              <a:t>catch</a:t>
            </a:r>
            <a:r>
              <a:rPr lang="en-US" altLang="ko-KR" sz="1200"/>
              <a:t> (</a:t>
            </a:r>
            <a:r>
              <a:rPr lang="en-US" altLang="ko-KR" sz="1200" err="1"/>
              <a:t>IOException</a:t>
            </a:r>
            <a:r>
              <a:rPr lang="en-US" altLang="ko-KR" sz="1200"/>
              <a:t> e) {</a:t>
            </a:r>
            <a:endParaRPr lang="ko-KR" altLang="ko-KR" sz="1200"/>
          </a:p>
          <a:p>
            <a:r>
              <a:rPr lang="en-US" altLang="ko-KR" sz="1200"/>
              <a:t>      // </a:t>
            </a:r>
            <a:r>
              <a:rPr lang="en-US" altLang="ko-KR" sz="1200" b="1"/>
              <a:t>TODO</a:t>
            </a:r>
            <a:r>
              <a:rPr lang="en-US" altLang="ko-KR" sz="1200"/>
              <a:t> Auto-generated catch block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err="1"/>
              <a:t>e.printStackTrace</a:t>
            </a:r>
            <a:r>
              <a:rPr lang="en-US" altLang="ko-KR" sz="1200"/>
              <a:t>();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13310-E3AC-4659-9AC4-ACDE18BE5245}"/>
              </a:ext>
            </a:extLst>
          </p:cNvPr>
          <p:cNvSpPr/>
          <p:nvPr/>
        </p:nvSpPr>
        <p:spPr>
          <a:xfrm>
            <a:off x="520995" y="4069500"/>
            <a:ext cx="7612912" cy="265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image type file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(checkImageType(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FileOutputStream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FileOutputStream(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"s_"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Thumbnailator.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.getInputStream(),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100, 100);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612" y="626508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100,100</a:t>
            </a:r>
            <a:r>
              <a:rPr lang="ko-KR" altLang="en-US" smtClean="0"/>
              <a:t>은</a:t>
            </a:r>
            <a:r>
              <a:rPr lang="en-US" altLang="ko-KR" smtClean="0"/>
              <a:t> width,height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9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0EC504-CA07-4FCA-BBF2-0EDCE22C8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150" y="1451164"/>
            <a:ext cx="4235959" cy="303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3C9EF-879D-4A6E-A9BA-58396F3845AE}"/>
              </a:ext>
            </a:extLst>
          </p:cNvPr>
          <p:cNvSpPr txBox="1"/>
          <p:nvPr/>
        </p:nvSpPr>
        <p:spPr>
          <a:xfrm>
            <a:off x="440297" y="1073497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이미지파일의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1F05D-F733-44A6-9B52-1743EA92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0" y="1526658"/>
            <a:ext cx="390525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D7DF5-646C-46D6-8679-F5A2EF5521AD}"/>
              </a:ext>
            </a:extLst>
          </p:cNvPr>
          <p:cNvSpPr txBox="1"/>
          <p:nvPr/>
        </p:nvSpPr>
        <p:spPr>
          <a:xfrm>
            <a:off x="4825961" y="1173774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일반파일의 경우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7035" y="4072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 파일은 섬네일 파일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3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CEDA4-6DB2-4DD4-A61C-66D4C54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업로드된</a:t>
            </a:r>
            <a:r>
              <a:rPr lang="ko-KR" altLang="en-US" dirty="0"/>
              <a:t> 파일의 데이터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(p515)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업로드 이후에 반환해야 하는 정보 </a:t>
            </a:r>
            <a:endParaRPr lang="en-US" altLang="ko-KR" smtClean="0"/>
          </a:p>
          <a:p>
            <a:pPr lvl="1"/>
            <a:r>
              <a:rPr lang="ko-KR" altLang="ko-KR" sz="1600" smtClean="0"/>
              <a:t>업로드된 파일의 이름과 원본 파일의 이름 </a:t>
            </a:r>
          </a:p>
          <a:p>
            <a:pPr lvl="1"/>
            <a:r>
              <a:rPr lang="ko-KR" altLang="ko-KR" sz="1600" smtClean="0"/>
              <a:t>파일이 저장된 경로 </a:t>
            </a:r>
          </a:p>
          <a:p>
            <a:pPr lvl="1"/>
            <a:r>
              <a:rPr lang="ko-KR" altLang="ko-KR" sz="1600" smtClean="0"/>
              <a:t>업로드된 파일이 이미지인지 아닌지에 대한 정보 </a:t>
            </a:r>
            <a:endParaRPr lang="en-US" altLang="ko-KR" sz="1600" smtClean="0"/>
          </a:p>
          <a:p>
            <a:r>
              <a:rPr lang="ko-KR" altLang="en-US" sz="1900" smtClean="0"/>
              <a:t>정보들을 객체로 처리하고 </a:t>
            </a:r>
            <a:r>
              <a:rPr lang="en-US" altLang="ko-KR" sz="1900" smtClean="0"/>
              <a:t>JSON</a:t>
            </a:r>
            <a:r>
              <a:rPr lang="ko-KR" altLang="en-US" sz="1900" smtClean="0"/>
              <a:t>으로 전송 </a:t>
            </a:r>
            <a:endParaRPr lang="en-US" altLang="ko-KR" sz="1900" smtClean="0"/>
          </a:p>
          <a:p>
            <a:endParaRPr lang="en-US" altLang="ko-KR" sz="1900" smtClean="0"/>
          </a:p>
          <a:p>
            <a:endParaRPr lang="ko-KR" altLang="ko-KR" sz="1900"/>
          </a:p>
        </p:txBody>
      </p:sp>
    </p:spTree>
    <p:extLst>
      <p:ext uri="{BB962C8B-B14F-4D97-AF65-F5344CB8AC3E}">
        <p14:creationId xmlns:p14="http://schemas.microsoft.com/office/powerpoint/2010/main" val="22233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21. </a:t>
            </a:r>
            <a:r>
              <a:rPr lang="ko-KR" altLang="en-US"/>
              <a:t>파일 업로드 방식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6" y="613005"/>
            <a:ext cx="7886700" cy="1373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" y="1986994"/>
            <a:ext cx="6671372" cy="22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900" smtClean="0"/>
          </a:p>
          <a:p>
            <a:endParaRPr lang="ko-KR" altLang="ko-KR" sz="1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0784E-CCE6-411B-9AD7-28B6536809E4}"/>
              </a:ext>
            </a:extLst>
          </p:cNvPr>
          <p:cNvSpPr/>
          <p:nvPr/>
        </p:nvSpPr>
        <p:spPr>
          <a:xfrm>
            <a:off x="515529" y="1223326"/>
            <a:ext cx="4572000" cy="2517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AttachFileDTO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59876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AttachFileDTO</a:t>
            </a:r>
            <a:r>
              <a:rPr lang="ko-KR" altLang="en-US" smtClean="0"/>
              <a:t>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5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서버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(value = "/</a:t>
            </a:r>
            <a:r>
              <a:rPr lang="en-US" altLang="ko-KR" dirty="0" err="1"/>
              <a:t>uploadAjaxAction</a:t>
            </a:r>
            <a:r>
              <a:rPr lang="en-US" altLang="ko-KR" dirty="0"/>
              <a:t>", produces = </a:t>
            </a:r>
            <a:r>
              <a:rPr lang="en-US" altLang="ko-KR" dirty="0" err="1" smtClean="0"/>
              <a:t>MediaType.</a:t>
            </a:r>
            <a:r>
              <a:rPr lang="en-US" altLang="ko-KR" b="1" i="1" dirty="0" err="1" smtClean="0"/>
              <a:t>APPLICATION_JSON_VALUE</a:t>
            </a:r>
            <a:r>
              <a:rPr lang="en-US" altLang="ko-KR" b="1" i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 smtClean="0"/>
              <a:t>ResponseEntity</a:t>
            </a:r>
            <a:r>
              <a:rPr lang="en-US" altLang="ko-KR" b="1" dirty="0" smtClean="0"/>
              <a:t>&lt;List&lt;</a:t>
            </a:r>
            <a:r>
              <a:rPr lang="en-US" altLang="ko-KR" b="1" dirty="0" err="1" smtClean="0"/>
              <a:t>AttachFileDTO</a:t>
            </a:r>
            <a:r>
              <a:rPr lang="en-US" altLang="ko-KR" b="1" dirty="0"/>
              <a:t>&gt;&gt; </a:t>
            </a:r>
            <a:r>
              <a:rPr lang="en-US" altLang="ko-KR" b="1" dirty="0" err="1"/>
              <a:t>uploadAjaxPost</a:t>
            </a:r>
            <a:r>
              <a:rPr lang="en-US" altLang="ko-KR" b="1" dirty="0"/>
              <a:t>(</a:t>
            </a:r>
            <a:r>
              <a:rPr lang="en-US" altLang="ko-KR" b="1" dirty="0" err="1"/>
              <a:t>MultipartFile</a:t>
            </a:r>
            <a:r>
              <a:rPr lang="en-US" altLang="ko-KR" b="1" dirty="0"/>
              <a:t>[] </a:t>
            </a:r>
            <a:r>
              <a:rPr lang="en-US" altLang="ko-KR" b="1" dirty="0" err="1"/>
              <a:t>uploadFile</a:t>
            </a:r>
            <a:r>
              <a:rPr lang="en-US" altLang="ko-KR" b="1" dirty="0" smtClean="0"/>
              <a:t>) {</a:t>
            </a:r>
            <a:br>
              <a:rPr lang="en-US" altLang="ko-KR" b="1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List&lt;</a:t>
            </a:r>
            <a:r>
              <a:rPr lang="en-US" altLang="ko-KR" dirty="0" err="1"/>
              <a:t>AttachFileDTO</a:t>
            </a:r>
            <a:r>
              <a:rPr lang="en-US" altLang="ko-KR" dirty="0"/>
              <a:t>&gt; list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 err="1" smtClean="0"/>
              <a:t>AttachFileDTO</a:t>
            </a:r>
            <a:r>
              <a:rPr lang="en-US" altLang="ko-KR" dirty="0" smtClean="0"/>
              <a:t> </a:t>
            </a:r>
            <a:r>
              <a:rPr lang="en-US" altLang="ko-KR" dirty="0" err="1"/>
              <a:t>attachDTO</a:t>
            </a:r>
            <a:r>
              <a:rPr lang="en-US" altLang="ko-KR" dirty="0"/>
              <a:t> = new </a:t>
            </a:r>
            <a:r>
              <a:rPr lang="en-US" altLang="ko-KR" dirty="0" err="1"/>
              <a:t>AttachFileDTO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attachDTO.setUuid</a:t>
            </a:r>
            <a:r>
              <a:rPr lang="en-US" altLang="ko-KR" dirty="0"/>
              <a:t>(</a:t>
            </a:r>
            <a:r>
              <a:rPr lang="en-US" altLang="ko-KR" dirty="0" err="1"/>
              <a:t>uuid.toString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attachDTO.setUploadPath</a:t>
            </a:r>
            <a:r>
              <a:rPr lang="en-US" altLang="ko-KR" dirty="0"/>
              <a:t>(</a:t>
            </a:r>
            <a:r>
              <a:rPr lang="en-US" altLang="ko-KR" dirty="0" err="1"/>
              <a:t>uploadFolderPath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attachDTO.setImage</a:t>
            </a:r>
            <a:r>
              <a:rPr lang="en-US" altLang="ko-KR" dirty="0"/>
              <a:t>(true);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list.add</a:t>
            </a:r>
            <a:r>
              <a:rPr lang="en-US" altLang="ko-KR" dirty="0"/>
              <a:t>(</a:t>
            </a:r>
            <a:r>
              <a:rPr lang="en-US" altLang="ko-KR" dirty="0" err="1"/>
              <a:t>attachDTO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return new </a:t>
            </a:r>
            <a:r>
              <a:rPr lang="en-US" altLang="ko-KR" b="1" dirty="0" err="1"/>
              <a:t>ResponseEntity</a:t>
            </a:r>
            <a:r>
              <a:rPr lang="en-US" altLang="ko-KR" b="1" dirty="0"/>
              <a:t>&lt;&gt;(list, </a:t>
            </a:r>
            <a:r>
              <a:rPr lang="en-US" altLang="ko-KR" b="1" dirty="0" err="1"/>
              <a:t>HttpStatus.</a:t>
            </a:r>
            <a:r>
              <a:rPr lang="en-US" altLang="ko-KR" b="1" i="1" dirty="0" err="1"/>
              <a:t>OK</a:t>
            </a:r>
            <a:r>
              <a:rPr lang="en-US" altLang="ko-KR" b="1" i="1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7764-A095-41E3-A0DE-29E813C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/>
              <a:t>Ajax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4CC9-6987-4764-984E-93DDA1BD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B999C1-76A5-4711-B7AA-0218253287D5}"/>
              </a:ext>
            </a:extLst>
          </p:cNvPr>
          <p:cNvSpPr/>
          <p:nvPr/>
        </p:nvSpPr>
        <p:spPr>
          <a:xfrm>
            <a:off x="628650" y="1248018"/>
            <a:ext cx="6932428" cy="3681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$.ajax({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processData: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data: formData,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type: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dataType: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success: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console.log(result);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}); </a:t>
            </a:r>
            <a:r>
              <a:rPr lang="en-US" altLang="ko-KR" sz="1100">
                <a:solidFill>
                  <a:srgbClr val="3F7F5F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//$.ajax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79915-5597-440D-9F6C-E1EB7586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12366"/>
            <a:ext cx="3790950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672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 </a:t>
            </a:r>
            <a:r>
              <a:rPr lang="ko-KR" altLang="en-US" dirty="0" smtClean="0"/>
              <a:t>브라우져에서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(p520)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입력 화면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type=“file”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이후에는 재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기존의 값이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그대로 이므로  </a:t>
            </a:r>
            <a:r>
              <a:rPr lang="ko-KR" altLang="en-US" dirty="0" err="1" smtClean="0"/>
              <a:t>작업후</a:t>
            </a:r>
            <a:r>
              <a:rPr lang="ko-KR" altLang="en-US" dirty="0" smtClean="0"/>
              <a:t> 초기화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초기 상태의 값을 복사해 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let </a:t>
            </a:r>
            <a:r>
              <a:rPr lang="en-US" altLang="ko-KR" dirty="0" err="1"/>
              <a:t>cloneObj</a:t>
            </a:r>
            <a:r>
              <a:rPr lang="en-US" altLang="ko-KR" dirty="0"/>
              <a:t> = </a:t>
            </a:r>
            <a:r>
              <a:rPr lang="en-US" altLang="ko-KR" dirty="0" smtClean="0"/>
              <a:t>$(＂.</a:t>
            </a:r>
            <a:r>
              <a:rPr lang="en-US" altLang="ko-KR" dirty="0" err="1" smtClean="0"/>
              <a:t>uploadDiv</a:t>
            </a:r>
            <a:r>
              <a:rPr lang="en-US" altLang="ko-KR" dirty="0" smtClean="0"/>
              <a:t>＂).</a:t>
            </a:r>
            <a:r>
              <a:rPr lang="en-US" altLang="ko-KR" dirty="0"/>
              <a:t>clone();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입력 안한 상태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결과 처리시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$(".</a:t>
            </a:r>
            <a:r>
              <a:rPr lang="en-US" altLang="ko-KR" dirty="0" err="1"/>
              <a:t>uploadDiv</a:t>
            </a:r>
            <a:r>
              <a:rPr lang="en-US" altLang="ko-KR" dirty="0"/>
              <a:t>").html(cloneObj.html</a:t>
            </a:r>
            <a:r>
              <a:rPr lang="en-US" altLang="ko-KR" dirty="0" smtClean="0"/>
              <a:t>());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4" y="3721160"/>
            <a:ext cx="6826910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D59F8-2EF5-433C-9769-6C57550F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3" y="4261884"/>
            <a:ext cx="356235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AC35B-FA00-4709-BD5A-966F8FBD7C94}"/>
              </a:ext>
            </a:extLst>
          </p:cNvPr>
          <p:cNvSpPr/>
          <p:nvPr/>
        </p:nvSpPr>
        <p:spPr>
          <a:xfrm>
            <a:off x="3934046" y="570229"/>
            <a:ext cx="4572000" cy="347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showUploadedFile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//$.each(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uploadResultArr,function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key,obj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아래는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배열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,collection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사용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인덱스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uploadResult.append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67266" y="5533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이름만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3264" y="38556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이름 출력</a:t>
            </a:r>
            <a:r>
              <a:rPr lang="en-US" altLang="ko-KR" sz="2400" dirty="0" smtClean="0"/>
              <a:t>(p522)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3" y="1042034"/>
            <a:ext cx="3571972" cy="2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6E4D-98A6-4533-8D6D-3BB61E3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D2B-9F04-4980-A463-AB4703B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이미지가 아닌 경우에는 화면에서는 간단한 아이콘 등을 이용해서 첨부파일 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C6888-7EE9-47B0-B26B-17F606DE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743075"/>
            <a:ext cx="22193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0B09C-352E-41A6-A496-5B46ED83F6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292" y="2118009"/>
            <a:ext cx="4192439" cy="1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B5317-405B-4732-9A68-80FBFC57A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3995" y="3903344"/>
            <a:ext cx="6341562" cy="1774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42301" y="6108569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서버에 </a:t>
            </a:r>
            <a:r>
              <a:rPr lang="en-US" altLang="ko-KR" smtClean="0"/>
              <a:t>images</a:t>
            </a:r>
            <a:r>
              <a:rPr lang="ko-KR" altLang="en-US" smtClean="0"/>
              <a:t>폴더 등록후 첨부파일 이미지 </a:t>
            </a:r>
            <a:r>
              <a:rPr lang="en-US" altLang="ko-KR" smtClean="0"/>
              <a:t>attach.png</a:t>
            </a:r>
            <a:r>
              <a:rPr lang="ko-KR" altLang="en-US" smtClean="0"/>
              <a:t>를 넣어둠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87" y="791564"/>
            <a:ext cx="8239588" cy="33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68F7-89DF-4120-9DCD-3895C37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ko-KR" altLang="en-US" dirty="0"/>
              <a:t>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(p525)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2998" y="1219124"/>
            <a:ext cx="7797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파일 경우에는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이미지를 보여줌</a:t>
            </a:r>
            <a:endParaRPr lang="en-US" altLang="ko-KR" dirty="0" smtClean="0"/>
          </a:p>
          <a:p>
            <a:r>
              <a:rPr lang="ko-KR" altLang="en-US" dirty="0" smtClean="0"/>
              <a:t>해당 파일의 경로와 </a:t>
            </a:r>
            <a:r>
              <a:rPr lang="en-US" altLang="ko-KR" dirty="0" smtClean="0"/>
              <a:t>UUID</a:t>
            </a:r>
            <a:r>
              <a:rPr lang="ko-KR" altLang="en-US" dirty="0" smtClean="0"/>
              <a:t>가 붙은 파일 이름 필요</a:t>
            </a:r>
            <a:endParaRPr lang="en-US" altLang="ko-KR" dirty="0" smtClean="0"/>
          </a:p>
          <a:p>
            <a:r>
              <a:rPr lang="ko-KR" altLang="en-US" dirty="0" err="1" smtClean="0"/>
              <a:t>섬네일은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방식으로 가져옴</a:t>
            </a:r>
            <a:endParaRPr lang="en-US" altLang="ko-KR" dirty="0" smtClean="0"/>
          </a:p>
          <a:p>
            <a:r>
              <a:rPr lang="ko-KR" altLang="en-US" dirty="0" smtClean="0"/>
              <a:t>서버에 전송하는 데이터는 </a:t>
            </a:r>
            <a:r>
              <a:rPr lang="ko-KR" altLang="en-US" dirty="0" err="1" smtClean="0"/>
              <a:t>파일경로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s_ + UUID +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한글과 공백 </a:t>
            </a:r>
            <a:r>
              <a:rPr lang="ko-KR" altLang="en-US" dirty="0" err="1" smtClean="0"/>
              <a:t>포함시에</a:t>
            </a:r>
            <a:r>
              <a:rPr lang="ko-KR" altLang="en-US" dirty="0" smtClean="0"/>
              <a:t> 문제가 발생하므로 </a:t>
            </a:r>
            <a:r>
              <a:rPr lang="en-US" altLang="ko-KR" dirty="0" err="1" smtClean="0"/>
              <a:t>encodeURIComponent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7518"/>
            <a:ext cx="7106998" cy="3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4206"/>
            <a:ext cx="7886700" cy="5752757"/>
          </a:xfrm>
        </p:spPr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파일이름에 공백</a:t>
            </a:r>
            <a:r>
              <a:rPr lang="en-US" altLang="ko-KR" smtClean="0"/>
              <a:t>,</a:t>
            </a:r>
            <a:r>
              <a:rPr lang="ko-KR" altLang="en-US" smtClean="0"/>
              <a:t>한글 이름등의 문제 해결을 위해서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encodeURIComponent(</a:t>
            </a:r>
            <a:r>
              <a:rPr lang="ko-KR" altLang="en-US" smtClean="0"/>
              <a:t>파일전체경로명</a:t>
            </a:r>
            <a:r>
              <a:rPr lang="en-US" altLang="ko-KR" smtClean="0"/>
              <a:t>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 let fileCallPath =  encodeURIComponent(obj.uploadPath+ "/s_"+obj.uuid+"_"+obj.fileName);</a:t>
            </a:r>
          </a:p>
          <a:p>
            <a:pPr marL="0" indent="0">
              <a:buNone/>
            </a:pPr>
            <a:r>
              <a:rPr lang="en-US" altLang="ko-KR"/>
              <a:t>				</a:t>
            </a:r>
          </a:p>
          <a:p>
            <a:r>
              <a:rPr lang="en-US" altLang="ko-KR" smtClean="0"/>
              <a:t> </a:t>
            </a:r>
            <a:r>
              <a:rPr lang="en-US" altLang="ko-KR"/>
              <a:t>str += "&lt;li class='ml-3 mr-3'&gt;&lt;img </a:t>
            </a:r>
            <a:r>
              <a:rPr lang="en-US" altLang="ko-KR" smtClean="0"/>
              <a:t> src</a:t>
            </a:r>
            <a:r>
              <a:rPr lang="en-US" altLang="ko-KR"/>
              <a:t>='../upload/display?fileName="+fileCallPath+"'&gt;&lt;li&gt;";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951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3EBF-DA8B-4B21-9D54-4EA89B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파일 업로드 처리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(p488)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E5F6-7368-4C19-8D66-150D74BD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&lt;form&gt; </a:t>
            </a:r>
            <a:r>
              <a:rPr lang="ko-KR" altLang="ko-KR"/>
              <a:t>태그를 이용하는 방식</a:t>
            </a:r>
            <a:r>
              <a:rPr lang="en-US" altLang="ko-KR"/>
              <a:t>: </a:t>
            </a:r>
            <a:r>
              <a:rPr lang="ko-KR" altLang="ko-KR"/>
              <a:t>브라우저의 제한이 없어야 하는 경우에 사용 </a:t>
            </a:r>
          </a:p>
          <a:p>
            <a:pPr lvl="1"/>
            <a:r>
              <a:rPr lang="ko-KR" altLang="ko-KR"/>
              <a:t>일반적으로 페이지 이동과 동시에 첨부파일을 업로드하는 방식 </a:t>
            </a:r>
          </a:p>
          <a:p>
            <a:pPr lvl="1"/>
            <a:r>
              <a:rPr lang="en-US" altLang="ko-KR"/>
              <a:t>&lt;iframe&gt;</a:t>
            </a:r>
            <a:r>
              <a:rPr lang="ko-KR" altLang="ko-KR"/>
              <a:t>을 이용해서 화면의 이동 없이 첨부파일을 처리하는 방식 </a:t>
            </a:r>
            <a:endParaRPr lang="en-US" altLang="ko-KR"/>
          </a:p>
          <a:p>
            <a:pPr lvl="1"/>
            <a:endParaRPr lang="ko-KR" altLang="ko-KR"/>
          </a:p>
          <a:p>
            <a:pPr lvl="0"/>
            <a:r>
              <a:rPr lang="en-US" altLang="ko-KR"/>
              <a:t>Ajax</a:t>
            </a:r>
            <a:r>
              <a:rPr lang="ko-KR" altLang="ko-KR"/>
              <a:t>를 이용하는 방식</a:t>
            </a:r>
            <a:r>
              <a:rPr lang="en-US" altLang="ko-KR"/>
              <a:t>: </a:t>
            </a:r>
            <a:r>
              <a:rPr lang="ko-KR" altLang="ko-KR"/>
              <a:t>첨부파일을 별도로 처리하는 방식 </a:t>
            </a:r>
          </a:p>
          <a:p>
            <a:pPr lvl="1"/>
            <a:r>
              <a:rPr lang="en-US" altLang="ko-KR"/>
              <a:t>&lt;input type=’file’&gt;</a:t>
            </a:r>
            <a:r>
              <a:rPr lang="ko-KR" altLang="ko-KR"/>
              <a:t>을 이용하고 </a:t>
            </a:r>
            <a:r>
              <a:rPr lang="en-US" altLang="ko-KR"/>
              <a:t>Ajax</a:t>
            </a:r>
            <a:r>
              <a:rPr lang="ko-KR" altLang="ko-KR"/>
              <a:t>로 처리하는 방식 </a:t>
            </a:r>
          </a:p>
          <a:p>
            <a:pPr lvl="1"/>
            <a:r>
              <a:rPr lang="en-US" altLang="ko-KR"/>
              <a:t>Drag And Drop</a:t>
            </a:r>
            <a:r>
              <a:rPr lang="ko-KR" altLang="ko-KR"/>
              <a:t>이나</a:t>
            </a:r>
            <a:r>
              <a:rPr lang="en-US" altLang="ko-KR"/>
              <a:t> jQuery </a:t>
            </a:r>
            <a:r>
              <a:rPr lang="ko-KR" altLang="ko-KR"/>
              <a:t>라이브러리들을 이용해서 처리하는 방식 </a:t>
            </a:r>
            <a:endParaRPr lang="en-US" altLang="ko-KR" smtClean="0"/>
          </a:p>
          <a:p>
            <a:pPr lvl="1"/>
            <a:endParaRPr lang="ko-KR" altLang="ko-KR"/>
          </a:p>
          <a:p>
            <a:r>
              <a:rPr lang="ko-KR" altLang="en-US" smtClean="0"/>
              <a:t>서버 사이드 </a:t>
            </a:r>
            <a:r>
              <a:rPr lang="en-US" altLang="ko-KR" smtClean="0"/>
              <a:t>: </a:t>
            </a:r>
            <a:r>
              <a:rPr lang="ko-KR" altLang="en-US" smtClean="0"/>
              <a:t>응답형태</a:t>
            </a:r>
            <a:r>
              <a:rPr lang="en-US" altLang="ko-KR" smtClean="0"/>
              <a:t>(HTML,JSON</a:t>
            </a:r>
            <a:r>
              <a:rPr lang="ko-KR" altLang="en-US" smtClean="0"/>
              <a:t>으로 처리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9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3D76-3AF2-4067-A561-3C3B0BC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24.</a:t>
            </a:r>
            <a:r>
              <a:rPr lang="ko-KR" altLang="en-US" sz="2400" dirty="0" smtClean="0"/>
              <a:t>첨부파일의 다운로드 혹은 원본 보기</a:t>
            </a:r>
            <a:r>
              <a:rPr lang="en-US" altLang="ko-KR" sz="2400" dirty="0" smtClean="0"/>
              <a:t>(p530)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E117-6A31-40F1-B5BB-0273D9BE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일반 파일의 경우 </a:t>
            </a:r>
            <a:r>
              <a:rPr lang="ko-KR" altLang="en-US" err="1"/>
              <a:t>클릭시에</a:t>
            </a:r>
            <a:r>
              <a:rPr lang="ko-KR" altLang="en-US"/>
              <a:t> </a:t>
            </a:r>
            <a:r>
              <a:rPr lang="ko-KR" altLang="en-US" smtClean="0"/>
              <a:t>다운로드 파일의 이름으로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다운로드 처리</a:t>
            </a:r>
            <a:endParaRPr lang="en-US" altLang="ko-KR" smtClean="0"/>
          </a:p>
          <a:p>
            <a:r>
              <a:rPr lang="ko-KR" altLang="en-US" smtClean="0"/>
              <a:t>이미지 파일은 클릭시 원본 파일로 보여줌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브라우져에서 새로운 </a:t>
            </a:r>
            <a:r>
              <a:rPr lang="en-US" altLang="ko-KR" smtClean="0"/>
              <a:t>&lt;div&gt;</a:t>
            </a:r>
            <a:r>
              <a:rPr lang="ko-KR" altLang="en-US" smtClean="0"/>
              <a:t>등을 생성하여 처리 또는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모달로 처리</a:t>
            </a:r>
            <a:r>
              <a:rPr lang="en-US" altLang="ko-KR" smtClean="0"/>
              <a:t>(light box</a:t>
            </a:r>
            <a:r>
              <a:rPr lang="ko-KR" altLang="en-US" smtClean="0"/>
              <a:t>라 함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sz="2400" smtClean="0">
                <a:solidFill>
                  <a:srgbClr val="FF0000"/>
                </a:solidFill>
              </a:rPr>
              <a:t>첨부 파일 다운로드</a:t>
            </a:r>
            <a:r>
              <a:rPr lang="en-US" altLang="ko-KR" sz="2400" smtClean="0">
                <a:solidFill>
                  <a:srgbClr val="FF0000"/>
                </a:solidFill>
              </a:rPr>
              <a:t>(p530)</a:t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z="1800" smtClean="0"/>
              <a:t>-</a:t>
            </a:r>
            <a:r>
              <a:rPr lang="ko-KR" altLang="en-US" sz="1800" smtClean="0"/>
              <a:t>서버에서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타입을 다운로드 타입으로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(application/octet-stream)</a:t>
            </a:r>
            <a:br>
              <a:rPr lang="en-US" altLang="ko-KR" sz="1800" smtClean="0"/>
            </a:br>
            <a:r>
              <a:rPr lang="en-US" altLang="ko-KR" sz="1800" smtClean="0"/>
              <a:t>- </a:t>
            </a:r>
            <a:r>
              <a:rPr lang="ko-KR" altLang="en-US" sz="1800" smtClean="0"/>
              <a:t>이미지는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타입이 </a:t>
            </a:r>
            <a:r>
              <a:rPr lang="en-US" altLang="ko-KR" sz="1800" smtClean="0"/>
              <a:t>png,jpg</a:t>
            </a:r>
            <a:r>
              <a:rPr lang="ko-KR" altLang="en-US" sz="1800" smtClean="0"/>
              <a:t>등으로 변경이 되나 다운로드는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 application/octet-stream</a:t>
            </a:r>
            <a:r>
              <a:rPr lang="ko-KR" altLang="en-US" sz="1800" smtClean="0"/>
              <a:t>로 고정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-</a:t>
            </a:r>
            <a:r>
              <a:rPr lang="en-US" altLang="ko-KR" sz="1800"/>
              <a:t> </a:t>
            </a:r>
            <a:r>
              <a:rPr lang="en-US" altLang="ko-KR" sz="1800" smtClean="0"/>
              <a:t>content-disposition</a:t>
            </a:r>
            <a:r>
              <a:rPr lang="ko-KR" altLang="en-US" sz="1800" smtClean="0"/>
              <a:t>헤더 메시지 속성으로 다운로드 이름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반환하는 </a:t>
            </a:r>
            <a:r>
              <a:rPr lang="en-US" altLang="ko-KR" sz="1800" smtClean="0"/>
              <a:t>ResponseEntity</a:t>
            </a:r>
            <a:r>
              <a:rPr lang="ko-KR" altLang="en-US" sz="1800" smtClean="0"/>
              <a:t>의 요소를 </a:t>
            </a:r>
            <a:r>
              <a:rPr lang="en-US" altLang="ko-KR" sz="1800" smtClean="0"/>
              <a:t>byte</a:t>
            </a:r>
            <a:r>
              <a:rPr lang="ko-KR" altLang="en-US" sz="1800" smtClean="0"/>
              <a:t>배열이 아닌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Resource</a:t>
            </a:r>
            <a:r>
              <a:rPr lang="ko-KR" altLang="en-US" sz="1800" smtClean="0"/>
              <a:t>객체를 이용</a:t>
            </a:r>
            <a:r>
              <a:rPr lang="en-US" altLang="ko-KR" sz="2400" smtClean="0">
                <a:solidFill>
                  <a:srgbClr val="FF0000"/>
                </a:solidFill>
              </a:rPr>
              <a:t/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import org.springframework.core.io.Resource;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487" y="5330969"/>
            <a:ext cx="102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2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7A1631-EB23-4433-8A1E-721A7C2E2C7C}"/>
              </a:ext>
            </a:extLst>
          </p:cNvPr>
          <p:cNvSpPr/>
          <p:nvPr/>
        </p:nvSpPr>
        <p:spPr>
          <a:xfrm>
            <a:off x="467709" y="585768"/>
            <a:ext cx="8038214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"/download"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APPLICATION_OCTET_STREAM_VALUE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"download file: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"c:\\upload\\"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"resource: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"Content-Disposition"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"attachment; filename="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</a:t>
            </a:r>
            <a:r>
              <a:rPr lang="en-US" altLang="ko-KR" sz="10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한글깨짐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방지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UnsupportedEncodingException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E9ECF-3864-423E-82B2-55FB0D1037A3}"/>
              </a:ext>
            </a:extLst>
          </p:cNvPr>
          <p:cNvSpPr txBox="1"/>
          <p:nvPr/>
        </p:nvSpPr>
        <p:spPr>
          <a:xfrm>
            <a:off x="375703" y="5626369"/>
            <a:ext cx="244958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해당 파일을 다운로드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4A33B-9FC1-41B7-8832-B56F5B68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8" y="5065833"/>
            <a:ext cx="3014095" cy="1883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48342" y="561231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</a:t>
            </a:r>
            <a:r>
              <a:rPr lang="ko-KR" altLang="en-US" smtClean="0"/>
              <a:t>계열은 한글 다운로드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4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0A7520-8EF7-4873-9629-BC05F12A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7" y="889759"/>
            <a:ext cx="3403717" cy="1810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A7BE4-20D8-41AC-93E0-4F3ED2DCEF76}"/>
              </a:ext>
            </a:extLst>
          </p:cNvPr>
          <p:cNvSpPr txBox="1"/>
          <p:nvPr/>
        </p:nvSpPr>
        <p:spPr>
          <a:xfrm>
            <a:off x="603315" y="612760"/>
            <a:ext cx="24495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한글이름 파일 </a:t>
            </a:r>
            <a:r>
              <a:rPr lang="ko-KR" altLang="en-US" sz="16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  <a:endParaRPr lang="ko-KR" altLang="en-US" sz="16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C1BF7-03B0-459F-A061-BC3FBF7AAF2D}"/>
              </a:ext>
            </a:extLst>
          </p:cNvPr>
          <p:cNvSpPr txBox="1"/>
          <p:nvPr/>
        </p:nvSpPr>
        <p:spPr>
          <a:xfrm>
            <a:off x="324061" y="3116672"/>
            <a:ext cx="1150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한글파일 </a:t>
            </a:r>
            <a:r>
              <a:rPr lang="ko-KR" altLang="en-US" dirty="0"/>
              <a:t>이름 처리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//@</a:t>
            </a:r>
            <a:r>
              <a:rPr lang="en-US" altLang="ko-KR" dirty="0" err="1"/>
              <a:t>RequestHeader</a:t>
            </a:r>
            <a:r>
              <a:rPr lang="en-US" altLang="ko-KR" dirty="0"/>
              <a:t>("User-Agent")</a:t>
            </a:r>
            <a:r>
              <a:rPr lang="ko-KR" altLang="en-US" dirty="0"/>
              <a:t>는 </a:t>
            </a:r>
            <a:r>
              <a:rPr lang="en-US" altLang="ko-KR" dirty="0"/>
              <a:t>request</a:t>
            </a:r>
            <a:r>
              <a:rPr lang="ko-KR" altLang="en-US" dirty="0"/>
              <a:t>객체에 있는 </a:t>
            </a:r>
            <a:r>
              <a:rPr lang="ko-KR" altLang="en-US" dirty="0" smtClean="0"/>
              <a:t>정보로 </a:t>
            </a:r>
            <a:r>
              <a:rPr lang="ko-KR" altLang="en-US" dirty="0" err="1"/>
              <a:t>브라우져</a:t>
            </a:r>
            <a:r>
              <a:rPr lang="ko-KR" altLang="en-US" dirty="0"/>
              <a:t> 종류 포함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40C30-5FE2-491B-A7A5-818E147A905F}"/>
              </a:ext>
            </a:extLst>
          </p:cNvPr>
          <p:cNvSpPr/>
          <p:nvPr/>
        </p:nvSpPr>
        <p:spPr>
          <a:xfrm>
            <a:off x="324061" y="3790208"/>
            <a:ext cx="8574719" cy="31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"Trident"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URLEncoder.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).replaceAll(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"\\+"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324061" y="274734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IE,EDGE,CHROME </a:t>
            </a:r>
            <a:r>
              <a:rPr lang="ko-KR" altLang="en-US" smtClean="0"/>
              <a:t>각기 </a:t>
            </a:r>
            <a:r>
              <a:rPr lang="en-US" altLang="ko-KR" smtClean="0"/>
              <a:t>User-Agent</a:t>
            </a:r>
            <a:r>
              <a:rPr lang="ko-KR" altLang="en-US" smtClean="0"/>
              <a:t>를 이용하여 수정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690" y="1385740"/>
            <a:ext cx="29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chrome/edge</a:t>
            </a:r>
            <a:r>
              <a:rPr lang="ko-KR" altLang="en-US" smtClean="0"/>
              <a:t>는 문제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5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337F-71ED-4318-B24D-1946A095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일반파일 업로드된후 다운로드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65DDF-AFA4-4E88-AEA6-A0182DF7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화면에서는 </a:t>
            </a:r>
            <a:r>
              <a:rPr lang="en-US" altLang="ko-KR"/>
              <a:t>‘/download’ </a:t>
            </a:r>
            <a:r>
              <a:rPr lang="ko-KR" altLang="en-US"/>
              <a:t>경로로 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7F0A0-2AE5-4224-86FB-59C4ABDD201E}"/>
              </a:ext>
            </a:extLst>
          </p:cNvPr>
          <p:cNvSpPr/>
          <p:nvPr/>
        </p:nvSpPr>
        <p:spPr>
          <a:xfrm>
            <a:off x="829340" y="1859707"/>
            <a:ext cx="7006856" cy="1632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(!obj.image){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fileCallPath =  encodeURIComponent( obj.uploadPath+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obj.uuid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+=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"&lt;li&gt;&lt;a href='/download?fileName="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+fileCallPath+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"&lt;img src='/resources/img/attach.png'&gt;"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"&lt;/a&gt;&lt;/li&gt;"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83F62-3BA2-4342-8718-68214AAD5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340" y="3889132"/>
            <a:ext cx="3074670" cy="2147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496586" y="4383464"/>
            <a:ext cx="6137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다운로드시 다운로드 파일 이름을 </a:t>
            </a:r>
            <a:r>
              <a:rPr lang="en-US" altLang="ko-KR" smtClean="0"/>
              <a:t>UUID</a:t>
            </a:r>
            <a:r>
              <a:rPr lang="ko-KR" altLang="en-US" smtClean="0"/>
              <a:t>를 제거함</a:t>
            </a:r>
            <a:endParaRPr lang="en-US" altLang="ko-KR" smtClean="0"/>
          </a:p>
          <a:p>
            <a:r>
              <a:rPr lang="en-US" altLang="ko-KR"/>
              <a:t>// remove UUID</a:t>
            </a:r>
          </a:p>
          <a:p>
            <a:r>
              <a:rPr lang="en-US" altLang="ko-KR" smtClean="0"/>
              <a:t>String </a:t>
            </a:r>
            <a:r>
              <a:rPr lang="en-US" altLang="ko-KR"/>
              <a:t>resourceOriginalName = </a:t>
            </a:r>
            <a:endParaRPr lang="en-US" altLang="ko-KR" smtClean="0"/>
          </a:p>
          <a:p>
            <a:r>
              <a:rPr lang="en-US" altLang="ko-KR" smtClean="0"/>
              <a:t>resourceName.substring(resourceName.indexOf</a:t>
            </a:r>
            <a:r>
              <a:rPr lang="en-US" altLang="ko-KR"/>
              <a:t>("_") + 1);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1171" y="5788058"/>
            <a:ext cx="42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MS EDGE,CHROME</a:t>
            </a:r>
            <a:r>
              <a:rPr lang="ko-KR" altLang="en-US" smtClean="0"/>
              <a:t>구분 처리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8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486A-690E-4338-8C57-4BE3AD2C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CA46-C5B4-469F-A825-2002063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&lt;div&gt;</a:t>
            </a:r>
            <a:r>
              <a:rPr lang="ko-KR" altLang="en-US"/>
              <a:t>를 이용해서 화면 내에 원본 이미지를 보여주도록 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(light-box</a:t>
            </a:r>
            <a:r>
              <a:rPr lang="ko-KR" altLang="en-US" smtClean="0"/>
              <a:t>이용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ko-KR" altLang="en-US" smtClean="0"/>
              <a:t> 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1287"/>
            <a:ext cx="7822319" cy="2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1" y="386499"/>
            <a:ext cx="7886700" cy="3919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13" y="4493817"/>
            <a:ext cx="69979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8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HTML</a:t>
            </a:r>
            <a:r>
              <a:rPr lang="ko-KR" altLang="en-US" smtClean="0"/>
              <a:t>처리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542)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9" y="1641796"/>
            <a:ext cx="7856948" cy="28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4462"/>
            <a:ext cx="7886700" cy="55925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원본 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사라지게함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$(".</a:t>
            </a:r>
            <a:r>
              <a:rPr lang="en-US" altLang="ko-KR" dirty="0" err="1"/>
              <a:t>bigPictureWrapper</a:t>
            </a:r>
            <a:r>
              <a:rPr lang="en-US" altLang="ko-KR" dirty="0"/>
              <a:t>").on("click", function(e){</a:t>
            </a:r>
          </a:p>
          <a:p>
            <a:pPr marL="0" indent="0">
              <a:buNone/>
            </a:pPr>
            <a:r>
              <a:rPr lang="en-US" altLang="ko-KR" dirty="0"/>
              <a:t>	  $(".</a:t>
            </a:r>
            <a:r>
              <a:rPr lang="en-US" altLang="ko-KR" dirty="0" err="1"/>
              <a:t>bigPicture</a:t>
            </a:r>
            <a:r>
              <a:rPr lang="en-US" altLang="ko-KR" dirty="0"/>
              <a:t>").animate({width:'0%', height: '0%'}, 1000);</a:t>
            </a:r>
          </a:p>
          <a:p>
            <a:pPr marL="0" indent="0">
              <a:buNone/>
            </a:pPr>
            <a:r>
              <a:rPr lang="en-US" altLang="ko-KR" dirty="0"/>
              <a:t>/* 	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</a:t>
            </a:r>
            <a:r>
              <a:rPr lang="en-US" altLang="ko-KR" dirty="0" smtClean="0"/>
              <a:t>{ ES6</a:t>
            </a:r>
            <a:r>
              <a:rPr lang="ko-KR" altLang="en-US" dirty="0" smtClean="0"/>
              <a:t>부터 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$(this).hide();</a:t>
            </a:r>
          </a:p>
          <a:p>
            <a:pPr marL="0" indent="0">
              <a:buNone/>
            </a:pPr>
            <a:r>
              <a:rPr lang="en-US" altLang="ko-KR" dirty="0"/>
              <a:t>	  }, 1000); */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en-US" altLang="ko-KR" dirty="0" err="1"/>
              <a:t>setTimeout</a:t>
            </a:r>
            <a:r>
              <a:rPr lang="en-US" altLang="ko-KR" dirty="0"/>
              <a:t>(function() {</a:t>
            </a:r>
          </a:p>
          <a:p>
            <a:pPr marL="0" indent="0">
              <a:buNone/>
            </a:pPr>
            <a:r>
              <a:rPr lang="en-US" altLang="ko-KR" dirty="0"/>
              <a:t>		  $(".</a:t>
            </a:r>
            <a:r>
              <a:rPr lang="en-US" altLang="ko-KR" dirty="0" err="1"/>
              <a:t>bigPicture</a:t>
            </a:r>
            <a:r>
              <a:rPr lang="en-US" altLang="ko-KR" dirty="0"/>
              <a:t>").hide();</a:t>
            </a:r>
          </a:p>
          <a:p>
            <a:pPr marL="0" indent="0">
              <a:buNone/>
            </a:pPr>
            <a:r>
              <a:rPr lang="en-US" altLang="ko-KR" dirty="0"/>
              <a:t>	  }, 1000);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});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3509" y="5901179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창으로 하면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590B-9B98-43A0-B01E-59AE121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(p545)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C0B1-BDEC-4805-8F83-DD5345E1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첨부파일 </a:t>
            </a:r>
            <a:r>
              <a:rPr lang="ko-KR" altLang="en-US" dirty="0" err="1"/>
              <a:t>삭제시</a:t>
            </a:r>
            <a:r>
              <a:rPr lang="ko-KR" altLang="en-US" dirty="0"/>
              <a:t> 고려해야 하는 사항들 </a:t>
            </a:r>
            <a:endParaRPr lang="en-US" altLang="ko-KR" dirty="0"/>
          </a:p>
          <a:p>
            <a:pPr lvl="1"/>
            <a:r>
              <a:rPr lang="ko-KR" altLang="ko-KR" dirty="0"/>
              <a:t>이미지 파일의 경우에는 </a:t>
            </a:r>
            <a:r>
              <a:rPr lang="ko-KR" altLang="ko-KR" dirty="0" err="1"/>
              <a:t>섬네일까지</a:t>
            </a:r>
            <a:r>
              <a:rPr lang="ko-KR" altLang="ko-KR" dirty="0"/>
              <a:t> 같이 삭제되어야 하는 점 </a:t>
            </a:r>
          </a:p>
          <a:p>
            <a:pPr lvl="1"/>
            <a:r>
              <a:rPr lang="ko-KR" altLang="ko-KR" dirty="0"/>
              <a:t>파일을 삭제한 후에는 브라우저에서도 </a:t>
            </a:r>
            <a:r>
              <a:rPr lang="ko-KR" altLang="ko-KR" dirty="0" err="1"/>
              <a:t>섬네일이나</a:t>
            </a:r>
            <a:r>
              <a:rPr lang="ko-KR" altLang="ko-KR" dirty="0"/>
              <a:t> 파일 아이콘이 삭제되도록 처리하는 점 </a:t>
            </a:r>
          </a:p>
          <a:p>
            <a:pPr lvl="1"/>
            <a:r>
              <a:rPr lang="ko-KR" altLang="ko-KR" dirty="0"/>
              <a:t>비정상적으로 브라우저의 종료 시 </a:t>
            </a:r>
            <a:r>
              <a:rPr lang="ko-KR" altLang="ko-KR" dirty="0" err="1"/>
              <a:t>업로드된</a:t>
            </a:r>
            <a:r>
              <a:rPr lang="ko-KR" altLang="ko-KR" dirty="0"/>
              <a:t> 파일의 처리 </a:t>
            </a:r>
          </a:p>
          <a:p>
            <a:endParaRPr lang="en-US" altLang="ko-KR" dirty="0"/>
          </a:p>
          <a:p>
            <a:r>
              <a:rPr lang="ko-KR" altLang="en-US" dirty="0"/>
              <a:t>화면에서의 삭제 </a:t>
            </a:r>
            <a:endParaRPr lang="en-US" altLang="ko-KR" dirty="0"/>
          </a:p>
          <a:p>
            <a:pPr lvl="1"/>
            <a:r>
              <a:rPr lang="ko-KR" altLang="en-US" dirty="0"/>
              <a:t>첨부파일의 </a:t>
            </a:r>
            <a:r>
              <a:rPr lang="en-US" altLang="ko-KR" dirty="0"/>
              <a:t>&lt;div&gt; </a:t>
            </a:r>
            <a:r>
              <a:rPr lang="ko-KR" altLang="en-US" dirty="0"/>
              <a:t>자체를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표시  아이콘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 화면에서 제거</a:t>
            </a:r>
            <a:endParaRPr lang="en-US" altLang="ko-KR" dirty="0"/>
          </a:p>
          <a:p>
            <a:r>
              <a:rPr lang="ko-KR" altLang="en-US" dirty="0"/>
              <a:t>서버에서의 삭제 </a:t>
            </a:r>
            <a:endParaRPr lang="en-US" altLang="ko-KR" dirty="0"/>
          </a:p>
          <a:p>
            <a:pPr lvl="1"/>
            <a:r>
              <a:rPr lang="ko-KR" altLang="en-US" dirty="0"/>
              <a:t>이미지의 경우에는 </a:t>
            </a:r>
            <a:r>
              <a:rPr lang="ko-KR" altLang="en-US" dirty="0" err="1"/>
              <a:t>섬네일</a:t>
            </a:r>
            <a:r>
              <a:rPr lang="ko-KR" altLang="en-US" dirty="0"/>
              <a:t> 삭제</a:t>
            </a:r>
            <a:r>
              <a:rPr lang="en-US" altLang="ko-KR" dirty="0"/>
              <a:t>/ </a:t>
            </a:r>
            <a:r>
              <a:rPr lang="ko-KR" altLang="en-US" dirty="0"/>
              <a:t>원본 삭제 </a:t>
            </a:r>
            <a:endParaRPr lang="en-US" altLang="ko-KR" dirty="0"/>
          </a:p>
          <a:p>
            <a:pPr lvl="1"/>
            <a:r>
              <a:rPr lang="ko-KR" altLang="en-US" dirty="0"/>
              <a:t>일반 파일의 경우에는 원본 삭제 </a:t>
            </a:r>
          </a:p>
        </p:txBody>
      </p:sp>
    </p:spTree>
    <p:extLst>
      <p:ext uri="{BB962C8B-B14F-4D97-AF65-F5344CB8AC3E}">
        <p14:creationId xmlns:p14="http://schemas.microsoft.com/office/powerpoint/2010/main" val="104921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BF24-0D5F-4BC5-850A-408AB7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삭제의 </a:t>
            </a:r>
            <a:r>
              <a:rPr lang="ko-KR" altLang="en-US" dirty="0" smtClean="0"/>
              <a:t>고민</a:t>
            </a:r>
            <a:r>
              <a:rPr lang="en-US" altLang="ko-KR" dirty="0" smtClean="0"/>
              <a:t>(p549)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6988-8194-41F9-B1AD-A5366B97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첨부파일은 삭제했지만</a:t>
            </a:r>
            <a:r>
              <a:rPr lang="en-US" altLang="ko-KR"/>
              <a:t>, </a:t>
            </a:r>
            <a:r>
              <a:rPr lang="ko-KR" altLang="en-US"/>
              <a:t>원래의 게시글을 수정</a:t>
            </a:r>
            <a:r>
              <a:rPr lang="en-US" altLang="ko-KR"/>
              <a:t>/</a:t>
            </a:r>
            <a:r>
              <a:rPr lang="ko-KR" altLang="en-US"/>
              <a:t>삭제하지 않은 경우 </a:t>
            </a:r>
            <a:endParaRPr lang="en-US" altLang="ko-KR"/>
          </a:p>
          <a:p>
            <a:r>
              <a:rPr lang="ko-KR" altLang="en-US"/>
              <a:t>비정상적으로 수정</a:t>
            </a:r>
            <a:r>
              <a:rPr lang="en-US" altLang="ko-KR"/>
              <a:t>/</a:t>
            </a:r>
            <a:r>
              <a:rPr lang="ko-KR" altLang="en-US"/>
              <a:t>삭제 중에 브라우저가 종료된 경우 </a:t>
            </a:r>
            <a:endParaRPr lang="en-US" altLang="ko-KR"/>
          </a:p>
          <a:p>
            <a:r>
              <a:rPr lang="ko-KR" altLang="en-US"/>
              <a:t>무난한 방식은 </a:t>
            </a:r>
            <a:r>
              <a:rPr lang="en-US" altLang="ko-KR"/>
              <a:t>DB</a:t>
            </a:r>
            <a:r>
              <a:rPr lang="ko-KR" altLang="en-US"/>
              <a:t>에 있는 첨부파일의 목록과 실제 업로드 폴더에 있는 파일의 목록을 비교해서 처리하는 작업을 주기적으로 처리 </a:t>
            </a:r>
            <a:endParaRPr lang="en-US" altLang="ko-KR"/>
          </a:p>
          <a:p>
            <a:r>
              <a:rPr lang="en-US" altLang="ko-KR"/>
              <a:t>Quartz</a:t>
            </a:r>
            <a:r>
              <a:rPr lang="ko-KR" altLang="en-US"/>
              <a:t>라이브러리를 이용해서 스프링에서 주기적으로 처리</a:t>
            </a:r>
          </a:p>
        </p:txBody>
      </p:sp>
    </p:spTree>
    <p:extLst>
      <p:ext uri="{BB962C8B-B14F-4D97-AF65-F5344CB8AC3E}">
        <p14:creationId xmlns:p14="http://schemas.microsoft.com/office/powerpoint/2010/main" val="31964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2321B-414A-4A12-B5B8-C2E2ADC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라이브러리들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38EF-DCF1-4529-98CC-46400D11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cos.jar: 2002</a:t>
            </a:r>
            <a:r>
              <a:rPr lang="ko-KR" altLang="ko-KR" dirty="0"/>
              <a:t>년도 이후에 개발이 종료되었으므로</a:t>
            </a:r>
            <a:r>
              <a:rPr lang="en-US" altLang="ko-KR" dirty="0"/>
              <a:t>, </a:t>
            </a:r>
            <a:r>
              <a:rPr lang="ko-KR" altLang="ko-KR" dirty="0"/>
              <a:t>더 이상 사용하는 것을 권장하지 않</a:t>
            </a:r>
            <a:r>
              <a:rPr lang="ko-KR" altLang="en-US" dirty="0"/>
              <a:t>음</a:t>
            </a:r>
            <a:endParaRPr lang="ko-KR" altLang="ko-KR" dirty="0"/>
          </a:p>
          <a:p>
            <a:pPr lvl="0"/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: </a:t>
            </a:r>
            <a:r>
              <a:rPr lang="ko-KR" altLang="ko-KR" dirty="0"/>
              <a:t>가장 일반적으로 많이 활용되고</a:t>
            </a:r>
            <a:r>
              <a:rPr lang="en-US" altLang="ko-KR" dirty="0"/>
              <a:t>, </a:t>
            </a:r>
            <a:r>
              <a:rPr lang="ko-KR" altLang="ko-KR" dirty="0" err="1"/>
              <a:t>서블릿</a:t>
            </a:r>
            <a:r>
              <a:rPr lang="ko-KR" altLang="ko-KR" dirty="0"/>
              <a:t> 스펙 </a:t>
            </a:r>
            <a:r>
              <a:rPr lang="en-US" altLang="ko-KR" dirty="0"/>
              <a:t>3.0 </a:t>
            </a:r>
            <a:r>
              <a:rPr lang="ko-KR" altLang="ko-KR" dirty="0"/>
              <a:t>이전에도 사용 가능</a:t>
            </a:r>
          </a:p>
          <a:p>
            <a:pPr lvl="0"/>
            <a:r>
              <a:rPr lang="ko-KR" altLang="ko-KR" dirty="0" err="1"/>
              <a:t>서블릿</a:t>
            </a:r>
            <a:r>
              <a:rPr lang="en-US" altLang="ko-KR" dirty="0"/>
              <a:t>3.0 </a:t>
            </a:r>
            <a:r>
              <a:rPr lang="ko-KR" altLang="ko-KR" dirty="0"/>
              <a:t>이상 </a:t>
            </a:r>
            <a:r>
              <a:rPr lang="en-US" altLang="ko-KR" dirty="0"/>
              <a:t>– 3.0 </a:t>
            </a:r>
            <a:r>
              <a:rPr lang="ko-KR" altLang="ko-KR" dirty="0"/>
              <a:t>이상부터는 자체적인 파일 업로드 처리가 </a:t>
            </a:r>
            <a:r>
              <a:rPr lang="ko-KR" altLang="en-US" dirty="0" err="1" smtClean="0"/>
              <a:t>서블렛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ko-KR" dirty="0"/>
              <a:t>상에서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(tomcat 7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이상</a:t>
            </a:r>
            <a:r>
              <a:rPr lang="en-US" altLang="ko-KR" dirty="0" smtClean="0"/>
              <a:t>)</a:t>
            </a:r>
          </a:p>
          <a:p>
            <a:pPr lvl="0"/>
            <a:r>
              <a:rPr lang="ko-KR" altLang="en-US" dirty="0" smtClean="0"/>
              <a:t>실제 서버가 동작하는 </a:t>
            </a:r>
            <a:r>
              <a:rPr lang="ko-KR" altLang="en-US" dirty="0" err="1" smtClean="0"/>
              <a:t>머신내의</a:t>
            </a:r>
            <a:r>
              <a:rPr lang="ko-KR" altLang="en-US" dirty="0" smtClean="0"/>
              <a:t> 폴더에 업로드 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 적정 드라이브에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폴더를 만들고 임시로 업로드 파일을  저장할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폴더를 그 아래 </a:t>
            </a:r>
            <a:r>
              <a:rPr lang="ko-KR" altLang="en-US" dirty="0" err="1" smtClean="0"/>
              <a:t>만듬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88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8220"/>
            <a:ext cx="7886700" cy="581874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1008977"/>
            <a:ext cx="8615641" cy="51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22170"/>
            <a:ext cx="7886700" cy="555479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 클릭 이벤트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" y="1308979"/>
            <a:ext cx="618258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9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/>
          <a:lstStyle/>
          <a:p>
            <a:r>
              <a:rPr lang="en-US" altLang="ko-KR" smtClean="0"/>
              <a:t>deletezFile </a:t>
            </a:r>
            <a:r>
              <a:rPr lang="ko-KR" altLang="en-US" smtClean="0"/>
              <a:t>콘트롤라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4" y="1077321"/>
            <a:ext cx="7805775" cy="59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1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2CDC1A-9038-4F86-9BBD-97E7EC189678}"/>
              </a:ext>
            </a:extLst>
          </p:cNvPr>
          <p:cNvSpPr/>
          <p:nvPr/>
        </p:nvSpPr>
        <p:spPr>
          <a:xfrm>
            <a:off x="914400" y="1861292"/>
            <a:ext cx="6698512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create table tbl_attach ( 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  uuid varchar2(100) not null,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  uploadPath varchar2(200) not null,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  fileName varchar2(100) not null, 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  filetype char(1) default 'I',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  bno number(10,0)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);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alter table tbl_attach add constraint pk_attach primary key (uuid); 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alter table tbl_attach add constraint fk_board_attach foreign key (bno) references tbl_board(bno);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50355-CDFC-4A1E-953D-2377447D0BBF}"/>
              </a:ext>
            </a:extLst>
          </p:cNvPr>
          <p:cNvSpPr txBox="1"/>
          <p:nvPr/>
        </p:nvSpPr>
        <p:spPr>
          <a:xfrm>
            <a:off x="809117" y="5069264"/>
            <a:ext cx="360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tbl_board</a:t>
            </a:r>
            <a:r>
              <a:rPr lang="ko-KR" altLang="en-US" smtClean="0"/>
              <a:t>의 </a:t>
            </a:r>
            <a:r>
              <a:rPr lang="en-US" altLang="ko-KR" smtClean="0"/>
              <a:t>PK</a:t>
            </a:r>
            <a:r>
              <a:rPr lang="ko-KR" altLang="en-US" smtClean="0"/>
              <a:t>는 </a:t>
            </a:r>
            <a:r>
              <a:rPr lang="ko-KR" altLang="en-US" dirty="0" err="1"/>
              <a:t>외래키로</a:t>
            </a:r>
            <a:r>
              <a:rPr lang="ko-KR" altLang="en-US" dirty="0"/>
              <a:t> 설정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52107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프로젝트첨부파일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첨부파일 정보를 위한 준비</a:t>
            </a:r>
            <a:r>
              <a:rPr lang="en-US" altLang="ko-KR" dirty="0" smtClean="0"/>
              <a:t>(p550)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8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BoardAttachVO.java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00" y="1273255"/>
            <a:ext cx="7401958" cy="3315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900" y="4751109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BoardVO</a:t>
            </a:r>
            <a:r>
              <a:rPr lang="ko-KR" altLang="en-US" smtClean="0"/>
              <a:t>에 위의 클래스를 인스턴스변수로 추가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private List&lt;BoardAttachVO&gt; attachList;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0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첨부</a:t>
            </a:r>
            <a:r>
              <a:rPr lang="en-US" altLang="ko-KR" smtClean="0"/>
              <a:t> </a:t>
            </a:r>
            <a:r>
              <a:rPr lang="ko-KR" altLang="en-US" smtClean="0"/>
              <a:t>파일 처리를 위한 </a:t>
            </a:r>
            <a:r>
              <a:rPr lang="en-US" altLang="ko-KR" smtClean="0"/>
              <a:t>Mapper</a:t>
            </a:r>
            <a:r>
              <a:rPr lang="ko-KR" altLang="en-US" smtClean="0"/>
              <a:t>처리</a:t>
            </a:r>
            <a:r>
              <a:rPr lang="en-US" altLang="ko-KR" smtClean="0"/>
              <a:t>(p552)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1"/>
            <a:ext cx="7886700" cy="299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10" y="4134234"/>
            <a:ext cx="66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첨부물은 수정의 의미가 없으므로 </a:t>
            </a:r>
            <a:r>
              <a:rPr lang="en-US" altLang="ko-KR" smtClean="0"/>
              <a:t>update</a:t>
            </a:r>
            <a:r>
              <a:rPr lang="ko-KR" altLang="en-US" smtClean="0"/>
              <a:t>는 없고 </a:t>
            </a:r>
            <a:r>
              <a:rPr lang="en-US" altLang="ko-KR" smtClean="0"/>
              <a:t>insert,delete,</a:t>
            </a:r>
            <a:br>
              <a:rPr lang="en-US" altLang="ko-KR" smtClean="0"/>
            </a:br>
            <a:r>
              <a:rPr lang="ko-KR" altLang="en-US" smtClean="0"/>
              <a:t>게시물 번호로 첨부물의 목록을 찾는 </a:t>
            </a:r>
            <a:r>
              <a:rPr lang="en-US" altLang="ko-KR" smtClean="0"/>
              <a:t>findByBno</a:t>
            </a:r>
            <a:r>
              <a:rPr lang="ko-KR" altLang="en-US" smtClean="0"/>
              <a:t>만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21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BoardAttachMapper.xml(p553)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14" y="1143001"/>
            <a:ext cx="75483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48810-D6C0-4DAC-AB81-AA729428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등록을 위한 화면 </a:t>
            </a:r>
            <a:r>
              <a:rPr lang="ko-KR" altLang="en-US" smtClean="0"/>
              <a:t>처리</a:t>
            </a:r>
            <a:r>
              <a:rPr lang="en-US" altLang="ko-KR" smtClean="0"/>
              <a:t>(p554)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F15BA-5EB0-45D4-8029-1726AC62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추가된 첨부파일은 이미 업로드가 완료된 상황</a:t>
            </a:r>
            <a:endParaRPr lang="en-US" altLang="ko-KR"/>
          </a:p>
          <a:p>
            <a:r>
              <a:rPr lang="en-US" altLang="ko-KR"/>
              <a:t>&lt;form&gt; </a:t>
            </a:r>
            <a:r>
              <a:rPr lang="ko-KR" altLang="en-US"/>
              <a:t>전송시 </a:t>
            </a:r>
            <a:r>
              <a:rPr lang="en-US" altLang="ko-KR"/>
              <a:t>&lt;input type=‘hidden’&gt; </a:t>
            </a:r>
            <a:r>
              <a:rPr lang="ko-KR" altLang="en-US"/>
              <a:t>태그들을 첨부된 파일의 수 만큼 생성해서 같이 전송 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BD8FA-2AC6-42FF-9969-5154C95AB89B}"/>
              </a:ext>
            </a:extLst>
          </p:cNvPr>
          <p:cNvSpPr txBox="1"/>
          <p:nvPr/>
        </p:nvSpPr>
        <p:spPr>
          <a:xfrm>
            <a:off x="2263044" y="2760144"/>
            <a:ext cx="406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JSON</a:t>
            </a:r>
            <a:r>
              <a:rPr lang="ko-KR" altLang="en-US" sz="1400"/>
              <a:t>정보는 </a:t>
            </a:r>
            <a:r>
              <a:rPr lang="en-US" altLang="ko-KR" sz="1400"/>
              <a:t>&lt;input type=‘hidden’&gt;</a:t>
            </a:r>
            <a:r>
              <a:rPr lang="ko-KR" altLang="en-US" sz="1400"/>
              <a:t>으로 변환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E2C74-A01B-4D50-8CF1-8E65D21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0" y="3169406"/>
            <a:ext cx="6172200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4845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D95CC-08D8-487A-9E23-0B8ED06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" y="607002"/>
            <a:ext cx="3921981" cy="2920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F80B0-2364-4734-ADEE-8A5F1AEA9454}"/>
              </a:ext>
            </a:extLst>
          </p:cNvPr>
          <p:cNvSpPr txBox="1"/>
          <p:nvPr/>
        </p:nvSpPr>
        <p:spPr>
          <a:xfrm>
            <a:off x="4316819" y="744279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&lt;input type=‘hidden’&gt;</a:t>
            </a:r>
            <a:r>
              <a:rPr lang="ko-KR" altLang="en-US"/>
              <a:t>으로 만들어진 </a:t>
            </a:r>
            <a:endParaRPr lang="en-US" altLang="ko-KR"/>
          </a:p>
          <a:p>
            <a:r>
              <a:rPr lang="ko-KR" altLang="en-US"/>
              <a:t>파일 정보들을 </a:t>
            </a:r>
            <a:r>
              <a:rPr lang="en-US" altLang="ko-KR"/>
              <a:t>BoardAttachVO</a:t>
            </a:r>
            <a:r>
              <a:rPr lang="ko-KR" altLang="en-US"/>
              <a:t>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FE95D-A495-4DD7-9542-2BBCE92660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187" y="3732181"/>
            <a:ext cx="4210900" cy="2518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87603-796E-48B7-894D-8B0E1E05B783}"/>
              </a:ext>
            </a:extLst>
          </p:cNvPr>
          <p:cNvSpPr txBox="1"/>
          <p:nvPr/>
        </p:nvSpPr>
        <p:spPr>
          <a:xfrm>
            <a:off x="4393087" y="3732181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BoardVO</a:t>
            </a:r>
            <a:r>
              <a:rPr lang="ko-KR" altLang="en-US" dirty="0"/>
              <a:t>는 여러 개의 첨부 </a:t>
            </a:r>
            <a:r>
              <a:rPr lang="ko-KR" altLang="en-US"/>
              <a:t>파일을 </a:t>
            </a:r>
            <a:r>
              <a:rPr lang="ko-KR" altLang="en-US" smtClean="0"/>
              <a:t>가지도록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List</a:t>
            </a:r>
            <a:r>
              <a:rPr lang="ko-KR" altLang="en-US" smtClean="0"/>
              <a:t>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65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9622"/>
            <a:ext cx="7886700" cy="5677342"/>
          </a:xfrm>
        </p:spPr>
        <p:txBody>
          <a:bodyPr/>
          <a:lstStyle/>
          <a:p>
            <a:r>
              <a:rPr lang="en-US" altLang="ko-KR" smtClean="0"/>
              <a:t>register.jsp</a:t>
            </a:r>
            <a:r>
              <a:rPr lang="ko-KR" altLang="en-US" smtClean="0"/>
              <a:t>에 첨부물 추가 부분 엘리먼트를 만듬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9" y="1194795"/>
            <a:ext cx="8015825" cy="3367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2" y="4736267"/>
            <a:ext cx="703043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org.aspectj-version&gt;1.9.7&lt;/</a:t>
            </a:r>
            <a:r>
              <a:rPr lang="en-US" altLang="ko-KR" dirty="0" err="1"/>
              <a:t>org.aspectj</a:t>
            </a:r>
            <a:r>
              <a:rPr lang="en-US" altLang="ko-KR" dirty="0"/>
              <a:t>-version&gt;</a:t>
            </a:r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org.slf4j-version&gt;2.0.0&lt;/</a:t>
            </a:r>
            <a:r>
              <a:rPr lang="en-US" altLang="ko-KR"/>
              <a:t>org.slf4j-version</a:t>
            </a:r>
            <a:r>
              <a:rPr lang="en-US" altLang="ko-KR" smtClean="0"/>
              <a:t>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slf4j</a:t>
            </a:r>
            <a:r>
              <a:rPr lang="ko-KR" altLang="en-US" smtClean="0"/>
              <a:t>는 다른 로깅 라이브러리를 수용하는 </a:t>
            </a:r>
            <a:r>
              <a:rPr lang="en-US" altLang="ko-KR" smtClean="0"/>
              <a:t>wrapper</a:t>
            </a:r>
            <a:r>
              <a:rPr lang="ko-KR" altLang="en-US" smtClean="0"/>
              <a:t>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즉 </a:t>
            </a:r>
            <a:r>
              <a:rPr lang="en-US" altLang="ko-KR" smtClean="0"/>
              <a:t>java</a:t>
            </a:r>
            <a:r>
              <a:rPr lang="ko-KR" altLang="en-US" smtClean="0"/>
              <a:t>제공</a:t>
            </a:r>
            <a:r>
              <a:rPr lang="en-US" altLang="ko-KR" smtClean="0"/>
              <a:t> log4j2</a:t>
            </a:r>
            <a:r>
              <a:rPr lang="ko-KR" altLang="en-US" smtClean="0"/>
              <a:t>를 </a:t>
            </a:r>
            <a:r>
              <a:rPr lang="en-US" altLang="ko-KR" smtClean="0"/>
              <a:t>wrapper</a:t>
            </a:r>
            <a:r>
              <a:rPr lang="ko-KR" altLang="en-US" smtClean="0"/>
              <a:t>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지금까지</a:t>
            </a:r>
            <a:r>
              <a:rPr lang="en-US" altLang="ko-KR" smtClean="0"/>
              <a:t> </a:t>
            </a:r>
            <a:r>
              <a:rPr lang="ko-KR" altLang="en-US" smtClean="0"/>
              <a:t>유지해온 </a:t>
            </a:r>
            <a:r>
              <a:rPr lang="en-US" altLang="ko-KR" smtClean="0"/>
              <a:t>pom.xml</a:t>
            </a:r>
            <a:r>
              <a:rPr lang="ko-KR" altLang="en-US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05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처리</a:t>
            </a:r>
            <a:r>
              <a:rPr lang="en-US" altLang="ko-KR" smtClean="0"/>
              <a:t>(p556)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submit</a:t>
            </a:r>
            <a:r>
              <a:rPr lang="ko-KR" altLang="en-US" smtClean="0"/>
              <a:t>버튼 클릭시 첨부파일 관련 작업을 먼저 하도록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기본동작을 막는다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input type=“file”</a:t>
            </a:r>
            <a:r>
              <a:rPr lang="ko-KR" altLang="en-US" smtClean="0"/>
              <a:t>의 이벤트는 </a:t>
            </a:r>
            <a:r>
              <a:rPr lang="en-US" altLang="ko-KR" smtClean="0"/>
              <a:t>change</a:t>
            </a:r>
            <a:r>
              <a:rPr lang="ko-KR" altLang="en-US" smtClean="0"/>
              <a:t>이벤트를 적용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5" y="2040259"/>
            <a:ext cx="590632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8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1" y="669303"/>
            <a:ext cx="6568391" cy="5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4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변경 처리</a:t>
            </a:r>
            <a:r>
              <a:rPr lang="en-US" altLang="ko-KR" smtClean="0"/>
              <a:t>(p560)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삭제 처리 이벤트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0" y="1869296"/>
            <a:ext cx="8185330" cy="37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등록과 첨부 파일의 등록 처리</a:t>
            </a:r>
            <a:r>
              <a:rPr lang="en-US" altLang="ko-KR" smtClean="0"/>
              <a:t>(p562)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원하는 파일을 게시물 등록때 같이 포함시킴</a:t>
            </a:r>
            <a:endParaRPr lang="en-US" altLang="ko-KR" smtClean="0"/>
          </a:p>
          <a:p>
            <a:r>
              <a:rPr lang="ko-KR" altLang="en-US" smtClean="0"/>
              <a:t>게시물등록은 </a:t>
            </a:r>
            <a:r>
              <a:rPr lang="en-US" altLang="ko-KR" smtClean="0"/>
              <a:t>form</a:t>
            </a:r>
            <a:r>
              <a:rPr lang="ko-KR" altLang="en-US" smtClean="0"/>
              <a:t>을 통해 이루어지므로 첨부 파일의 정보는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input type=‘hidden’</a:t>
            </a:r>
            <a:r>
              <a:rPr lang="ko-KR" altLang="en-US" smtClean="0"/>
              <a:t>으로 추가 해서 보냄</a:t>
            </a:r>
            <a:endParaRPr lang="en-US" altLang="ko-KR" smtClean="0"/>
          </a:p>
          <a:p>
            <a:r>
              <a:rPr lang="ko-KR" altLang="en-US" smtClean="0"/>
              <a:t>첨부 파일 결과 엘리먼트를 </a:t>
            </a:r>
            <a:r>
              <a:rPr lang="en-US" altLang="ko-KR" smtClean="0"/>
              <a:t>card</a:t>
            </a:r>
            <a:r>
              <a:rPr lang="ko-KR" altLang="en-US" smtClean="0"/>
              <a:t>로 만들시 </a:t>
            </a:r>
            <a:r>
              <a:rPr lang="en-US" altLang="ko-KR" smtClean="0"/>
              <a:t>data-uuid,data-filename,data-type</a:t>
            </a:r>
            <a:r>
              <a:rPr lang="ko-KR" altLang="en-US" smtClean="0"/>
              <a:t>을 속성으로 추가 해주도록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7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62" y="715288"/>
            <a:ext cx="7886700" cy="5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7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&lt;input type=‘hidden’&gt;</a:t>
            </a:r>
            <a:r>
              <a:rPr lang="ko-KR" altLang="en-US" smtClean="0"/>
              <a:t>은 첨부 파일 하나당 </a:t>
            </a:r>
            <a:r>
              <a:rPr lang="en-US" altLang="ko-KR" smtClean="0"/>
              <a:t>1</a:t>
            </a:r>
            <a:r>
              <a:rPr lang="ko-KR" altLang="en-US" smtClean="0"/>
              <a:t>개를 만들며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정보는 </a:t>
            </a:r>
            <a:r>
              <a:rPr lang="en-US" altLang="ko-KR" smtClean="0"/>
              <a:t>BoardVO</a:t>
            </a:r>
            <a:r>
              <a:rPr lang="ko-KR" altLang="en-US" smtClean="0"/>
              <a:t>로 수집된다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List&lt;BoardAttachVO&gt; attachList</a:t>
            </a:r>
            <a:r>
              <a:rPr lang="ko-KR" altLang="en-US" smtClean="0"/>
              <a:t>변수로 수집되므로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name</a:t>
            </a:r>
            <a:r>
              <a:rPr lang="ko-KR" altLang="en-US" smtClean="0"/>
              <a:t>속성은 동일한 이름의 배열형 변수로 만들어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(attachList[i])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3324"/>
            <a:ext cx="8153785" cy="43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6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943" y="721975"/>
            <a:ext cx="7886700" cy="4908233"/>
          </a:xfrm>
        </p:spPr>
        <p:txBody>
          <a:bodyPr>
            <a:normAutofit/>
          </a:bodyPr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BoardService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두개 사용해야 </a:t>
            </a:r>
            <a:r>
              <a:rPr lang="ko-KR" altLang="en-US" smtClean="0"/>
              <a:t>하므로 </a:t>
            </a:r>
            <a:r>
              <a:rPr lang="en-US" altLang="ko-KR" smtClean="0"/>
              <a:t>2</a:t>
            </a:r>
            <a:r>
              <a:rPr lang="ko-KR" altLang="en-US" smtClean="0"/>
              <a:t>개를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BoardMapper</a:t>
            </a:r>
            <a:r>
              <a:rPr lang="en-US" altLang="ko-KR" b="1" dirty="0"/>
              <a:t> </a:t>
            </a:r>
            <a:r>
              <a:rPr lang="en-US" altLang="ko-KR" b="1"/>
              <a:t>mapper</a:t>
            </a:r>
            <a:r>
              <a:rPr lang="en-US" altLang="ko-KR" b="1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BoardAttachMapper</a:t>
            </a:r>
            <a:r>
              <a:rPr lang="en-US" altLang="ko-KR" b="1" dirty="0"/>
              <a:t> </a:t>
            </a:r>
            <a:r>
              <a:rPr lang="en-US" altLang="ko-KR" b="1" dirty="0" err="1"/>
              <a:t>attachMapper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로 변경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멤버변수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하나일때</a:t>
            </a:r>
            <a:r>
              <a:rPr lang="ko-KR" altLang="en-US" b="1" dirty="0" smtClean="0"/>
              <a:t> 사용하는 </a:t>
            </a:r>
            <a:r>
              <a:rPr lang="en-US" altLang="ko-KR" b="1" dirty="0"/>
              <a:t>@</a:t>
            </a:r>
            <a:r>
              <a:rPr lang="en-US" altLang="ko-KR" b="1" dirty="0" err="1" smtClean="0"/>
              <a:t>AllArgsConstructor</a:t>
            </a:r>
            <a:r>
              <a:rPr lang="ko-KR" altLang="en-US" b="1" dirty="0" smtClean="0"/>
              <a:t>는 주석 처리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register</a:t>
            </a:r>
            <a:r>
              <a:rPr lang="ko-KR" altLang="en-US" b="1" smtClean="0"/>
              <a:t>메서드는 </a:t>
            </a:r>
            <a:r>
              <a:rPr lang="en-US" altLang="ko-KR" b="1" smtClean="0"/>
              <a:t> Board</a:t>
            </a:r>
            <a:r>
              <a:rPr lang="ko-KR" altLang="en-US" b="1" smtClean="0"/>
              <a:t>와 </a:t>
            </a:r>
            <a:r>
              <a:rPr lang="en-US" altLang="ko-KR" b="1" smtClean="0"/>
              <a:t>file upload</a:t>
            </a:r>
            <a:r>
              <a:rPr lang="ko-KR" altLang="en-US" b="1" dirty="0" smtClean="0"/>
              <a:t>관련 두개 테이블에 </a:t>
            </a:r>
            <a:r>
              <a:rPr lang="en-US" altLang="ko-KR" b="1" dirty="0" smtClean="0"/>
              <a:t>insert</a:t>
            </a:r>
            <a:r>
              <a:rPr lang="ko-KR" altLang="en-US" b="1" smtClean="0"/>
              <a:t>하므로 </a:t>
            </a:r>
            <a:r>
              <a:rPr lang="en-US" altLang="ko-KR" b="1" smtClean="0"/>
              <a:t>@</a:t>
            </a:r>
            <a:r>
              <a:rPr lang="en-US" altLang="ko-KR" b="1" dirty="0" smtClean="0"/>
              <a:t>Transaction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42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2D5ADB9-8193-4EA2-89B9-D17E3ADBDABF}"/>
              </a:ext>
            </a:extLst>
          </p:cNvPr>
          <p:cNvSpPr/>
          <p:nvPr/>
        </p:nvSpPr>
        <p:spPr>
          <a:xfrm>
            <a:off x="191386" y="659218"/>
            <a:ext cx="8272130" cy="5100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register(BoardVO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.insertSelectKey(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.getAttachList() ==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.getAttachList().size() &lt;= 0)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.getAttachList().forEach(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.setBno(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2C214-D2B0-45DA-82FC-7B6D61DA5ACE}"/>
              </a:ext>
            </a:extLst>
          </p:cNvPr>
          <p:cNvSpPr txBox="1"/>
          <p:nvPr/>
        </p:nvSpPr>
        <p:spPr>
          <a:xfrm>
            <a:off x="3902149" y="4284921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트랜잭션하에 여러 개의 첨부 파일 정보도 </a:t>
            </a:r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에 저장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5EA85-B1F7-4D77-89DD-49C3D0DCFE40}"/>
              </a:ext>
            </a:extLst>
          </p:cNvPr>
          <p:cNvSpPr/>
          <p:nvPr/>
        </p:nvSpPr>
        <p:spPr>
          <a:xfrm>
            <a:off x="210371" y="669850"/>
            <a:ext cx="1860698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36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4225FD-934F-4325-9435-51CD032C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875650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C8228-14EE-44C4-9380-60E43A33E138}"/>
              </a:ext>
            </a:extLst>
          </p:cNvPr>
          <p:cNvSpPr txBox="1"/>
          <p:nvPr/>
        </p:nvSpPr>
        <p:spPr>
          <a:xfrm>
            <a:off x="306675" y="567873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DD3E5-C348-4E81-911F-2B7B101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" y="173630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8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 조회시에는 게시물의 정보와 첨부파일들의 정보를 같이 가져오도록 해야 함 </a:t>
            </a:r>
            <a:endParaRPr lang="en-US" altLang="ko-KR"/>
          </a:p>
          <a:p>
            <a:pPr lvl="1"/>
            <a:r>
              <a:rPr lang="en-US" altLang="ko-KR"/>
              <a:t>Ajax</a:t>
            </a:r>
            <a:r>
              <a:rPr lang="ko-KR" altLang="en-US"/>
              <a:t>로 해당 게시물의 첨부파일들만 조회하는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join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통해 한번에 가져오는 방식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6E42-CB89-4182-B142-C62EFE79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Servlet 3.0 </a:t>
            </a:r>
            <a:r>
              <a:rPr lang="ko-KR" altLang="en-US" dirty="0"/>
              <a:t>이상의 경우 </a:t>
            </a:r>
            <a:r>
              <a:rPr lang="en-US" altLang="ko-KR" dirty="0"/>
              <a:t>web.xml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93A8-5C2D-43A8-BF37-05D1CE1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spring legacy project</a:t>
            </a:r>
            <a:r>
              <a:rPr lang="ko-KR" altLang="en-US" smtClean="0"/>
              <a:t>는 </a:t>
            </a:r>
            <a:r>
              <a:rPr lang="en-US" altLang="ko-KR" smtClean="0"/>
              <a:t>servlet</a:t>
            </a:r>
            <a:r>
              <a:rPr lang="ko-KR" altLang="en-US" smtClean="0"/>
              <a:t>버젼이 </a:t>
            </a:r>
            <a:r>
              <a:rPr lang="en-US" altLang="ko-KR" smtClean="0"/>
              <a:t>2.5.</a:t>
            </a:r>
            <a:r>
              <a:rPr lang="ko-KR" altLang="en-US" smtClean="0"/>
              <a:t>이므로 톰캣지원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서브렛인 </a:t>
            </a:r>
            <a:r>
              <a:rPr lang="en-US" altLang="ko-KR" smtClean="0"/>
              <a:t>4.0.0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수정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5AC83-E002-4CEB-9DD6-5CD428E2D3CF}"/>
              </a:ext>
            </a:extLst>
          </p:cNvPr>
          <p:cNvSpPr/>
          <p:nvPr/>
        </p:nvSpPr>
        <p:spPr>
          <a:xfrm>
            <a:off x="667799" y="2019396"/>
            <a:ext cx="7235505" cy="181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C:/upload/temp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&lt;!--1MB * 20 --&gt;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41943040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&lt;!-- 40MB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&lt;!-- 20MB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7799" y="4825364"/>
            <a:ext cx="7963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/>
              <a:t>&lt;web-app xmlns:xsi="http://www.w3.org/2001/XMLSchema-instance"	xmlns="http://xmlns.jcp.org/xml/ns/javaee"	xsi:schemaLocation="http://xmlns.jcp.org/xml/ns/javaee http://</a:t>
            </a:r>
            <a:r>
              <a:rPr lang="de-DE" altLang="ko-KR" dirty="0" smtClean="0"/>
              <a:t>xmlns.jcp.org/xml/ns/javaee/web-app_3_1.xsd</a:t>
            </a:r>
            <a:r>
              <a:rPr lang="de-DE" altLang="ko-KR" dirty="0"/>
              <a:t>"	id="WebApp_ID" version</a:t>
            </a:r>
            <a:r>
              <a:rPr lang="de-DE" altLang="ko-KR" dirty="0" smtClean="0"/>
              <a:t>=„3.1"&gt;  </a:t>
            </a:r>
            <a:r>
              <a:rPr lang="ko-KR" altLang="en-US" dirty="0" smtClean="0"/>
              <a:t>헤더 부분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522" y="3893270"/>
            <a:ext cx="81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저장위치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파일최대크기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한번당 업로드 최대 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메모리 </a:t>
            </a:r>
            <a:r>
              <a:rPr lang="ko-KR" altLang="en-US" dirty="0" err="1" smtClean="0"/>
              <a:t>사용크기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자체의 설정으로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MultipartResolver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설정해야함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1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와</a:t>
            </a:r>
            <a:r>
              <a:rPr lang="en-US" altLang="ko-KR" smtClean="0"/>
              <a:t> BoardController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569)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서버측에서 </a:t>
            </a:r>
            <a:r>
              <a:rPr lang="en-US" altLang="ko-KR" smtClean="0"/>
              <a:t>JSON</a:t>
            </a:r>
            <a:r>
              <a:rPr lang="ko-KR" altLang="en-US" smtClean="0"/>
              <a:t>데이터로 만들어 클라이언트에 전송</a:t>
            </a:r>
            <a:endParaRPr lang="en-US" altLang="ko-KR" smtClean="0"/>
          </a:p>
          <a:p>
            <a:r>
              <a:rPr lang="en-US" altLang="ko-KR" smtClean="0"/>
              <a:t>BoardAttachMapper</a:t>
            </a:r>
            <a:r>
              <a:rPr lang="ko-KR" altLang="en-US" smtClean="0"/>
              <a:t>에서 게시물 번호로 </a:t>
            </a:r>
            <a:r>
              <a:rPr lang="en-US" altLang="ko-KR" smtClean="0"/>
              <a:t>BoardAttacVO</a:t>
            </a:r>
            <a:r>
              <a:rPr lang="ko-KR" altLang="en-US" smtClean="0"/>
              <a:t>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반환은 </a:t>
            </a:r>
            <a:r>
              <a:rPr lang="en-US" altLang="ko-KR" smtClean="0"/>
              <a:t>findByBno</a:t>
            </a:r>
            <a:r>
              <a:rPr lang="ko-KR" altLang="en-US" smtClean="0"/>
              <a:t>가 처리</a:t>
            </a:r>
            <a:endParaRPr lang="en-US" altLang="ko-KR" smtClean="0"/>
          </a:p>
          <a:p>
            <a:r>
              <a:rPr lang="en-US" altLang="ko-KR" smtClean="0"/>
              <a:t>BoardServiceImpl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2751160"/>
            <a:ext cx="782111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8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변경과 화면처리</a:t>
            </a:r>
            <a:r>
              <a:rPr lang="en-US" altLang="ko-KR" smtClean="0"/>
              <a:t>(p568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은 게시물 번호로 첨부물 정보를 </a:t>
            </a:r>
            <a:r>
              <a:rPr lang="en-US" altLang="ko-KR" smtClean="0"/>
              <a:t>jSON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9E085-5FC4-4DF9-B8E3-E75042528194}"/>
              </a:ext>
            </a:extLst>
          </p:cNvPr>
          <p:cNvSpPr/>
          <p:nvPr/>
        </p:nvSpPr>
        <p:spPr>
          <a:xfrm>
            <a:off x="481123" y="2313125"/>
            <a:ext cx="7886700" cy="256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MediaType.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BoardAttachVO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84AB-F8AB-4E48-B006-398947F42137}"/>
              </a:ext>
            </a:extLst>
          </p:cNvPr>
          <p:cNvSpPr/>
          <p:nvPr/>
        </p:nvSpPr>
        <p:spPr>
          <a:xfrm>
            <a:off x="2212237" y="4464539"/>
            <a:ext cx="6229350" cy="2249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"/board/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3694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게시물조회화면 처리</a:t>
            </a:r>
            <a:r>
              <a:rPr lang="en-US" altLang="ko-KR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570)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(</a:t>
            </a:r>
            <a:r>
              <a:rPr lang="en-US" altLang="ko-KR" b="1" dirty="0"/>
              <a:t>function(){</a:t>
            </a:r>
          </a:p>
          <a:p>
            <a:pPr marL="0" indent="0">
              <a:buNone/>
            </a:pPr>
            <a:r>
              <a:rPr lang="en-US" altLang="ko-KR" dirty="0"/>
              <a:t>   let </a:t>
            </a:r>
            <a:r>
              <a:rPr lang="en-US" altLang="ko-KR" dirty="0" err="1"/>
              <a:t>bno</a:t>
            </a:r>
            <a:r>
              <a:rPr lang="en-US" altLang="ko-KR" dirty="0"/>
              <a:t> = '&lt;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board.bno</a:t>
            </a:r>
            <a:r>
              <a:rPr lang="en-US" altLang="ko-KR" dirty="0"/>
              <a:t>}"/&gt;';</a:t>
            </a:r>
          </a:p>
          <a:p>
            <a:pPr marL="0" indent="0">
              <a:buNone/>
            </a:pPr>
            <a:r>
              <a:rPr lang="en-US" altLang="ko-KR" dirty="0"/>
              <a:t>   $.</a:t>
            </a:r>
            <a:r>
              <a:rPr lang="en-US" altLang="ko-KR" dirty="0" err="1"/>
              <a:t>getJSON</a:t>
            </a:r>
            <a:r>
              <a:rPr lang="en-US" altLang="ko-KR" dirty="0"/>
              <a:t>("../board/</a:t>
            </a:r>
            <a:r>
              <a:rPr lang="en-US" altLang="ko-KR" dirty="0" err="1"/>
              <a:t>getAttachList</a:t>
            </a:r>
            <a:r>
              <a:rPr lang="en-US" altLang="ko-KR" dirty="0"/>
              <a:t>", {</a:t>
            </a:r>
            <a:r>
              <a:rPr lang="en-US" altLang="ko-KR" dirty="0" err="1"/>
              <a:t>bno</a:t>
            </a:r>
            <a:r>
              <a:rPr lang="en-US" altLang="ko-KR" dirty="0"/>
              <a:t>: </a:t>
            </a:r>
            <a:r>
              <a:rPr lang="en-US" altLang="ko-KR" dirty="0" err="1"/>
              <a:t>bno</a:t>
            </a:r>
            <a:r>
              <a:rPr lang="en-US" altLang="ko-KR" dirty="0"/>
              <a:t>}, 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arr</a:t>
            </a:r>
            <a:r>
              <a:rPr lang="en-US" altLang="ko-KR" b="1" dirty="0"/>
              <a:t>){ //</a:t>
            </a:r>
            <a:r>
              <a:rPr lang="ko-KR" altLang="en-US" b="1" dirty="0" err="1"/>
              <a:t>요청경로</a:t>
            </a:r>
            <a:r>
              <a:rPr lang="en-US" altLang="ko-KR" b="1" dirty="0"/>
              <a:t>,</a:t>
            </a:r>
            <a:r>
              <a:rPr lang="en-US" altLang="ko-KR" b="1" dirty="0" smtClean="0"/>
              <a:t>data(</a:t>
            </a:r>
            <a:r>
              <a:rPr lang="ko-KR" altLang="en-US" b="1" dirty="0" err="1" smtClean="0"/>
              <a:t>요청값</a:t>
            </a:r>
            <a:r>
              <a:rPr lang="en-US" altLang="ko-KR" b="1" dirty="0" smtClean="0"/>
              <a:t>),</a:t>
            </a:r>
            <a:r>
              <a:rPr lang="en-US" altLang="ko-KR" b="1" dirty="0" err="1" smtClean="0"/>
              <a:t>arr</a:t>
            </a:r>
            <a:r>
              <a:rPr lang="ko-KR" altLang="en-US" b="1" dirty="0"/>
              <a:t>은 </a:t>
            </a:r>
            <a:r>
              <a:rPr lang="ko-KR" altLang="en-US" b="1" dirty="0" err="1"/>
              <a:t>리턴값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console.log(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/>
              <a:t>})(); </a:t>
            </a:r>
            <a:r>
              <a:rPr lang="en-US" altLang="ko-KR" smtClean="0"/>
              <a:t>//</a:t>
            </a:r>
            <a:r>
              <a:rPr lang="ko-KR" altLang="en-US" smtClean="0"/>
              <a:t>즉시실행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.getJSON</a:t>
            </a:r>
            <a:r>
              <a:rPr lang="ko-KR" altLang="en-US" smtClean="0"/>
              <a:t>으로 가져온 첨부물을 등록시 화면 처리 처럼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card</a:t>
            </a:r>
            <a:r>
              <a:rPr lang="ko-KR" altLang="en-US" smtClean="0"/>
              <a:t>를 사용하여 처리</a:t>
            </a:r>
            <a:r>
              <a:rPr lang="en-US" altLang="ko-KR" smtClean="0"/>
              <a:t>(</a:t>
            </a:r>
            <a:r>
              <a:rPr lang="ko-KR" altLang="en-US" smtClean="0"/>
              <a:t>등록시 화면 처리 복사 사용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class=uploadResult</a:t>
            </a:r>
            <a:r>
              <a:rPr lang="ko-KR" altLang="en-US" smtClean="0"/>
              <a:t>의 후손인 </a:t>
            </a:r>
            <a:r>
              <a:rPr lang="en-US" altLang="ko-KR" smtClean="0"/>
              <a:t>&lt;</a:t>
            </a:r>
            <a:r>
              <a:rPr lang="en-US" altLang="ko-KR"/>
              <a:t>div class='row' id='card</a:t>
            </a:r>
            <a:r>
              <a:rPr lang="en-US" altLang="ko-KR" smtClean="0"/>
              <a:t>'&gt;</a:t>
            </a:r>
            <a:r>
              <a:rPr lang="ko-KR" altLang="en-US" smtClean="0"/>
              <a:t>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28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첨부파일클릭시 이벤트 처리</a:t>
            </a:r>
            <a:r>
              <a:rPr lang="en-US" altLang="ko-KR" smtClean="0"/>
              <a:t>(p575)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첨부 파일 목록이 보이면 이미지 파일 클릭시는 원본 파일을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모달창으로 보여 주고 일반 파일은 다운로드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104474"/>
            <a:ext cx="7978686" cy="35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1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원본파일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창을 이용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6" y="1875382"/>
            <a:ext cx="7870142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4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CDE4-8A36-4FE2-B793-9F0363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삭제와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(p578)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E36CB-8CD8-4613-9D9D-9F2411B6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</a:t>
            </a:r>
            <a:r>
              <a:rPr lang="en-US" altLang="ko-KR" smtClean="0"/>
              <a:t> </a:t>
            </a:r>
            <a:r>
              <a:rPr lang="ko-KR" altLang="en-US" smtClean="0"/>
              <a:t>삭제되면 댓글</a:t>
            </a:r>
            <a:r>
              <a:rPr lang="en-US" altLang="ko-KR" smtClean="0"/>
              <a:t>,</a:t>
            </a:r>
            <a:r>
              <a:rPr lang="ko-KR" altLang="en-US" smtClean="0"/>
              <a:t>첨부물 모두 삭제</a:t>
            </a:r>
            <a:endParaRPr lang="en-US" altLang="ko-KR" smtClean="0"/>
          </a:p>
          <a:p>
            <a:r>
              <a:rPr lang="en-US" altLang="ko-KR" smtClean="0"/>
              <a:t>BoardController</a:t>
            </a:r>
            <a:r>
              <a:rPr lang="ko-KR" altLang="en-US"/>
              <a:t>는 우선 데이터 베이스 삭제후 첨부물을 삭제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72B8D-27A5-47EC-90B3-5EA5BCAD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9" y="3044548"/>
            <a:ext cx="2616796" cy="2481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FAD16-D2C0-487B-A03F-67AFDC572E3D}"/>
              </a:ext>
            </a:extLst>
          </p:cNvPr>
          <p:cNvSpPr txBox="1"/>
          <p:nvPr/>
        </p:nvSpPr>
        <p:spPr>
          <a:xfrm>
            <a:off x="1117668" y="2611042"/>
            <a:ext cx="250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게시물 수정 삭제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7EC850-EA4B-4A7F-A26E-1D3C7A50A025}"/>
              </a:ext>
            </a:extLst>
          </p:cNvPr>
          <p:cNvCxnSpPr/>
          <p:nvPr/>
        </p:nvCxnSpPr>
        <p:spPr>
          <a:xfrm flipV="1">
            <a:off x="3892405" y="3491803"/>
            <a:ext cx="1147894" cy="66246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283219-8BE6-401C-BBFB-5EC7EAEEBD02}"/>
              </a:ext>
            </a:extLst>
          </p:cNvPr>
          <p:cNvCxnSpPr>
            <a:cxnSpLocks/>
          </p:cNvCxnSpPr>
          <p:nvPr/>
        </p:nvCxnSpPr>
        <p:spPr>
          <a:xfrm>
            <a:off x="3892405" y="4821612"/>
            <a:ext cx="1145277" cy="58444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C6A29C4-CD73-4EDC-B0E0-AEDFE970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3" y="4714221"/>
            <a:ext cx="3819525" cy="1047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9571-F571-4697-9E90-024B504A125B}"/>
              </a:ext>
            </a:extLst>
          </p:cNvPr>
          <p:cNvSpPr txBox="1"/>
          <p:nvPr/>
        </p:nvSpPr>
        <p:spPr>
          <a:xfrm>
            <a:off x="5424299" y="415391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폴더내 썸네일과 일반 파일 삭제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35506-D5F1-414E-90CB-9F25E364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3" y="3082228"/>
            <a:ext cx="3819525" cy="819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C5A8A-2B44-4911-A47A-623D30D5D26F}"/>
              </a:ext>
            </a:extLst>
          </p:cNvPr>
          <p:cNvSpPr txBox="1"/>
          <p:nvPr/>
        </p:nvSpPr>
        <p:spPr>
          <a:xfrm>
            <a:off x="5264731" y="267685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데이터베이스내 첨부 파일의 기록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66" y="6052714"/>
            <a:ext cx="774868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삭제 처리</a:t>
            </a:r>
            <a:r>
              <a:rPr lang="en-US" altLang="ko-KR" smtClean="0"/>
              <a:t>(p578)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38" y="1143001"/>
            <a:ext cx="2981741" cy="1124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8" y="2267108"/>
            <a:ext cx="7287642" cy="280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8" y="5156500"/>
            <a:ext cx="520137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변경</a:t>
            </a:r>
            <a:r>
              <a:rPr lang="en-US" altLang="ko-KR" smtClean="0"/>
              <a:t>(p579)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게시물과</a:t>
            </a:r>
            <a:r>
              <a:rPr lang="en-US" altLang="ko-KR" smtClean="0"/>
              <a:t> </a:t>
            </a:r>
            <a:r>
              <a:rPr lang="ko-KR" altLang="en-US" smtClean="0"/>
              <a:t>첨부물이 같이 삭제 되도록 트랜젝션으로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5" y="2241976"/>
            <a:ext cx="56491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0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파일 삭제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 삭제를 먼저호출하고 이후 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게시물의 첨부물 정보 미리 준비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데이터베이스에서 게시물과 첨부파일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첨부물 저장폴더에서 섬네일과 일반파일 같이 삭제</a:t>
            </a:r>
            <a:endParaRPr lang="en-US" altLang="ko-KR" smtClean="0"/>
          </a:p>
          <a:p>
            <a:r>
              <a:rPr lang="en-US" altLang="ko-KR" smtClean="0"/>
              <a:t>Criteria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게시물삭제후 페이지번호나 검색조건유지를 위해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Criteria</a:t>
            </a:r>
            <a:r>
              <a:rPr lang="ko-KR" altLang="en-US" smtClean="0"/>
              <a:t>변경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7" y="3722846"/>
            <a:ext cx="7534986" cy="26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5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파일삭제 처리</a:t>
            </a:r>
            <a:r>
              <a:rPr lang="en-US" altLang="ko-KR" smtClean="0"/>
              <a:t>(p580)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 </a:t>
            </a:r>
            <a:r>
              <a:rPr lang="en-US" altLang="ko-KR" smtClean="0"/>
              <a:t>deleteFiles()</a:t>
            </a:r>
            <a:r>
              <a:rPr lang="ko-KR" altLang="en-US" smtClean="0"/>
              <a:t>메서드를 추가하여 저장폴더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에서 파일삭제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java.nio.file</a:t>
            </a:r>
            <a:r>
              <a:rPr lang="ko-KR" altLang="en-US" smtClean="0"/>
              <a:t>의 </a:t>
            </a:r>
            <a:r>
              <a:rPr lang="en-US" altLang="ko-KR" smtClean="0"/>
              <a:t>Path</a:t>
            </a:r>
            <a:r>
              <a:rPr lang="ko-KR" altLang="en-US" smtClean="0"/>
              <a:t>를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5" y="2291237"/>
            <a:ext cx="7855190" cy="37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DEED-E43F-4B85-B8F2-148A5C48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servlet-context.xml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controller,view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58CD-FAB2-44D7-962F-8EC26FE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529513"/>
          </a:xfrm>
        </p:spPr>
        <p:txBody>
          <a:bodyPr/>
          <a:lstStyle/>
          <a:p>
            <a:r>
              <a:rPr lang="en-US" altLang="ko-KR"/>
              <a:t>multipartResolver </a:t>
            </a:r>
            <a:r>
              <a:rPr lang="ko-KR" altLang="en-US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D05D5-EC8C-4E4E-A640-9211539B937A}"/>
              </a:ext>
            </a:extLst>
          </p:cNvPr>
          <p:cNvSpPr/>
          <p:nvPr/>
        </p:nvSpPr>
        <p:spPr>
          <a:xfrm>
            <a:off x="545285" y="1843903"/>
            <a:ext cx="8539992" cy="2444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base-package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"org.zerock.controller"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"multipartResolver"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"org.springframework.web.multipart.support.StandardServletMultipartResolver"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340" y="4989128"/>
            <a:ext cx="8848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part2</a:t>
            </a:r>
            <a:r>
              <a:rPr lang="ko-KR" altLang="en-US" smtClean="0"/>
              <a:t>에서는 </a:t>
            </a:r>
            <a:r>
              <a:rPr lang="en-US" altLang="ko-KR" smtClean="0"/>
              <a:t>commons-fileupload</a:t>
            </a:r>
            <a:r>
              <a:rPr lang="ko-KR" altLang="en-US" smtClean="0"/>
              <a:t>를 사용 했으므로 그 부분의 설정은 삭제하고 추가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자바설정</a:t>
            </a:r>
            <a:r>
              <a:rPr lang="en-US" altLang="ko-KR" dirty="0" smtClean="0"/>
              <a:t>(p492)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18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29" y="703398"/>
            <a:ext cx="7886700" cy="31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D2DB-F74F-4599-86FE-A16D8BB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서버측 게시물 수정과 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57B0D-BEC3-49BC-96E9-124AEFDD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사실상 수정이라는 개념이 존재하지 않음</a:t>
            </a:r>
            <a:endParaRPr lang="en-US" altLang="ko-KR" dirty="0"/>
          </a:p>
          <a:p>
            <a:r>
              <a:rPr lang="ko-KR" altLang="en-US" dirty="0" err="1"/>
              <a:t>삭제후</a:t>
            </a:r>
            <a:r>
              <a:rPr lang="ko-KR" altLang="en-US" dirty="0"/>
              <a:t> 다시 추가하는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파일 삭제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조회화면과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원본보기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다운로드 </a:t>
            </a:r>
            <a:r>
              <a:rPr lang="ko-KR" altLang="en-US" dirty="0" err="1" smtClean="0"/>
              <a:t>기능없고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삭제버튼</a:t>
            </a:r>
            <a:r>
              <a:rPr lang="ko-KR" altLang="en-US" dirty="0" smtClean="0"/>
              <a:t> 있음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4BAA4-EF33-4195-8573-CD1913C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3" y="2783138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88A7-5F48-4978-9D99-C35575F3AE94}"/>
              </a:ext>
            </a:extLst>
          </p:cNvPr>
          <p:cNvSpPr txBox="1"/>
          <p:nvPr/>
        </p:nvSpPr>
        <p:spPr>
          <a:xfrm>
            <a:off x="203271" y="240640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DE785-9F36-4B8D-AC72-00818550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06" y="288163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58941-C0C4-41F6-94AE-2DEAFCE01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63" y="4437626"/>
            <a:ext cx="5250259" cy="180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D5AD6-3C55-44CC-9060-BDF71773427F}"/>
              </a:ext>
            </a:extLst>
          </p:cNvPr>
          <p:cNvSpPr txBox="1"/>
          <p:nvPr/>
        </p:nvSpPr>
        <p:spPr>
          <a:xfrm>
            <a:off x="4224094" y="414025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</a:t>
            </a:r>
            <a:r>
              <a:rPr lang="ko-KR" altLang="en-US" sz="1400"/>
              <a:t>를 삭제하고 </a:t>
            </a:r>
            <a:r>
              <a:rPr lang="en-US" altLang="ko-KR" sz="1400"/>
              <a:t>jeju.jpg</a:t>
            </a:r>
            <a:r>
              <a:rPr lang="ko-KR" altLang="en-US" sz="1400"/>
              <a:t>파일을 추가한 경우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23A236-ECB8-424F-A996-0AE82C24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486" y="6056730"/>
            <a:ext cx="714375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33C63F-4803-415B-B1A8-A5BD1CCBFAF6}"/>
              </a:ext>
            </a:extLst>
          </p:cNvPr>
          <p:cNvCxnSpPr>
            <a:cxnSpLocks/>
          </p:cNvCxnSpPr>
          <p:nvPr/>
        </p:nvCxnSpPr>
        <p:spPr>
          <a:xfrm>
            <a:off x="1811446" y="5168640"/>
            <a:ext cx="634107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2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27522"/>
            <a:ext cx="7886700" cy="514944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BoardAttachMapper</a:t>
            </a:r>
            <a:r>
              <a:rPr lang="ko-KR" altLang="en-US" smtClean="0"/>
              <a:t>에 삭제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public void delete(String uuid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b="1"/>
              <a:t>public void deleteAll(Long bno</a:t>
            </a:r>
            <a:r>
              <a:rPr lang="en-US" altLang="ko-KR" b="1" smtClean="0"/>
              <a:t>);</a:t>
            </a:r>
          </a:p>
          <a:p>
            <a:r>
              <a:rPr lang="en-US" altLang="ko-KR" b="1" smtClean="0"/>
              <a:t>Xml</a:t>
            </a:r>
            <a:r>
              <a:rPr lang="ko-KR" altLang="en-US" b="1" smtClean="0"/>
              <a:t>도 추가</a:t>
            </a:r>
            <a:endParaRPr lang="en-US" altLang="ko-KR" b="1" smtClean="0"/>
          </a:p>
          <a:p>
            <a:r>
              <a:rPr lang="en-US" altLang="ko-KR" smtClean="0"/>
              <a:t>Service</a:t>
            </a:r>
            <a:r>
              <a:rPr lang="ko-KR" altLang="en-US" smtClean="0"/>
              <a:t>는 게시물 삭제와 파일 삭제를 </a:t>
            </a:r>
            <a:r>
              <a:rPr lang="en-US" altLang="ko-KR" smtClean="0"/>
              <a:t>transaction</a:t>
            </a:r>
            <a:r>
              <a:rPr lang="ko-KR" altLang="en-US" smtClean="0"/>
              <a:t>으로 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   @</a:t>
            </a:r>
            <a:r>
              <a:rPr lang="en-US" altLang="ko-KR"/>
              <a:t>Transactional</a:t>
            </a:r>
          </a:p>
          <a:p>
            <a:pPr marL="0" indent="0">
              <a:buNone/>
            </a:pPr>
            <a:r>
              <a:rPr lang="en-US" altLang="ko-KR"/>
              <a:t>	@Override</a:t>
            </a:r>
          </a:p>
          <a:p>
            <a:pPr marL="0" indent="0">
              <a:buNone/>
            </a:pPr>
            <a:r>
              <a:rPr lang="en-US" altLang="ko-KR"/>
              <a:t>	public boolean remove(Long bno)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log.info("remove...." + 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attachMapper.deleteAll(bno);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return mapper.delete(bno) == 1;</a:t>
            </a:r>
          </a:p>
          <a:p>
            <a:pPr marL="0" indent="0">
              <a:buNone/>
            </a:pPr>
            <a:r>
              <a:rPr lang="en-US" altLang="ko-KR"/>
              <a:t>	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46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콘트롤라</a:t>
            </a:r>
            <a:r>
              <a:rPr lang="en-US" altLang="ko-KR" smtClean="0"/>
              <a:t> </a:t>
            </a:r>
            <a:r>
              <a:rPr lang="ko-KR" altLang="en-US" smtClean="0"/>
              <a:t>작업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게시물의 첨부 파일 정보 준비</a:t>
            </a:r>
            <a:endParaRPr lang="en-US" altLang="ko-KR" smtClean="0"/>
          </a:p>
          <a:p>
            <a:r>
              <a:rPr lang="ko-KR" altLang="en-US" smtClean="0"/>
              <a:t>데이터 베이스에서 게시물과 첨부 파일 레코드 삭제</a:t>
            </a:r>
            <a:endParaRPr lang="en-US" altLang="ko-KR" smtClean="0"/>
          </a:p>
          <a:p>
            <a:r>
              <a:rPr lang="ko-KR" altLang="en-US" smtClean="0"/>
              <a:t>섬네일</a:t>
            </a:r>
            <a:r>
              <a:rPr lang="en-US" altLang="ko-KR" smtClean="0"/>
              <a:t>,</a:t>
            </a:r>
            <a:r>
              <a:rPr lang="ko-KR" altLang="en-US" smtClean="0"/>
              <a:t>원본 이미지 파일과 일반 파일 삭제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삭제시 </a:t>
            </a:r>
            <a:r>
              <a:rPr lang="en-US" altLang="ko-KR" smtClean="0"/>
              <a:t>redirect</a:t>
            </a:r>
            <a:r>
              <a:rPr lang="ko-KR" altLang="en-US" smtClean="0"/>
              <a:t>에 전달하는 </a:t>
            </a:r>
            <a:r>
              <a:rPr lang="en-US" altLang="ko-KR" smtClean="0"/>
              <a:t>Criteria</a:t>
            </a:r>
            <a:r>
              <a:rPr lang="ko-KR" altLang="en-US" smtClean="0"/>
              <a:t>의 설정을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메서드 필요</a:t>
            </a:r>
            <a:r>
              <a:rPr lang="en-US" altLang="ko-KR" smtClean="0"/>
              <a:t>(</a:t>
            </a:r>
            <a:r>
              <a:rPr lang="ko-KR" altLang="en-US" smtClean="0"/>
              <a:t>나중 댓글이나 검색시에 필요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콘트롤라에 파일 삭제 메서드 만들고 게시물 삭제는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기존의 </a:t>
            </a:r>
            <a:r>
              <a:rPr lang="en-US" altLang="ko-KR" smtClean="0"/>
              <a:t>remove</a:t>
            </a:r>
            <a:r>
              <a:rPr lang="ko-KR" altLang="en-US" smtClean="0"/>
              <a:t>수정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39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887A-68CA-43A1-B687-DE40A0B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첨부파일들의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A404C-E910-4FF8-BF93-0415A4B0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첨부파일정보와 </a:t>
            </a:r>
            <a:r>
              <a:rPr lang="en-US" altLang="ko-KR"/>
              <a:t>DB</a:t>
            </a:r>
            <a:r>
              <a:rPr lang="ko-KR" altLang="en-US"/>
              <a:t>상의 정보가 일치하지 않는 상황</a:t>
            </a:r>
            <a:endParaRPr lang="en-US" altLang="ko-KR"/>
          </a:p>
          <a:p>
            <a:pPr lvl="1"/>
            <a:r>
              <a:rPr lang="ko-KR" altLang="ko-KR" sz="1400"/>
              <a:t>첨부파일만을 등록하고 게시물을 등록하지 않았을 때의 문제 </a:t>
            </a:r>
            <a:r>
              <a:rPr lang="en-US" altLang="ko-KR" sz="1400"/>
              <a:t>- </a:t>
            </a:r>
            <a:r>
              <a:rPr lang="ko-KR" altLang="ko-KR" sz="1400"/>
              <a:t>파일은 이미 서버에 업로드되었지만</a:t>
            </a:r>
            <a:r>
              <a:rPr lang="en-US" altLang="ko-KR" sz="1400"/>
              <a:t>, </a:t>
            </a:r>
            <a:r>
              <a:rPr lang="ko-KR" altLang="ko-KR" sz="1400"/>
              <a:t>게시물을 등록하지 않았으므로 의미 없이 파일들만 서버에 업로드된 상황 </a:t>
            </a:r>
            <a:endParaRPr lang="en-US" altLang="ko-KR" sz="1400"/>
          </a:p>
          <a:p>
            <a:pPr marL="342900" lvl="1" indent="0">
              <a:buNone/>
            </a:pPr>
            <a:endParaRPr lang="ko-KR" altLang="ko-KR" sz="1400"/>
          </a:p>
          <a:p>
            <a:pPr lvl="1"/>
            <a:r>
              <a:rPr lang="ko-KR" altLang="ko-KR" sz="1400"/>
              <a:t>게시물을 수정할 때 파일을 삭제했지만 실제로 폴더에서 기존 파일은 삭제되지 않은 문제 </a:t>
            </a:r>
            <a:r>
              <a:rPr lang="en-US" altLang="ko-KR" sz="1400"/>
              <a:t>– </a:t>
            </a:r>
            <a:r>
              <a:rPr lang="ko-KR" altLang="ko-KR" sz="1400"/>
              <a:t>데이터베이스에는 기존 파일이 삭제되었지만</a:t>
            </a:r>
            <a:r>
              <a:rPr lang="en-US" altLang="ko-KR" sz="1400"/>
              <a:t>, </a:t>
            </a:r>
            <a:r>
              <a:rPr lang="ko-KR" altLang="ko-KR" sz="1400"/>
              <a:t>실제 폴더에는 남는 문제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8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F6632-8334-4351-AE47-BC36582F5B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3" y="212651"/>
            <a:ext cx="7240773" cy="64326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9090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D417-6030-49EB-B25F-86705AC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Quartz</a:t>
            </a:r>
            <a:r>
              <a:rPr lang="ko-KR" altLang="en-US"/>
              <a:t>라이브러리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10D8-BCFD-46DE-98CC-F97859A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주기적으로 반복해야 하는 작업을 </a:t>
            </a:r>
            <a:r>
              <a:rPr lang="en-US" altLang="ko-KR"/>
              <a:t>Java</a:t>
            </a:r>
            <a:r>
              <a:rPr lang="ko-KR" altLang="en-US"/>
              <a:t>를 이용해서 처리할 수 있도록 하는 경우에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B0A6C-3216-44CB-9552-41550E572AB5}"/>
              </a:ext>
            </a:extLst>
          </p:cNvPr>
          <p:cNvSpPr/>
          <p:nvPr/>
        </p:nvSpPr>
        <p:spPr>
          <a:xfrm>
            <a:off x="968892" y="2114761"/>
            <a:ext cx="6229350" cy="4062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org.quartz-scheduler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https://mvnrepository.com/artifact/org.quartz-scheduler/quartz-jobs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org.quartz-scheduler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quartz-jobs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97330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2E97-8F27-471E-AA7B-F8078299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8548-7B05-42E2-B2EC-7C4B6FEF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에 설정 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5DAE0B-7D1E-41BD-AF68-96872EB93B4D}"/>
              </a:ext>
            </a:extLst>
          </p:cNvPr>
          <p:cNvSpPr/>
          <p:nvPr/>
        </p:nvSpPr>
        <p:spPr>
          <a:xfrm>
            <a:off x="1848736" y="1910539"/>
            <a:ext cx="6666614" cy="3036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xsi:schemaLocation="http://mybatis.org/schema/mybatis-spring http://mybatis.org/schema/mybatis-spring-1.2.xsd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http://www.springframework.org/schema/task http://www.springframework.org/schema/task/spring-task-4.3.xsd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http://www.springframework.org/schema/beans http://www.springframework.org/schema/beans/spring-beans.xsd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http://www.springframework.org/schema/context http://www.springframework.org/schema/context/spring-context-4.3.xsd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http://www.springframework.org/schema/aop http://www.springframework.org/schema/aop/spring-aop-4.3.xsd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http://www.springframework.org/schema/tx http://www.springframework.org/schema/tx/spring-tx-4.3.xsd"&gt;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r>
              <a:rPr lang="ko-KR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생략</a:t>
            </a: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&lt;task:annotation-driven/&gt;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706602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139AA-A8A6-4E1D-9DBA-1DD3EB1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cron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CC9C-4197-4670-8E02-FCCC848C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시간 단위의 값을 조정해서 주기 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03B9-797C-4410-89AB-ED92F260F929}"/>
              </a:ext>
            </a:extLst>
          </p:cNvPr>
          <p:cNvSpPr txBox="1"/>
          <p:nvPr/>
        </p:nvSpPr>
        <p:spPr>
          <a:xfrm>
            <a:off x="2262151" y="2129444"/>
            <a:ext cx="3554078" cy="769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 0 * * * * * (*)</a:t>
            </a:r>
            <a:endParaRPr lang="ko-KR" altLang="en-US" sz="4400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E369CC3D-34BA-43FA-A7DA-7F5B93EEABCA}"/>
              </a:ext>
            </a:extLst>
          </p:cNvPr>
          <p:cNvSpPr/>
          <p:nvPr/>
        </p:nvSpPr>
        <p:spPr>
          <a:xfrm>
            <a:off x="840175" y="3587104"/>
            <a:ext cx="1921769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284104"/>
              <a:gd name="adj6" fmla="val 94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52C7A3A2-6D90-45A9-B344-DD53B6A4792F}"/>
              </a:ext>
            </a:extLst>
          </p:cNvPr>
          <p:cNvSpPr/>
          <p:nvPr/>
        </p:nvSpPr>
        <p:spPr>
          <a:xfrm>
            <a:off x="1625323" y="4161106"/>
            <a:ext cx="1655095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525370"/>
              <a:gd name="adj6" fmla="val 91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minutes(0~59)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C238B1-2E67-4FB9-AE27-B31CC9D2DB8E}"/>
              </a:ext>
            </a:extLst>
          </p:cNvPr>
          <p:cNvSpPr/>
          <p:nvPr/>
        </p:nvSpPr>
        <p:spPr>
          <a:xfrm>
            <a:off x="2262151" y="4721759"/>
            <a:ext cx="1489607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733588"/>
              <a:gd name="adj6" fmla="val 88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hours(0~ 23)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56EADE8C-7318-479C-B162-E6E64F03E541}"/>
              </a:ext>
            </a:extLst>
          </p:cNvPr>
          <p:cNvSpPr/>
          <p:nvPr/>
        </p:nvSpPr>
        <p:spPr>
          <a:xfrm>
            <a:off x="3821609" y="4708404"/>
            <a:ext cx="1994620" cy="285226"/>
          </a:xfrm>
          <a:prstGeom prst="borderCallout2">
            <a:avLst>
              <a:gd name="adj1" fmla="val -24216"/>
              <a:gd name="adj2" fmla="val 47424"/>
              <a:gd name="adj3" fmla="val -90316"/>
              <a:gd name="adj4" fmla="val 11870"/>
              <a:gd name="adj5" fmla="val -723673"/>
              <a:gd name="adj6" fmla="val 11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(1~31)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7C18588D-E92D-4657-ACDC-39D12775D7BE}"/>
              </a:ext>
            </a:extLst>
          </p:cNvPr>
          <p:cNvSpPr/>
          <p:nvPr/>
        </p:nvSpPr>
        <p:spPr>
          <a:xfrm>
            <a:off x="4502458" y="4201713"/>
            <a:ext cx="1803965" cy="285226"/>
          </a:xfrm>
          <a:prstGeom prst="borderCallout2">
            <a:avLst>
              <a:gd name="adj1" fmla="val -24216"/>
              <a:gd name="adj2" fmla="val 47424"/>
              <a:gd name="adj3" fmla="val -106841"/>
              <a:gd name="adj4" fmla="val 16965"/>
              <a:gd name="adj5" fmla="val -568336"/>
              <a:gd name="adj6" fmla="val -1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months(1 ~ 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BECC839C-876B-4873-A9C5-AB5D20A85993}"/>
              </a:ext>
            </a:extLst>
          </p:cNvPr>
          <p:cNvSpPr/>
          <p:nvPr/>
        </p:nvSpPr>
        <p:spPr>
          <a:xfrm>
            <a:off x="5601415" y="3837635"/>
            <a:ext cx="2043614" cy="285226"/>
          </a:xfrm>
          <a:prstGeom prst="borderCallout2">
            <a:avLst>
              <a:gd name="adj1" fmla="val -24216"/>
              <a:gd name="adj2" fmla="val 47424"/>
              <a:gd name="adj3" fmla="val -113451"/>
              <a:gd name="adj4" fmla="val -16666"/>
              <a:gd name="adj5" fmla="val -419610"/>
              <a:gd name="adj6" fmla="val -319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of week(1 ~7)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86FAACF-0900-42F3-A941-B6DD10CB09EE}"/>
              </a:ext>
            </a:extLst>
          </p:cNvPr>
          <p:cNvSpPr/>
          <p:nvPr/>
        </p:nvSpPr>
        <p:spPr>
          <a:xfrm>
            <a:off x="6423118" y="3301878"/>
            <a:ext cx="1636690" cy="285226"/>
          </a:xfrm>
          <a:prstGeom prst="borderCallout2">
            <a:avLst>
              <a:gd name="adj1" fmla="val -24216"/>
              <a:gd name="adj2" fmla="val 47424"/>
              <a:gd name="adj3" fmla="val -67181"/>
              <a:gd name="adj4" fmla="val -8602"/>
              <a:gd name="adj5" fmla="val -201478"/>
              <a:gd name="adj6" fmla="val -38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year(optional)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08538-CD17-412B-8535-26E29C9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 smtClean="0"/>
              <a:t>방식의 파일 업로드</a:t>
            </a:r>
            <a:r>
              <a:rPr lang="en-US" altLang="ko-KR" smtClean="0"/>
              <a:t>(p494)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2E74B-577C-42C3-BDF6-5F0074D7B40A}"/>
              </a:ext>
            </a:extLst>
          </p:cNvPr>
          <p:cNvSpPr/>
          <p:nvPr/>
        </p:nvSpPr>
        <p:spPr>
          <a:xfrm>
            <a:off x="418925" y="1401557"/>
            <a:ext cx="6438550" cy="1741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uploadFormAction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"multipart/form-data"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         //</a:t>
            </a:r>
            <a:r>
              <a:rPr lang="en-US" altLang="ko-KR" sz="1100" dirty="0" err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uploadForm.jsp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uploadForm.jsp</a:t>
            </a:r>
            <a:endParaRPr lang="ko-KR" altLang="ko-KR" sz="14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E601F-2CE7-4891-960F-E2D8F0A6BC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25" y="3753395"/>
            <a:ext cx="7886700" cy="11266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6ED1C-35CF-44D1-A42D-9B31720C8959}"/>
              </a:ext>
            </a:extLst>
          </p:cNvPr>
          <p:cNvSpPr txBox="1"/>
          <p:nvPr/>
        </p:nvSpPr>
        <p:spPr>
          <a:xfrm>
            <a:off x="418925" y="34290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multiple</a:t>
            </a:r>
            <a:r>
              <a:rPr lang="ko-KR" altLang="en-US"/>
              <a:t> 설정은 브라우저에 제약이 있음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925" y="5014789"/>
            <a:ext cx="7140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UploadController.java</a:t>
            </a:r>
          </a:p>
          <a:p>
            <a:r>
              <a:rPr lang="en-US" altLang="ko-KR" smtClean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("/</a:t>
            </a:r>
            <a:r>
              <a:rPr lang="en-US" altLang="ko-KR" dirty="0" err="1"/>
              <a:t>uploadForm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uploadForm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log.info("</a:t>
            </a:r>
            <a:r>
              <a:rPr lang="en-US" altLang="ko-KR" dirty="0" err="1"/>
              <a:t>GetMapping</a:t>
            </a:r>
            <a:r>
              <a:rPr lang="en-US" altLang="ko-KR" dirty="0"/>
              <a:t> </a:t>
            </a:r>
            <a:r>
              <a:rPr lang="en-US" altLang="ko-KR" dirty="0" err="1"/>
              <a:t>uploadForm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2131</Words>
  <Application>Microsoft Office PowerPoint</Application>
  <PresentationFormat>화면 슬라이드 쇼(4:3)</PresentationFormat>
  <Paragraphs>593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나눔고딕 Light</vt:lpstr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21. 파일 업로드 방식    </vt:lpstr>
      <vt:lpstr>일반적인 파일 업로드 처리 방식(p488) </vt:lpstr>
      <vt:lpstr>파일 업로드 라이브러리들 </vt:lpstr>
      <vt:lpstr>Pom.xml 변경</vt:lpstr>
      <vt:lpstr>Servlet 3.0 이상의 경우 web.xml설정(p490) </vt:lpstr>
      <vt:lpstr>servlet-context.xml의 설정(controller,view설정) </vt:lpstr>
      <vt:lpstr>&lt;form&gt;방식의 파일 업로드(p494)</vt:lpstr>
      <vt:lpstr>MultipartFile 타입(p497) </vt:lpstr>
      <vt:lpstr>UploadController(p499)</vt:lpstr>
      <vt:lpstr>PowerPoint 프레젠테이션</vt:lpstr>
      <vt:lpstr>MultipartFile의 주요 메서드 </vt:lpstr>
      <vt:lpstr>Ajax를 이용한 파일 업로드(p500) </vt:lpstr>
      <vt:lpstr>PowerPoint 프레젠테이션</vt:lpstr>
      <vt:lpstr>PowerPoint 프레젠테이션</vt:lpstr>
      <vt:lpstr>jQuery Ajax를 이용한 파일 전송(p503) </vt:lpstr>
      <vt:lpstr>PowerPoint 프레젠테이션</vt:lpstr>
      <vt:lpstr>PowerPoint 프레젠테이션</vt:lpstr>
      <vt:lpstr>파일 전송시 고려 사항들(p505) </vt:lpstr>
      <vt:lpstr>22. 파일 업로드 상세 처리    </vt:lpstr>
      <vt:lpstr>파일의 확장자나 크기 사전처리(p506)  </vt:lpstr>
      <vt:lpstr>PowerPoint 프레젠테이션</vt:lpstr>
      <vt:lpstr>중복된 이름의 첨부 파일 처리(p508) </vt:lpstr>
      <vt:lpstr>PowerPoint 프레젠테이션</vt:lpstr>
      <vt:lpstr>섬네일(thumbnail) 이미지 생성(p511) </vt:lpstr>
      <vt:lpstr>섬네일을 처리하는 단계(p513) </vt:lpstr>
      <vt:lpstr>PowerPoint 프레젠테이션</vt:lpstr>
      <vt:lpstr>업로드된 파일의 데이터 반환(p515)</vt:lpstr>
      <vt:lpstr>PowerPoint 프레젠테이션</vt:lpstr>
      <vt:lpstr>PowerPoint 프레젠테이션</vt:lpstr>
      <vt:lpstr>PowerPoint 프레젠테이션</vt:lpstr>
      <vt:lpstr>브라우저에서 Ajax의 처리(p519) </vt:lpstr>
      <vt:lpstr>23 브라우져에서 섬네일 처리(p520)</vt:lpstr>
      <vt:lpstr>PowerPoint 프레젠테이션</vt:lpstr>
      <vt:lpstr>일반 파일의 처리 </vt:lpstr>
      <vt:lpstr>PowerPoint 프레젠테이션</vt:lpstr>
      <vt:lpstr>섬네일 이미지 보여주기(p525) </vt:lpstr>
      <vt:lpstr>PowerPoint 프레젠테이션</vt:lpstr>
      <vt:lpstr>24.첨부파일의 다운로드 혹은 원본 보기(p530)</vt:lpstr>
      <vt:lpstr>PowerPoint 프레젠테이션</vt:lpstr>
      <vt:lpstr>PowerPoint 프레젠테이션</vt:lpstr>
      <vt:lpstr>일반파일 업로드된후 다운로드 처리(p536) </vt:lpstr>
      <vt:lpstr>원본 이미지 보여주기(p540) </vt:lpstr>
      <vt:lpstr>PowerPoint 프레젠테이션</vt:lpstr>
      <vt:lpstr>CSS와 HTML처리(p542)</vt:lpstr>
      <vt:lpstr>PowerPoint 프레젠테이션</vt:lpstr>
      <vt:lpstr>첨부파일의 삭제(p545) </vt:lpstr>
      <vt:lpstr>첨부파일 삭제의 고민(p549) </vt:lpstr>
      <vt:lpstr>PowerPoint 프레젠테이션</vt:lpstr>
      <vt:lpstr>PowerPoint 프레젠테이션</vt:lpstr>
      <vt:lpstr>PowerPoint 프레젠테이션</vt:lpstr>
      <vt:lpstr>PowerPoint 프레젠테이션</vt:lpstr>
      <vt:lpstr>BoardAttachVO.java</vt:lpstr>
      <vt:lpstr>첨부 파일 처리를 위한 Mapper처리(p552)</vt:lpstr>
      <vt:lpstr>BoardAttachMapper.xml(p553)</vt:lpstr>
      <vt:lpstr>등록을 위한 화면 처리(p554) </vt:lpstr>
      <vt:lpstr>PowerPoint 프레젠테이션</vt:lpstr>
      <vt:lpstr>PowerPoint 프레젠테이션</vt:lpstr>
      <vt:lpstr>javascript처리(p556)</vt:lpstr>
      <vt:lpstr>PowerPoint 프레젠테이션</vt:lpstr>
      <vt:lpstr>첨부파일 변경 처리(p560)</vt:lpstr>
      <vt:lpstr>게시물 등록과 첨부 파일의 등록 처리(p562)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게시물의 조회와 첨부파일(p568) </vt:lpstr>
      <vt:lpstr>BoardService와 BoardController수정(p569)</vt:lpstr>
      <vt:lpstr>BoardController의 변경과 화면처리(p568) </vt:lpstr>
      <vt:lpstr>게시물조회화면 처리(p570)</vt:lpstr>
      <vt:lpstr>첨부파일클릭시 이벤트 처리(p575)</vt:lpstr>
      <vt:lpstr>원본파일 보기</vt:lpstr>
      <vt:lpstr>게시물의 삭제와 첨부파일(p578) </vt:lpstr>
      <vt:lpstr>첨부파일 삭제 처리(p578)</vt:lpstr>
      <vt:lpstr>BoardServiceImpl변경(p579)</vt:lpstr>
      <vt:lpstr>BoardController의 파일 삭제(p579)</vt:lpstr>
      <vt:lpstr>파일삭제 처리(p580)</vt:lpstr>
      <vt:lpstr>PowerPoint 프레젠테이션</vt:lpstr>
      <vt:lpstr>서버측 게시물 수정과 첨부파일의 삭제(p583) </vt:lpstr>
      <vt:lpstr>PowerPoint 프레젠테이션</vt:lpstr>
      <vt:lpstr>PowerPoint 프레젠테이션</vt:lpstr>
      <vt:lpstr>잘못된 첨부파일들의 삭제(p593) </vt:lpstr>
      <vt:lpstr>PowerPoint 프레젠테이션</vt:lpstr>
      <vt:lpstr>Quartz라이브러리 설정 </vt:lpstr>
      <vt:lpstr>Task설정(namespace체크)</vt:lpstr>
      <vt:lpstr>cron설정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205</cp:revision>
  <dcterms:created xsi:type="dcterms:W3CDTF">2018-08-08T08:58:11Z</dcterms:created>
  <dcterms:modified xsi:type="dcterms:W3CDTF">2023-05-15T01:48:10Z</dcterms:modified>
</cp:coreProperties>
</file>