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작업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effectLst/>
                        </a:rPr>
                        <a:t>등록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/member/{id} 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 dirty="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628650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유효 범위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 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//data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성공시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얻는 데이터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(JSON), callback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//list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받는 성공적인 데이터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서버에서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 배열 형태로 반환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7485" y="1719831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replyService.get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(10, function(data){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click"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replyer:modalInputReplyer.val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댓글 개수가 많아서 게시판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페이지 적용</a:t>
            </a:r>
            <a:endParaRPr lang="en-US" altLang="ko-KR" dirty="0" smtClean="0"/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8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페이징을</a:t>
            </a:r>
            <a:r>
              <a:rPr lang="ko-KR" altLang="en-US" dirty="0"/>
              <a:t> 위한 </a:t>
            </a:r>
            <a:r>
              <a:rPr lang="ko-KR" altLang="en-US" dirty="0" smtClean="0"/>
              <a:t>댓글 수 </a:t>
            </a:r>
            <a:r>
              <a:rPr lang="ko-KR" altLang="en-US" dirty="0"/>
              <a:t>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ReplyMapper.java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ReplyServiceImpl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data.replyCnt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3065</Words>
  <Application>Microsoft Office PowerPoint</Application>
  <PresentationFormat>화면 슬라이드 쇼(4:3)</PresentationFormat>
  <Paragraphs>975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 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 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149</cp:revision>
  <dcterms:created xsi:type="dcterms:W3CDTF">2018-08-08T08:58:11Z</dcterms:created>
  <dcterms:modified xsi:type="dcterms:W3CDTF">2023-06-07T15:34:33Z</dcterms:modified>
</cp:coreProperties>
</file>