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97" r:id="rId39"/>
    <p:sldId id="398" r:id="rId40"/>
    <p:sldId id="354" r:id="rId41"/>
    <p:sldId id="362" r:id="rId42"/>
    <p:sldId id="285" r:id="rId43"/>
    <p:sldId id="286" r:id="rId44"/>
    <p:sldId id="363" r:id="rId45"/>
    <p:sldId id="287" r:id="rId46"/>
    <p:sldId id="364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53" r:id="rId55"/>
    <p:sldId id="295" r:id="rId56"/>
    <p:sldId id="296" r:id="rId57"/>
    <p:sldId id="393" r:id="rId58"/>
    <p:sldId id="297" r:id="rId59"/>
    <p:sldId id="298" r:id="rId60"/>
    <p:sldId id="365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94" r:id="rId72"/>
    <p:sldId id="309" r:id="rId73"/>
    <p:sldId id="366" r:id="rId74"/>
    <p:sldId id="310" r:id="rId75"/>
    <p:sldId id="311" r:id="rId76"/>
    <p:sldId id="312" r:id="rId77"/>
    <p:sldId id="313" r:id="rId78"/>
    <p:sldId id="395" r:id="rId79"/>
    <p:sldId id="315" r:id="rId80"/>
    <p:sldId id="367" r:id="rId81"/>
    <p:sldId id="314" r:id="rId82"/>
    <p:sldId id="368" r:id="rId83"/>
    <p:sldId id="316" r:id="rId84"/>
    <p:sldId id="317" r:id="rId85"/>
    <p:sldId id="318" r:id="rId86"/>
    <p:sldId id="320" r:id="rId87"/>
    <p:sldId id="369" r:id="rId88"/>
    <p:sldId id="321" r:id="rId89"/>
    <p:sldId id="370" r:id="rId90"/>
    <p:sldId id="371" r:id="rId91"/>
    <p:sldId id="372" r:id="rId92"/>
    <p:sldId id="322" r:id="rId93"/>
    <p:sldId id="319" r:id="rId94"/>
    <p:sldId id="323" r:id="rId95"/>
    <p:sldId id="325" r:id="rId96"/>
    <p:sldId id="326" r:id="rId97"/>
    <p:sldId id="327" r:id="rId98"/>
    <p:sldId id="324" r:id="rId99"/>
    <p:sldId id="373" r:id="rId100"/>
    <p:sldId id="374" r:id="rId101"/>
    <p:sldId id="329" r:id="rId102"/>
    <p:sldId id="375" r:id="rId103"/>
    <p:sldId id="328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2" r:id="rId116"/>
    <p:sldId id="341" r:id="rId117"/>
    <p:sldId id="376" r:id="rId118"/>
    <p:sldId id="377" r:id="rId119"/>
    <p:sldId id="343" r:id="rId120"/>
    <p:sldId id="378" r:id="rId121"/>
    <p:sldId id="379" r:id="rId122"/>
    <p:sldId id="380" r:id="rId123"/>
    <p:sldId id="381" r:id="rId124"/>
    <p:sldId id="396" r:id="rId125"/>
    <p:sldId id="382" r:id="rId126"/>
    <p:sldId id="383" r:id="rId127"/>
    <p:sldId id="384" r:id="rId128"/>
    <p:sldId id="385" r:id="rId129"/>
    <p:sldId id="386" r:id="rId130"/>
    <p:sldId id="344" r:id="rId131"/>
    <p:sldId id="345" r:id="rId132"/>
    <p:sldId id="346" r:id="rId133"/>
    <p:sldId id="347" r:id="rId134"/>
    <p:sldId id="387" r:id="rId135"/>
    <p:sldId id="388" r:id="rId136"/>
    <p:sldId id="348" r:id="rId137"/>
    <p:sldId id="349" r:id="rId138"/>
    <p:sldId id="350" r:id="rId139"/>
    <p:sldId id="351" r:id="rId140"/>
    <p:sldId id="352" r:id="rId1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smtClean="0"/>
              <a:t>List()</a:t>
            </a:r>
            <a:r>
              <a:rPr lang="ko-KR" altLang="en-US" b="1" dirty="0" smtClean="0"/>
              <a:t>메서드 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public void list(Criteria </a:t>
            </a:r>
            <a:r>
              <a:rPr lang="en-US" altLang="ko-KR" b="1" dirty="0" err="1" smtClean="0"/>
              <a:t>cri,Model</a:t>
            </a:r>
            <a:r>
              <a:rPr lang="en-US" altLang="ko-KR" b="1" dirty="0" smtClean="0"/>
              <a:t> model) </a:t>
            </a:r>
            <a:br>
              <a:rPr lang="en-US" altLang="ko-KR" b="1" dirty="0" smtClean="0"/>
            </a:br>
            <a:r>
              <a:rPr lang="en-US" altLang="ko-KR" b="1" dirty="0" smtClean="0"/>
              <a:t>  log.info(“list : “ + cri);</a:t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en-US" altLang="ko-KR" b="1" dirty="0" err="1" smtClean="0"/>
              <a:t>model.addAttribute</a:t>
            </a:r>
            <a:r>
              <a:rPr lang="en-US" altLang="ko-KR" b="1" dirty="0" smtClean="0"/>
              <a:t>(“list”,</a:t>
            </a:r>
            <a:r>
              <a:rPr lang="en-US" altLang="ko-KR" b="1" dirty="0" err="1" smtClean="0"/>
              <a:t>service.getList</a:t>
            </a:r>
            <a:r>
              <a:rPr lang="en-US" altLang="ko-KR" b="1" dirty="0" smtClean="0"/>
              <a:t>(cri));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Criteria</a:t>
            </a:r>
            <a:r>
              <a:rPr lang="ko-KR" altLang="en-US" b="1" dirty="0" smtClean="0"/>
              <a:t>값이 </a:t>
            </a:r>
            <a:r>
              <a:rPr lang="ko-KR" altLang="en-US" b="1" dirty="0" err="1" smtClean="0"/>
              <a:t>미설정시는</a:t>
            </a:r>
            <a:r>
              <a:rPr lang="ko-KR" altLang="en-US" b="1" dirty="0" smtClean="0"/>
              <a:t> 기본형설정값을 따른다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BoardControllerTests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     </a:t>
            </a:r>
            <a:r>
              <a:rPr lang="ko-KR" altLang="en-US" b="1" dirty="0" smtClean="0"/>
              <a:t>추가하고 </a:t>
            </a:r>
            <a:r>
              <a:rPr lang="en-US" altLang="ko-KR" b="1" dirty="0" err="1" smtClean="0"/>
              <a:t>testList</a:t>
            </a:r>
            <a:r>
              <a:rPr lang="ko-KR" altLang="en-US" b="1" dirty="0" smtClean="0"/>
              <a:t>메서드는 주석 처리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       @</a:t>
            </a:r>
            <a:r>
              <a:rPr lang="en-US" altLang="ko-KR" b="1" dirty="0"/>
              <a:t>Test</a:t>
            </a:r>
          </a:p>
          <a:p>
            <a:pPr marL="0" indent="0">
              <a:buNone/>
            </a:pPr>
            <a:r>
              <a:rPr lang="en-US" altLang="ko-KR" b="1" dirty="0"/>
              <a:t>	public void </a:t>
            </a:r>
            <a:r>
              <a:rPr lang="en-US" altLang="ko-KR" b="1" dirty="0" err="1"/>
              <a:t>testListPaging</a:t>
            </a:r>
            <a:r>
              <a:rPr lang="en-US" altLang="ko-KR" b="1" dirty="0"/>
              <a:t>() throws Exception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log.info(</a:t>
            </a:r>
            <a:r>
              <a:rPr lang="en-US" altLang="ko-KR" b="1" dirty="0" err="1"/>
              <a:t>mockMvc.perform</a:t>
            </a:r>
            <a:r>
              <a:rPr lang="en-US" altLang="ko-KR" b="1" dirty="0"/>
              <a:t>(</a:t>
            </a:r>
          </a:p>
          <a:p>
            <a:pPr marL="0" indent="0">
              <a:buNone/>
            </a:pPr>
            <a:r>
              <a:rPr lang="en-US" altLang="ko-KR" b="1" dirty="0"/>
              <a:t>				</a:t>
            </a:r>
            <a:r>
              <a:rPr lang="en-US" altLang="ko-KR" b="1" dirty="0" err="1"/>
              <a:t>MockMvcRequestBuilders.get</a:t>
            </a:r>
            <a:r>
              <a:rPr lang="en-US" altLang="ko-KR" b="1" dirty="0"/>
              <a:t>("/board/list")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</a:t>
            </a:r>
            <a:r>
              <a:rPr lang="en-US" altLang="ko-KR" b="1" dirty="0" err="1"/>
              <a:t>pageNum</a:t>
            </a:r>
            <a:r>
              <a:rPr lang="en-US" altLang="ko-KR" b="1" dirty="0"/>
              <a:t>", "2")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param</a:t>
            </a:r>
            <a:r>
              <a:rPr lang="en-US" altLang="ko-KR" b="1" dirty="0"/>
              <a:t>("amount", "50"))</a:t>
            </a:r>
          </a:p>
          <a:p>
            <a:pPr marL="0" indent="0">
              <a:buNone/>
            </a:pPr>
            <a:r>
              <a:rPr lang="en-US" altLang="ko-KR" b="1" dirty="0"/>
              <a:t>				.</a:t>
            </a:r>
            <a:r>
              <a:rPr lang="en-US" altLang="ko-KR" b="1" dirty="0" err="1"/>
              <a:t>andReturn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getModelAndView</a:t>
            </a:r>
            <a:r>
              <a:rPr lang="en-US" altLang="ko-KR" b="1" dirty="0"/>
              <a:t>().</a:t>
            </a:r>
            <a:r>
              <a:rPr lang="en-US" altLang="ko-KR" b="1" dirty="0" err="1"/>
              <a:t>getModelMap</a:t>
            </a:r>
            <a:r>
              <a:rPr lang="en-US" altLang="ko-KR" b="1" dirty="0"/>
              <a:t>());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dirty="0" smtClean="0"/>
              <a:t>페이지 번호를 전달하여 결과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 페이지 번호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페이지 번호의 클릭 이벤트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데이터 개수를 반영하여 페이지 번호 조정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en-US" altLang="ko-KR" dirty="0"/>
              <a:t>/</a:t>
            </a:r>
            <a:r>
              <a:rPr lang="en-US" altLang="ko-KR" dirty="0" err="1"/>
              <a:t>BoardService</a:t>
            </a:r>
            <a:r>
              <a:rPr lang="en-US" altLang="ko-KR" dirty="0"/>
              <a:t>/</a:t>
            </a:r>
            <a:r>
              <a:rPr lang="en-US" altLang="ko-KR" dirty="0" err="1"/>
              <a:t>BoardServiceImpl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ko-KR" altLang="en-US" dirty="0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this.startPage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this.endPage</a:t>
                      </a:r>
                      <a:r>
                        <a:rPr lang="en-US" sz="1200" dirty="0">
                          <a:effectLst/>
                        </a:rPr>
                        <a:t> - 9;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ko-KR" sz="12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= 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) (</a:t>
                      </a:r>
                      <a:r>
                        <a:rPr lang="en-US" sz="1100" dirty="0" err="1">
                          <a:effectLst/>
                        </a:rPr>
                        <a:t>Math.ceil</a:t>
                      </a:r>
                      <a:r>
                        <a:rPr lang="en-US" sz="1100" dirty="0">
                          <a:effectLst/>
                        </a:rPr>
                        <a:t>((total * 1.0) / amount) 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if(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  &lt; </a:t>
                      </a: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)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this.endPage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en-US" sz="1100" dirty="0" err="1">
                          <a:effectLst/>
                        </a:rPr>
                        <a:t>realEnd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Ceil</a:t>
            </a:r>
            <a:r>
              <a:rPr lang="ko-KR" altLang="en-US" smtClean="0"/>
              <a:t>은 </a:t>
            </a:r>
            <a:r>
              <a:rPr lang="en-US" altLang="ko-KR" smtClean="0"/>
              <a:t>.0</a:t>
            </a:r>
            <a:r>
              <a:rPr lang="ko-KR" altLang="en-US" smtClean="0"/>
              <a:t>인 윗수로 올림</a:t>
            </a:r>
            <a:endParaRPr lang="en-US" altLang="ko-KR" smtClean="0"/>
          </a:p>
          <a:p>
            <a:r>
              <a:rPr lang="en-US" altLang="ko-KR" smtClean="0"/>
              <a:t>Floor</a:t>
            </a:r>
            <a:r>
              <a:rPr lang="ko-KR" altLang="en-US" smtClean="0"/>
              <a:t>는 </a:t>
            </a:r>
            <a:r>
              <a:rPr lang="en-US" altLang="ko-KR" smtClean="0"/>
              <a:t>.0</a:t>
            </a:r>
            <a:r>
              <a:rPr lang="ko-KR" altLang="en-US" smtClean="0"/>
              <a:t>인 아래수로 내림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 dirty="0"/>
              <a:t>@Getter</a:t>
            </a:r>
          </a:p>
          <a:p>
            <a:r>
              <a:rPr lang="en-US" altLang="ko-KR" sz="800" dirty="0"/>
              <a:t>@</a:t>
            </a:r>
            <a:r>
              <a:rPr lang="en-US" altLang="ko-KR" sz="800" dirty="0" err="1"/>
              <a:t>ToString</a:t>
            </a:r>
            <a:endParaRPr lang="en-US" altLang="ko-KR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startPage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endPage</a:t>
            </a:r>
            <a:r>
              <a:rPr lang="en-US" altLang="ko-KR" sz="800" b="1" dirty="0"/>
              <a:t>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boolean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prev</a:t>
            </a:r>
            <a:r>
              <a:rPr lang="en-US" altLang="ko-KR" sz="800" b="1" dirty="0"/>
              <a:t>, next;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total;</a:t>
            </a:r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private Criteria cri;</a:t>
            </a:r>
          </a:p>
          <a:p>
            <a:endParaRPr lang="ko-KR" altLang="en-US" sz="800" dirty="0"/>
          </a:p>
          <a:p>
            <a:r>
              <a:rPr lang="en-US" altLang="ko-KR" sz="800" dirty="0"/>
              <a:t>  </a:t>
            </a:r>
            <a:r>
              <a:rPr lang="en-US" altLang="ko-KR" sz="800" b="1" dirty="0"/>
              <a:t>public </a:t>
            </a:r>
            <a:r>
              <a:rPr lang="en-US" altLang="ko-KR" sz="800" b="1" dirty="0" err="1"/>
              <a:t>PageDTO</a:t>
            </a:r>
            <a:r>
              <a:rPr lang="en-US" altLang="ko-KR" sz="800" b="1" dirty="0"/>
              <a:t>(Criteria cri,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total) {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this.cri</a:t>
            </a:r>
            <a:r>
              <a:rPr lang="en-US" altLang="ko-KR" sz="800" b="1" dirty="0"/>
              <a:t> = cri;</a:t>
            </a:r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this.total</a:t>
            </a:r>
            <a:r>
              <a:rPr lang="en-US" altLang="ko-KR" sz="800" b="1" dirty="0"/>
              <a:t> = total;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</a:t>
            </a:r>
            <a:r>
              <a:rPr lang="en-US" altLang="ko-KR" sz="800" b="1" i="1" dirty="0" err="1"/>
              <a:t>cri.getPageNum</a:t>
            </a:r>
            <a:r>
              <a:rPr lang="en-US" altLang="ko-KR" sz="800" b="1" i="1" dirty="0"/>
              <a:t>() / 10.0)) * 10;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- 9;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= (</a:t>
            </a:r>
            <a:r>
              <a:rPr lang="en-US" altLang="ko-KR" sz="800" b="1" dirty="0" err="1"/>
              <a:t>int</a:t>
            </a:r>
            <a:r>
              <a:rPr lang="en-US" altLang="ko-KR" sz="800" b="1" dirty="0"/>
              <a:t>) (</a:t>
            </a:r>
            <a:r>
              <a:rPr lang="en-US" altLang="ko-KR" sz="800" b="1" dirty="0" err="1"/>
              <a:t>Math.</a:t>
            </a:r>
            <a:r>
              <a:rPr lang="en-US" altLang="ko-KR" sz="800" b="1" i="1" dirty="0" err="1"/>
              <a:t>ceil</a:t>
            </a:r>
            <a:r>
              <a:rPr lang="en-US" altLang="ko-KR" sz="800" b="1" i="1" dirty="0"/>
              <a:t>((total * 1.0) / </a:t>
            </a:r>
            <a:r>
              <a:rPr lang="en-US" altLang="ko-KR" sz="800" b="1" i="1" dirty="0" err="1"/>
              <a:t>cri.getAmount</a:t>
            </a:r>
            <a:r>
              <a:rPr lang="en-US" altLang="ko-KR" sz="800" b="1" i="1" dirty="0"/>
              <a:t>()));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/>
              <a:t>if (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 &lt;=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) {</a:t>
            </a:r>
          </a:p>
          <a:p>
            <a:r>
              <a:rPr lang="en-US" altLang="ko-KR" sz="800" dirty="0"/>
              <a:t>     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this.prev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this.startPage</a:t>
            </a:r>
            <a:r>
              <a:rPr lang="en-US" altLang="ko-KR" sz="800" b="1" dirty="0"/>
              <a:t> &gt; 1;</a:t>
            </a:r>
          </a:p>
          <a:p>
            <a:endParaRPr lang="ko-KR" altLang="en-US" sz="800" dirty="0"/>
          </a:p>
          <a:p>
            <a:r>
              <a:rPr lang="en-US" altLang="ko-KR" sz="800" dirty="0"/>
              <a:t>    </a:t>
            </a:r>
            <a:r>
              <a:rPr lang="en-US" altLang="ko-KR" sz="800" b="1" dirty="0" err="1"/>
              <a:t>this.next</a:t>
            </a:r>
            <a:r>
              <a:rPr lang="en-US" altLang="ko-KR" sz="800" b="1" dirty="0"/>
              <a:t> = </a:t>
            </a:r>
            <a:r>
              <a:rPr lang="en-US" altLang="ko-KR" sz="800" b="1" dirty="0" err="1"/>
              <a:t>this.endPage</a:t>
            </a:r>
            <a:r>
              <a:rPr lang="en-US" altLang="ko-KR" sz="800" b="1" dirty="0"/>
              <a:t> &lt; </a:t>
            </a:r>
            <a:r>
              <a:rPr lang="en-US" altLang="ko-KR" sz="800" b="1" dirty="0" err="1"/>
              <a:t>realEnd</a:t>
            </a:r>
            <a:r>
              <a:rPr lang="en-US" altLang="ko-KR" sz="800" b="1" dirty="0"/>
              <a:t>;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 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pageMaker.prev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previous"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pageMaker.startPage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pageMaker.endPage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pageMaker.next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next"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 dirty="0"/>
              <a:t>페이지번호의 링크는 페이지 번호만 가지도록 하고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en-US" altLang="ko-KR" dirty="0"/>
              <a:t>&lt;form&gt;</a:t>
            </a:r>
            <a:r>
              <a:rPr lang="ko-KR" altLang="en-US" dirty="0"/>
              <a:t>태그와 이벤트 처리를 통해서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pageMaker.cri.pageNum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pageMaker.cri.amount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paginate_button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앋을수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있다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e.preventDefault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</a:t>
            </a:r>
            <a:r>
              <a:rPr lang="ko-KR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변경후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actionForm.find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＇]＂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반환시에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색인번호로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지정시는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     </a:t>
            </a:r>
            <a:r>
              <a:rPr lang="en-US" altLang="ko-KR" sz="1200" dirty="0" err="1"/>
              <a:t>actionForm.submit</a:t>
            </a:r>
            <a:r>
              <a:rPr lang="en-US" altLang="ko-KR" sz="1200" dirty="0"/>
              <a:t>();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&lt;form id='</a:t>
                      </a:r>
                      <a:r>
                        <a:rPr lang="en-US" sz="1100" dirty="0" err="1">
                          <a:effectLst/>
                        </a:rPr>
                        <a:t>operForm</a:t>
                      </a:r>
                      <a:r>
                        <a:rPr lang="en-US" sz="1100" dirty="0">
                          <a:effectLst/>
                        </a:rPr>
                        <a:t>' action="/</a:t>
                      </a:r>
                      <a:r>
                        <a:rPr lang="en-US" sz="1100" dirty="0" err="1">
                          <a:effectLst/>
                        </a:rPr>
                        <a:t>boad</a:t>
                      </a:r>
                      <a:r>
                        <a:rPr lang="en-US" sz="1100" dirty="0">
                          <a:effectLst/>
                        </a:rPr>
                        <a:t>/modify" method="get"&gt;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id='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name='</a:t>
                      </a:r>
                      <a:r>
                        <a:rPr lang="en-US" sz="1100" dirty="0" err="1">
                          <a:effectLst/>
                        </a:rPr>
                        <a:t>bno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board.bno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</a:t>
                      </a:r>
                      <a:r>
                        <a:rPr lang="en-US" sz="1100" dirty="0" err="1">
                          <a:effectLst/>
                        </a:rPr>
                        <a:t>pageNum</a:t>
                      </a:r>
                      <a:r>
                        <a:rPr lang="en-US" sz="1100" dirty="0">
                          <a:effectLst/>
                        </a:rPr>
                        <a:t>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cri.pageNum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&lt;input type='hidden' name='amount' value='&lt;</a:t>
                      </a:r>
                      <a:r>
                        <a:rPr lang="en-US" sz="1100" dirty="0" err="1">
                          <a:effectLst/>
                        </a:rPr>
                        <a:t>c:out</a:t>
                      </a:r>
                      <a:r>
                        <a:rPr lang="en-US" sz="1100" dirty="0">
                          <a:effectLst/>
                        </a:rPr>
                        <a:t> value="${</a:t>
                      </a:r>
                      <a:r>
                        <a:rPr lang="en-US" sz="1100" dirty="0" err="1">
                          <a:effectLst/>
                        </a:rPr>
                        <a:t>cri.amount</a:t>
                      </a:r>
                      <a:r>
                        <a:rPr lang="en-US" sz="1100" dirty="0">
                          <a:effectLst/>
                        </a:rPr>
                        <a:t>}"/&gt;'&gt;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&lt;/form&gt;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전체 개수 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검색조건과</a:t>
            </a:r>
            <a:r>
              <a:rPr lang="ko-KR" altLang="en-US" dirty="0" smtClean="0"/>
              <a:t> 키워드로 구분</a:t>
            </a:r>
            <a:endParaRPr lang="en-US" altLang="ko-KR" dirty="0" smtClean="0"/>
          </a:p>
          <a:p>
            <a:r>
              <a:rPr lang="ko-KR" altLang="en-US" dirty="0" smtClean="0"/>
              <a:t>검색 조건은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select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(T),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(C),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(W)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/>
              <a:t>같은 단일 항목</a:t>
            </a:r>
            <a:endParaRPr lang="en-US" altLang="ko-KR" dirty="0"/>
          </a:p>
          <a:p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제목 </a:t>
            </a:r>
            <a:r>
              <a:rPr lang="en-US" altLang="ko-KR" dirty="0"/>
              <a:t>+ </a:t>
            </a:r>
            <a:r>
              <a:rPr lang="ko-KR" altLang="en-US" dirty="0"/>
              <a:t>작성자와</a:t>
            </a:r>
            <a:r>
              <a:rPr lang="en-US" altLang="ko-KR" dirty="0"/>
              <a:t> </a:t>
            </a:r>
            <a:r>
              <a:rPr lang="ko-KR" altLang="en-US" dirty="0"/>
              <a:t>같은 복합 항목 </a:t>
            </a:r>
            <a:endParaRPr lang="en-US" altLang="ko-KR" dirty="0"/>
          </a:p>
          <a:p>
            <a:r>
              <a:rPr lang="ko-KR" altLang="en-US" dirty="0"/>
              <a:t>검색 항목에 따라서 매번 다른 </a:t>
            </a:r>
            <a:r>
              <a:rPr lang="en-US" altLang="ko-KR" dirty="0"/>
              <a:t>SQL</a:t>
            </a:r>
            <a:r>
              <a:rPr lang="ko-KR" altLang="en-US" dirty="0"/>
              <a:t>이 처리될 필요가 있는 상황 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동적쿼리기능을 이용해서 처리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www.mybatis.org/mybatis-3/ko/dynamic-sql.html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본 교재는 페이지 별로 검색을 테이블을 이용하여 하고 있음</a:t>
            </a:r>
            <a:endParaRPr lang="en-US" altLang="ko-KR" dirty="0" smtClean="0"/>
          </a:p>
          <a:p>
            <a:r>
              <a:rPr lang="ko-KR" altLang="en-US" dirty="0" smtClean="0"/>
              <a:t>그러나 페이지 별로 모든 정보를 리스트에서 가지고 있음으로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클라이언트에서 바로 처리하는 방식도 </a:t>
            </a:r>
            <a:r>
              <a:rPr lang="ko-KR" altLang="en-US" dirty="0" err="1" smtClean="0"/>
              <a:t>좋을거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부트스트랩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en-US" altLang="ko-KR" dirty="0" smtClean="0"/>
              <a:t>_TEST_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한 개의 문자와 뒤에 한 개의 문자가 있는 경우</a:t>
            </a:r>
            <a:r>
              <a:rPr lang="en-US" altLang="ko-KR" dirty="0" smtClean="0"/>
              <a:t>(TEST</a:t>
            </a:r>
            <a:r>
              <a:rPr lang="ko-KR" altLang="en-US" dirty="0" smtClean="0"/>
              <a:t>가 포함되어 있으나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choose(when, otherwise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endParaRPr lang="en-US" altLang="ko-KR" dirty="0" smtClean="0">
              <a:solidFill>
                <a:srgbClr val="000000"/>
              </a:solidFill>
              <a:latin typeface="Noto Sans Demilight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 dirty="0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자바와 다르게 앞의 조건이 </a:t>
            </a:r>
            <a:r>
              <a:rPr lang="ko-KR" altLang="en-US" dirty="0" err="1" smtClean="0">
                <a:solidFill>
                  <a:srgbClr val="000000"/>
                </a:solidFill>
                <a:latin typeface="Noto Sans Demilight"/>
              </a:rPr>
              <a:t>만족되도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 다음 조건을 체크합니다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205740"/>
            <a:ext cx="8119425" cy="6430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&lt;choose&gt;</a:t>
            </a:r>
          </a:p>
          <a:p>
            <a:pPr marL="0" indent="0">
              <a:buNone/>
            </a:pPr>
            <a:r>
              <a:rPr lang="en-US" altLang="ko-KR" dirty="0"/>
              <a:t>    	&lt;when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WHERE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&lt;/when&gt;</a:t>
            </a:r>
          </a:p>
          <a:p>
            <a:pPr marL="0" indent="0">
              <a:buNone/>
            </a:pPr>
            <a:r>
              <a:rPr lang="en-US" altLang="ko-KR" dirty="0"/>
              <a:t>        &lt;when test "name != null"&gt;</a:t>
            </a:r>
          </a:p>
          <a:p>
            <a:pPr marL="0" indent="0">
              <a:buNone/>
            </a:pPr>
            <a:r>
              <a:rPr lang="en-US" altLang="ko-KR" dirty="0"/>
              <a:t>        WHERE NAME = #{name}</a:t>
            </a:r>
          </a:p>
          <a:p>
            <a:pPr marL="0" indent="0">
              <a:buNone/>
            </a:pPr>
            <a:r>
              <a:rPr lang="en-US" altLang="ko-KR" dirty="0"/>
              <a:t>        &lt;/when&gt;</a:t>
            </a:r>
          </a:p>
          <a:p>
            <a:pPr marL="0" indent="0">
              <a:buNone/>
            </a:pPr>
            <a:r>
              <a:rPr lang="en-US" altLang="ko-KR" dirty="0"/>
              <a:t>        &lt;otherwise&gt;</a:t>
            </a:r>
          </a:p>
          <a:p>
            <a:pPr marL="0" indent="0">
              <a:buNone/>
            </a:pPr>
            <a:r>
              <a:rPr lang="en-US" altLang="ko-KR" dirty="0"/>
              <a:t>        WHERE USER_NO = 1</a:t>
            </a:r>
          </a:p>
          <a:p>
            <a:pPr marL="0" indent="0">
              <a:buNone/>
            </a:pPr>
            <a:r>
              <a:rPr lang="en-US" altLang="ko-KR" dirty="0"/>
              <a:t>        AND USER_ID = 'id01'</a:t>
            </a:r>
          </a:p>
          <a:p>
            <a:pPr marL="0" indent="0">
              <a:buNone/>
            </a:pPr>
            <a:r>
              <a:rPr lang="en-US" altLang="ko-KR" dirty="0"/>
              <a:t>        &lt;/otherwise&gt;</a:t>
            </a:r>
          </a:p>
          <a:p>
            <a:pPr marL="0" indent="0">
              <a:buNone/>
            </a:pPr>
            <a:r>
              <a:rPr lang="en-US" altLang="ko-KR" dirty="0"/>
              <a:t>    &lt;/choose&gt;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prifix</a:t>
            </a:r>
            <a:r>
              <a:rPr lang="ko-KR" altLang="en-US" dirty="0" smtClean="0"/>
              <a:t>값을 </a:t>
            </a:r>
            <a:r>
              <a:rPr lang="ko-KR" altLang="en-US" dirty="0" smtClean="0"/>
              <a:t>붙여줍니다</a:t>
            </a:r>
            <a:endParaRPr lang="ko-KR" altLang="en-US" dirty="0"/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</a:t>
            </a:r>
            <a:r>
              <a:rPr lang="ko-KR" altLang="en-US" dirty="0" smtClean="0"/>
              <a:t>다음 문장이 </a:t>
            </a:r>
            <a:r>
              <a:rPr lang="ko-KR" altLang="en-US" dirty="0" smtClean="0"/>
              <a:t>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HashMap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&lt;&gt;();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493983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343820" y="158072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검색항목</a:t>
            </a:r>
            <a:r>
              <a:rPr lang="en-US" altLang="ko-KR" dirty="0"/>
              <a:t>(type)</a:t>
            </a:r>
            <a:r>
              <a:rPr lang="ko-KR" altLang="en-US" dirty="0"/>
              <a:t>과 검색 키워드</a:t>
            </a:r>
            <a:r>
              <a:rPr lang="en-US" altLang="ko-KR" dirty="0"/>
              <a:t>(keyword)</a:t>
            </a:r>
            <a:r>
              <a:rPr lang="ko-KR" altLang="en-US" dirty="0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글자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한자씩을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배열로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getTypeArr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"#searchForm button"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"option:selected"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검색종류를 선택하세요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searchForm.submit();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create(insert),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굳이 하나씩 생성하지 </a:t>
            </a:r>
            <a:endParaRPr lang="en-US" altLang="ko-KR" dirty="0" smtClean="0"/>
          </a:p>
          <a:p>
            <a:r>
              <a:rPr lang="ko-KR" altLang="en-US" dirty="0" smtClean="0"/>
              <a:t>않아도 한방에 가능함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Persistence</a:t>
            </a:r>
            <a:r>
              <a:rPr lang="ko-KR" altLang="en-US" dirty="0" smtClean="0"/>
              <a:t>영역에서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사용시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는 내부적으로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prereparedStatement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prereparedStatement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바인딩변수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처리는 </a:t>
            </a:r>
            <a:r>
              <a:rPr lang="en-US" altLang="ko-KR" dirty="0" smtClean="0"/>
              <a:t>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전달되는 데이터 형은 </a:t>
            </a:r>
            <a:r>
              <a:rPr lang="en-US" altLang="ko-KR" dirty="0" err="1" smtClean="0"/>
              <a:t>parameterType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반환하는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</a:t>
            </a:r>
            <a:r>
              <a:rPr lang="en-US" altLang="ko-KR" dirty="0" smtClean="0"/>
              <a:t>Create-insert)(p189)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//selectkey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36642" y="3446585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SelectKey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order</a:t>
            </a:r>
            <a:r>
              <a:rPr lang="ko-KR" altLang="en-US" dirty="0" smtClean="0"/>
              <a:t>는 처리 순서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dual</a:t>
            </a:r>
            <a:r>
              <a:rPr lang="ko-KR" altLang="en-US" dirty="0" smtClean="0"/>
              <a:t>은 임시 테이블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keyProperty</a:t>
            </a:r>
            <a:r>
              <a:rPr lang="ko-KR" altLang="en-US" dirty="0" smtClean="0"/>
              <a:t>에 설정된 값이 미리</a:t>
            </a:r>
            <a:endParaRPr lang="en-US" altLang="ko-KR" dirty="0" smtClean="0"/>
          </a:p>
          <a:p>
            <a:r>
              <a:rPr lang="ko-KR" altLang="en-US" dirty="0" smtClean="0"/>
              <a:t>구해 지므로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문에서는 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org.zerock.domain.BoardVO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mapper.read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(5L);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비즈니스 계층 구현 </a:t>
            </a:r>
            <a:r>
              <a:rPr lang="ko-KR" altLang="ko-KR" sz="2800" b="1" dirty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패키지를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나는 상위 패키지인 </a:t>
            </a:r>
            <a:r>
              <a:rPr lang="en-US" altLang="ko-KR" dirty="0" smtClean="0"/>
              <a:t>org.ezen.ex02</a:t>
            </a:r>
            <a:r>
              <a:rPr lang="ko-KR" altLang="en-US" dirty="0" smtClean="0"/>
              <a:t>로 등록되어 있어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get(Long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modify(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remove(Long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원칙적으로는 서비스 계층 역시 </a:t>
            </a:r>
            <a:r>
              <a:rPr lang="en-US" altLang="ko-KR" dirty="0"/>
              <a:t>Mapper</a:t>
            </a:r>
            <a:r>
              <a:rPr lang="ko-KR" altLang="en-US" dirty="0"/>
              <a:t>나</a:t>
            </a:r>
            <a:r>
              <a:rPr lang="en-US" altLang="ko-KR" dirty="0"/>
              <a:t> DAO</a:t>
            </a:r>
            <a:r>
              <a:rPr lang="ko-KR" altLang="en-US" dirty="0"/>
              <a:t>와 같이 별도로 테스트를 진행하는 것이 </a:t>
            </a:r>
            <a:r>
              <a:rPr lang="ko-KR" altLang="en-US" dirty="0" smtClean="0"/>
              <a:t>바람직하다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이용하는 경우에는 테스트를 생략하는 경우도 많은 </a:t>
            </a:r>
            <a:r>
              <a:rPr lang="ko-KR" altLang="en-US" dirty="0" smtClean="0"/>
              <a:t>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@</a:t>
            </a:r>
            <a:r>
              <a:rPr lang="en-US" altLang="ko-KR" dirty="0"/>
              <a:t>Setter(</a:t>
            </a:r>
            <a:r>
              <a:rPr lang="en-US" altLang="ko-KR" dirty="0" err="1"/>
              <a:t>onMethod</a:t>
            </a:r>
            <a:r>
              <a:rPr lang="en-US" altLang="ko-KR" dirty="0"/>
              <a:t>_ = { @</a:t>
            </a:r>
            <a:r>
              <a:rPr lang="en-US" altLang="ko-KR" dirty="0" err="1"/>
              <a:t>Autowired</a:t>
            </a:r>
            <a:r>
              <a:rPr lang="en-US" altLang="ko-KR" dirty="0"/>
              <a:t> })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BoardService</a:t>
            </a:r>
            <a:r>
              <a:rPr lang="en-US" altLang="ko-KR" dirty="0"/>
              <a:t> service;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@Test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testExist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log.info(service);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assertNotNull</a:t>
            </a:r>
            <a:r>
              <a:rPr lang="en-US" altLang="ko-KR" dirty="0"/>
              <a:t>(service);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  //</a:t>
            </a:r>
            <a:r>
              <a:rPr lang="ko-KR" altLang="en-US" dirty="0" smtClean="0"/>
              <a:t>서비스가 제대로 주입되었는지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31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작업의 구현과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@Override</a:t>
            </a:r>
          </a:p>
          <a:p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()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b="1" i="1" u="sng" dirty="0"/>
              <a:t>log.info("</a:t>
            </a:r>
            <a:r>
              <a:rPr lang="en-US" altLang="ko-KR" b="1" i="1" u="sng" dirty="0" err="1"/>
              <a:t>getList</a:t>
            </a:r>
            <a:r>
              <a:rPr lang="en-US" altLang="ko-KR" b="1" i="1" u="sng" dirty="0"/>
              <a:t>.........");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mapper.getList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632882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사용시는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이동은 모두 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목록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처리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smtClean="0"/>
              <a:t>처리 후 전체 목록으로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smtClean="0"/>
              <a:t>처리 후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  //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 하나시 사용하여 자동 주입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@Setter(onMethod_={@Autowired};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941922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POST</a:t>
            </a:r>
            <a:r>
              <a:rPr lang="ko-KR" altLang="en-US" sz="1500" b="1" dirty="0"/>
              <a:t>방식으로 처리되는 데이터를 </a:t>
            </a:r>
            <a:r>
              <a:rPr lang="en-US" altLang="ko-KR" sz="1500" b="1" dirty="0" err="1"/>
              <a:t>BoardVO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타입의 인스턴스로 </a:t>
            </a:r>
            <a:r>
              <a:rPr lang="ko-KR" altLang="en-US" sz="1500" b="1" dirty="0" smtClean="0"/>
              <a:t>바인딩</a:t>
            </a:r>
            <a:r>
              <a:rPr lang="en-US" altLang="ko-KR" sz="1500" b="1" dirty="0"/>
              <a:t>(</a:t>
            </a:r>
            <a:r>
              <a:rPr lang="ko-KR" altLang="en-US" sz="1500" b="1" dirty="0" smtClean="0"/>
              <a:t>수집</a:t>
            </a:r>
            <a:r>
              <a:rPr lang="en-US" altLang="ko-KR" sz="1500" b="1" dirty="0" smtClean="0"/>
              <a:t>)</a:t>
            </a:r>
            <a:r>
              <a:rPr lang="ko-KR" altLang="en-US" sz="1500" b="1" dirty="0" smtClean="0"/>
              <a:t>해서 </a:t>
            </a:r>
            <a:r>
              <a:rPr lang="ko-KR" altLang="en-US" sz="1500" b="1" dirty="0"/>
              <a:t>메서드에서 활용 </a:t>
            </a:r>
            <a:endParaRPr lang="en-US" altLang="ko-KR" sz="1500" b="1" dirty="0"/>
          </a:p>
          <a:p>
            <a:r>
              <a:rPr lang="en-US" altLang="ko-KR" sz="1500" b="1" dirty="0" err="1"/>
              <a:t>BoardService</a:t>
            </a:r>
            <a:r>
              <a:rPr lang="ko-KR" altLang="en-US" sz="1500" b="1" dirty="0"/>
              <a:t>를 이용해서 등록 처리</a:t>
            </a:r>
            <a:endParaRPr lang="en-US" altLang="ko-KR" sz="1500" b="1" dirty="0"/>
          </a:p>
          <a:p>
            <a:r>
              <a:rPr lang="en-US" altLang="ko-KR" sz="1500" b="1" dirty="0"/>
              <a:t>‘redirect: ‘</a:t>
            </a:r>
            <a:r>
              <a:rPr lang="ko-KR" altLang="en-US" sz="1500" b="1" dirty="0"/>
              <a:t>를 이용해서 다시 목록으로 이동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Model</a:t>
            </a:r>
            <a:r>
              <a:rPr lang="ko-KR" altLang="en-US" sz="1500" b="1" dirty="0" smtClean="0"/>
              <a:t>대신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500" b="1" dirty="0" smtClean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addFlashAttribute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가기시</a:t>
            </a:r>
            <a:r>
              <a:rPr lang="ko-KR" alt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 사라짐</a:t>
            </a:r>
            <a:endParaRPr lang="ko-KR" altLang="en-US" sz="1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getModelMap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testModify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 dirty="0" err="1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</a:t>
            </a:r>
            <a:r>
              <a:rPr lang="ko-KR" altLang="ko-KR" sz="1200" dirty="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데이터베이스에 게시물 번호 확인할 것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 dirty="0"/>
              <a:t>목록에서 특정 게시물 </a:t>
            </a:r>
            <a:r>
              <a:rPr lang="ko-KR" altLang="en-US" dirty="0" err="1"/>
              <a:t>선택후</a:t>
            </a:r>
            <a:r>
              <a:rPr lang="ko-KR" altLang="en-US" dirty="0"/>
              <a:t> 이동 처리</a:t>
            </a:r>
            <a:endParaRPr lang="en-US" altLang="ko-KR" dirty="0"/>
          </a:p>
          <a:p>
            <a:r>
              <a:rPr lang="ko-KR" altLang="en-US" dirty="0"/>
              <a:t>조회의 경우는 반드시 </a:t>
            </a:r>
            <a:r>
              <a:rPr lang="en-US" altLang="ko-KR" dirty="0"/>
              <a:t>GET</a:t>
            </a:r>
            <a:r>
              <a:rPr lang="ko-KR" altLang="en-US" dirty="0"/>
              <a:t>방식으로만 처리 </a:t>
            </a:r>
            <a:endParaRPr lang="en-US" altLang="ko-KR" dirty="0" smtClean="0"/>
          </a:p>
          <a:p>
            <a:r>
              <a:rPr lang="ko-KR" altLang="en-US" dirty="0" smtClean="0"/>
              <a:t>컨트롤러에서는 </a:t>
            </a:r>
            <a:r>
              <a:rPr lang="en-US" altLang="ko-KR" dirty="0" smtClean="0"/>
              <a:t>/get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'/board/</a:t>
            </a:r>
            <a:r>
              <a:rPr lang="en-US" altLang="ko-KR" sz="1400" i="1" dirty="0" err="1"/>
              <a:t>get?bno</a:t>
            </a:r>
            <a:r>
              <a:rPr lang="en-US" altLang="ko-KR" sz="1400" i="1" dirty="0"/>
              <a:t>=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value="${</a:t>
            </a:r>
            <a:r>
              <a:rPr lang="en-US" altLang="ko-KR" sz="1400" dirty="0" err="1"/>
              <a:t>board.bno</a:t>
            </a:r>
            <a:r>
              <a:rPr lang="en-US" altLang="ko-KR" sz="1400" dirty="0"/>
              <a:t>}"/&gt;</a:t>
            </a:r>
            <a:r>
              <a:rPr lang="en-US" altLang="ko-KR" sz="1400" i="1" dirty="0"/>
              <a:t>'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board.title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/&gt;&lt;/a&gt;&lt;/td&gt;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c:out</a:t>
            </a:r>
            <a:r>
              <a:rPr lang="en-US" altLang="ko-KR" sz="1400" dirty="0"/>
              <a:t> value=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board.writer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board.regdate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</a:t>
            </a:r>
            <a:endParaRPr lang="ko-KR" altLang="ko-KR" sz="1400" dirty="0"/>
          </a:p>
          <a:p>
            <a:r>
              <a:rPr lang="en-US" altLang="ko-KR" sz="1400" dirty="0"/>
              <a:t>  &lt;td&gt;&lt;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pattern = 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yyyy</a:t>
            </a:r>
            <a:r>
              <a:rPr lang="en-US" altLang="ko-KR" sz="1400" i="1" dirty="0"/>
              <a:t>-MM-</a:t>
            </a:r>
            <a:r>
              <a:rPr lang="en-US" altLang="ko-KR" sz="1400" i="1" dirty="0" err="1"/>
              <a:t>dd</a:t>
            </a:r>
            <a:r>
              <a:rPr lang="en-US" altLang="ko-KR" sz="1400" i="1" dirty="0"/>
              <a:t>"</a:t>
            </a:r>
            <a:r>
              <a:rPr lang="en-US" altLang="ko-KR" sz="1400" dirty="0"/>
              <a:t> value = </a:t>
            </a:r>
            <a:r>
              <a:rPr lang="en-US" altLang="ko-KR" sz="1400" i="1" dirty="0"/>
              <a:t>"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board.updateDate</a:t>
            </a:r>
            <a:r>
              <a:rPr lang="en-US" altLang="ko-KR" sz="1400" dirty="0"/>
              <a:t>}</a:t>
            </a:r>
            <a:r>
              <a:rPr lang="en-US" altLang="ko-KR" sz="1400" i="1" dirty="0"/>
              <a:t>"</a:t>
            </a:r>
            <a:r>
              <a:rPr lang="en-US" altLang="ko-KR" sz="1400" dirty="0"/>
              <a:t> /&gt;&lt;/td&gt;  </a:t>
            </a:r>
            <a:endParaRPr lang="ko-KR" altLang="ko-KR" sz="1400" dirty="0"/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682" y="3657600"/>
            <a:ext cx="86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별표는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필요 없다는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뒤로가기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가기는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호출하지 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브라우저가 과거에 자신의 데이터를 활용한다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8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뒤로가기나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자바스크립트로 </a:t>
            </a:r>
            <a:r>
              <a:rPr lang="en-US" altLang="ko-KR" dirty="0" err="1"/>
              <a:t>history.replaceState</a:t>
            </a:r>
            <a:r>
              <a:rPr lang="en-US" altLang="ko-KR" dirty="0" smtClean="0"/>
              <a:t>({},</a:t>
            </a:r>
            <a:r>
              <a:rPr lang="ko-KR" altLang="en-US" dirty="0"/>
              <a:t> </a:t>
            </a:r>
            <a:r>
              <a:rPr lang="en-US" altLang="ko-KR" dirty="0" smtClean="0"/>
              <a:t>null, null)</a:t>
            </a:r>
            <a:r>
              <a:rPr lang="ko-KR" altLang="en-US" dirty="0" smtClean="0"/>
              <a:t>로 처리한다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과거의 데이터를 모두 비운다</a:t>
            </a:r>
            <a:r>
              <a:rPr lang="en-US" altLang="ko-KR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많은 경우에 성능의 저하 유발</a:t>
            </a:r>
            <a:endParaRPr lang="en-US" altLang="ko-KR" dirty="0" smtClean="0"/>
          </a:p>
          <a:p>
            <a:r>
              <a:rPr lang="ko-KR" altLang="en-US" dirty="0" smtClean="0"/>
              <a:t>데이터가 적은 경우나 빠르게 정렬할 수 있는 방법이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경우를 제외하고는 사용을 지양한다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 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108503" y="160762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r>
              <a:rPr lang="ko-KR" altLang="en-US" dirty="0" smtClean="0"/>
              <a:t>안한다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 이용해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RANGE SCAN</a:t>
            </a:r>
            <a:r>
              <a:rPr lang="ko-KR" altLang="en-US" dirty="0"/>
              <a:t> </a:t>
            </a:r>
            <a:r>
              <a:rPr lang="en-US" altLang="ko-KR" dirty="0" smtClean="0"/>
              <a:t>DESCENDING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BY INDEX ROWID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r>
              <a:rPr lang="en-US" altLang="ko-KR" dirty="0" smtClean="0"/>
              <a:t>PK</a:t>
            </a:r>
            <a:r>
              <a:rPr lang="ko-KR" altLang="en-US" dirty="0" smtClean="0"/>
              <a:t>는 인덱스와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내용을 찾아 </a:t>
            </a:r>
            <a:r>
              <a:rPr lang="ko-KR" altLang="en-US" dirty="0" err="1" smtClean="0"/>
              <a:t>가는것은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</a:t>
            </a:r>
          </a:p>
          <a:p>
            <a:r>
              <a:rPr lang="en-US" altLang="ko-KR" dirty="0" err="1" smtClean="0"/>
              <a:t>Pk</a:t>
            </a:r>
            <a:r>
              <a:rPr lang="ko-KR" altLang="en-US" dirty="0" smtClean="0"/>
              <a:t>지정하면 인덱스가 만들어짐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</a:t>
            </a:r>
            <a:r>
              <a:rPr lang="ko-KR" altLang="en-US" dirty="0" smtClean="0"/>
              <a:t>컬럼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tbl_board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;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로 접근해서 데이터를 가져 오고 그후에 정렬하면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rownnum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가져올</a:t>
            </a:r>
            <a:r>
              <a:rPr lang="ko-KR" altLang="en-US" dirty="0" err="1"/>
              <a:t>때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값이 된다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정렬후의</a:t>
            </a:r>
            <a:r>
              <a:rPr lang="ko-KR" altLang="en-US" dirty="0" smtClean="0"/>
              <a:t> 값이 아님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인덱스인</a:t>
            </a:r>
            <a:r>
              <a:rPr lang="en-US" altLang="ko-KR" dirty="0" smtClean="0"/>
              <a:t> PK_BOARD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PK_BOARD</a:t>
            </a:r>
            <a:r>
              <a:rPr lang="ko-KR" altLang="en-US" dirty="0" smtClean="0"/>
              <a:t>인덱스를 통해서 테이블에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접근 데이터에 </a:t>
            </a:r>
            <a:r>
              <a:rPr lang="en-US" altLang="ko-KR" dirty="0" smtClean="0"/>
              <a:t>ROWNUM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오름차순으로 </a:t>
            </a:r>
            <a:r>
              <a:rPr lang="ko-KR" altLang="en-US" dirty="0" err="1" smtClean="0"/>
              <a:t>정렬후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이 정해진다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</a:t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> from 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내림차순으로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en-US" altLang="ko-KR" dirty="0" err="1"/>
              <a:t>rownum</a:t>
            </a:r>
            <a:r>
              <a:rPr lang="ko-KR" altLang="en-US" dirty="0"/>
              <a:t>이 정해진다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페이지당 게시물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페이지의 게시물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&lt;= 10 //</a:t>
            </a:r>
            <a:r>
              <a:rPr lang="ko-KR" altLang="en-US" dirty="0" smtClean="0"/>
              <a:t>별칭으로 비교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별칭은 표시만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번까지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/*+INDEX_DESC(</a:t>
            </a:r>
            <a:r>
              <a:rPr lang="en-US" altLang="ko-KR" dirty="0" err="1"/>
              <a:t>tbl_board</a:t>
            </a:r>
            <a:r>
              <a:rPr lang="en-US" altLang="ko-KR" dirty="0"/>
              <a:t> </a:t>
            </a:r>
            <a:r>
              <a:rPr lang="en-US" altLang="ko-KR" dirty="0" err="1"/>
              <a:t>pk_board</a:t>
            </a:r>
            <a:r>
              <a:rPr lang="en-US" altLang="ko-KR" dirty="0" smtClean="0"/>
              <a:t>) */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rn,bno,title,content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&gt;</a:t>
            </a:r>
            <a:r>
              <a:rPr lang="en-US" altLang="ko-KR" dirty="0" smtClean="0"/>
              <a:t> 10 and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 20;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문은 결과가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실행 계획을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&gt; 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처리하고 다음에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 &lt;=20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실행하는데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은 조건에 맞는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 smtClean="0"/>
              <a:t>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맞는 값이 </a:t>
            </a:r>
            <a:r>
              <a:rPr lang="ko-KR" altLang="en-US" dirty="0" err="1" smtClean="0"/>
              <a:t>안나옴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ko-KR" altLang="en-US" dirty="0"/>
              <a:t> </a:t>
            </a:r>
            <a:r>
              <a:rPr lang="ko-KR" altLang="en-US" dirty="0" smtClean="0"/>
              <a:t>조건은 무조건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포함되어야합니다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dirty="0" smtClean="0"/>
              <a:t>Select /*+INDEX_DESC(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</a:t>
            </a:r>
            <a:br>
              <a:rPr lang="en-US" altLang="ko-KR" dirty="0" smtClean="0"/>
            </a:br>
            <a:r>
              <a:rPr lang="en-US" altLang="ko-KR" dirty="0" err="1" smtClean="0"/>
              <a:t>rownum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rn,bno,title,content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smtClean="0"/>
              <a:t>&lt;=20;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포함되어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레코드 반영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익명의뷰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문안의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10;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포함된 </a:t>
            </a:r>
            <a:r>
              <a:rPr lang="ko-KR" altLang="en-US" dirty="0" smtClean="0"/>
              <a:t>조건으로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pk_board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*/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title, content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rownum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&lt;= 20;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인라인뷰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MyBatis</a:t>
            </a:r>
            <a:r>
              <a:rPr lang="ko-KR" altLang="en-US" dirty="0"/>
              <a:t>와 스프링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amount)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this.amount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amount;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service.getList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 -&gt; log.info(board));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02928" y="5646420"/>
            <a:ext cx="55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의 </a:t>
            </a:r>
            <a:r>
              <a:rPr lang="en-US" altLang="ko-KR" dirty="0" err="1"/>
              <a:t>BoardMapperTests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4573</TotalTime>
  <Words>5233</Words>
  <Application>Microsoft Office PowerPoint</Application>
  <PresentationFormat>화면 슬라이드 쇼(4:3)</PresentationFormat>
  <Paragraphs>1649</Paragraphs>
  <Slides>140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1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등록(Create-insert)(p189)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Service 구현과 테스트</vt:lpstr>
      <vt:lpstr>목록 작업의 구현과 테스트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목록(list)의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인라인뷰(익명의뷰)와 페이징(p289)</vt:lpstr>
      <vt:lpstr>ROWNUM은 1이 포함된 조건으로</vt:lpstr>
      <vt:lpstr>PowerPoint 프레젠테이션</vt:lpstr>
      <vt:lpstr>13. MyBatis와 스프링  페이징 처리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전체 개수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처리(p342) 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340</cp:revision>
  <dcterms:created xsi:type="dcterms:W3CDTF">2018-08-08T08:58:11Z</dcterms:created>
  <dcterms:modified xsi:type="dcterms:W3CDTF">2023-04-27T04:09:42Z</dcterms:modified>
</cp:coreProperties>
</file>