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422" r:id="rId2"/>
    <p:sldId id="405" r:id="rId3"/>
    <p:sldId id="372" r:id="rId4"/>
    <p:sldId id="406" r:id="rId5"/>
    <p:sldId id="373" r:id="rId6"/>
    <p:sldId id="418" r:id="rId7"/>
    <p:sldId id="419" r:id="rId8"/>
    <p:sldId id="407" r:id="rId9"/>
    <p:sldId id="368" r:id="rId10"/>
    <p:sldId id="408" r:id="rId11"/>
    <p:sldId id="417" r:id="rId12"/>
    <p:sldId id="369" r:id="rId13"/>
    <p:sldId id="358" r:id="rId14"/>
    <p:sldId id="399" r:id="rId15"/>
    <p:sldId id="409" r:id="rId16"/>
    <p:sldId id="375" r:id="rId17"/>
    <p:sldId id="397" r:id="rId18"/>
    <p:sldId id="377" r:id="rId19"/>
    <p:sldId id="410" r:id="rId20"/>
    <p:sldId id="378" r:id="rId21"/>
    <p:sldId id="423" r:id="rId22"/>
    <p:sldId id="411" r:id="rId23"/>
    <p:sldId id="389" r:id="rId24"/>
    <p:sldId id="390" r:id="rId25"/>
    <p:sldId id="412" r:id="rId26"/>
    <p:sldId id="420" r:id="rId27"/>
    <p:sldId id="421" r:id="rId28"/>
    <p:sldId id="400" r:id="rId29"/>
    <p:sldId id="413" r:id="rId30"/>
    <p:sldId id="391" r:id="rId31"/>
    <p:sldId id="392" r:id="rId32"/>
    <p:sldId id="414" r:id="rId33"/>
    <p:sldId id="424" r:id="rId34"/>
    <p:sldId id="393" r:id="rId35"/>
    <p:sldId id="415" r:id="rId36"/>
    <p:sldId id="416" r:id="rId37"/>
    <p:sldId id="39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2"/>
            <p14:sldId id="405"/>
            <p14:sldId id="372"/>
            <p14:sldId id="406"/>
            <p14:sldId id="373"/>
            <p14:sldId id="418"/>
            <p14:sldId id="419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23"/>
            <p14:sldId id="411"/>
            <p14:sldId id="389"/>
            <p14:sldId id="390"/>
            <p14:sldId id="412"/>
            <p14:sldId id="420"/>
            <p14:sldId id="421"/>
            <p14:sldId id="400"/>
            <p14:sldId id="413"/>
            <p14:sldId id="391"/>
            <p14:sldId id="392"/>
            <p14:sldId id="414"/>
            <p14:sldId id="42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CF0C6"/>
    <a:srgbClr val="C9E7A7"/>
    <a:srgbClr val="669900"/>
    <a:srgbClr val="8BB0CF"/>
    <a:srgbClr val="7AA5C8"/>
    <a:srgbClr val="42739C"/>
    <a:srgbClr val="FF5B5B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1" autoAdjust="0"/>
    <p:restoredTop sz="99346" autoAdjust="0"/>
  </p:normalViewPr>
  <p:slideViewPr>
    <p:cSldViewPr>
      <p:cViewPr varScale="1">
        <p:scale>
          <a:sx n="112" d="100"/>
          <a:sy n="112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838944" y="2778521"/>
            <a:ext cx="5405464" cy="946446"/>
          </a:xfrm>
        </p:spPr>
        <p:txBody>
          <a:bodyPr/>
          <a:lstStyle/>
          <a:p>
            <a:r>
              <a:rPr lang="en-US" altLang="ko-KR" b="1"/>
              <a:t>HTML DOM</a:t>
            </a:r>
            <a:r>
              <a:rPr lang="ko-KR" altLang="en-US" b="1"/>
              <a:t>과 </a:t>
            </a:r>
            <a:r>
              <a:rPr lang="en-US" altLang="ko-KR" b="1" smtClean="0"/>
              <a:t>d</a:t>
            </a:r>
            <a:r>
              <a:rPr lang="en-US" altLang="ko-KR" b="1" smtClean="0"/>
              <a:t>ocument</a:t>
            </a:r>
            <a:r>
              <a:rPr lang="ko-KR" altLang="en-US" b="1" smtClean="0"/>
              <a:t>객체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태그의 요소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</a:t>
            </a:r>
            <a:r>
              <a:rPr lang="ko-KR" altLang="en-US" dirty="0" err="1"/>
              <a:t>엘리먼트</a:t>
            </a:r>
            <a:r>
              <a:rPr lang="en-US" altLang="ko-KR" sz="1800" dirty="0"/>
              <a:t>&lt;</a:t>
            </a:r>
            <a:r>
              <a:rPr lang="ko-KR" altLang="en-US" sz="1800" dirty="0"/>
              <a:t>시작태그 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=“</a:t>
            </a:r>
            <a:r>
              <a:rPr lang="ko-KR" altLang="en-US" sz="1800" dirty="0"/>
              <a:t>값</a:t>
            </a:r>
            <a:r>
              <a:rPr lang="en-US" altLang="ko-KR" sz="1800" dirty="0"/>
              <a:t>”&gt;</a:t>
            </a:r>
            <a:r>
              <a:rPr lang="ko-KR" altLang="en-US" sz="1800" dirty="0"/>
              <a:t>내용</a:t>
            </a:r>
            <a:r>
              <a:rPr lang="en-US" altLang="ko-KR" sz="1800" dirty="0"/>
              <a:t>&lt;/</a:t>
            </a:r>
            <a:r>
              <a:rPr lang="ko-KR" altLang="en-US" sz="1800" dirty="0"/>
              <a:t>종료태그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  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r>
              <a:rPr lang="en-US" altLang="ko-KR" dirty="0"/>
              <a:t>(</a:t>
            </a:r>
            <a:r>
              <a:rPr lang="ko-KR" altLang="en-US" dirty="0"/>
              <a:t>태그이름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581128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객체는 </a:t>
            </a:r>
            <a:r>
              <a:rPr lang="en-US" altLang="ko-KR" dirty="0"/>
              <a:t>5 </a:t>
            </a:r>
            <a:r>
              <a:rPr lang="ko-KR" altLang="en-US" dirty="0"/>
              <a:t>개의 요소 구성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 smtClean="0"/>
              <a:t>태그와 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</a:t>
            </a:r>
            <a:r>
              <a:rPr lang="ko-KR" altLang="en-US" dirty="0" err="1" smtClean="0"/>
              <a:t>반영반영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2"/>
            <a:r>
              <a:rPr lang="en-US" altLang="ko-KR" dirty="0"/>
              <a:t>DOM</a:t>
            </a:r>
            <a:r>
              <a:rPr lang="ko-KR" altLang="en-US" dirty="0"/>
              <a:t> 객체의 멤버 함수로서</a:t>
            </a:r>
            <a:r>
              <a:rPr lang="en-US" altLang="ko-KR" dirty="0"/>
              <a:t>, HTML </a:t>
            </a:r>
            <a:r>
              <a:rPr lang="ko-KR" altLang="en-US" dirty="0"/>
              <a:t>태그 제어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처리 메서드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</a:p>
          <a:p>
            <a:pPr lvl="2"/>
            <a:r>
              <a:rPr lang="ko-KR" altLang="en-US" dirty="0"/>
              <a:t>자식 </a:t>
            </a:r>
            <a:r>
              <a:rPr lang="en-US" altLang="ko-KR" dirty="0"/>
              <a:t>DOM </a:t>
            </a:r>
            <a:r>
              <a:rPr lang="ko-KR" altLang="en-US" dirty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70</a:t>
            </a:r>
            <a:r>
              <a:rPr lang="ko-KR" altLang="en-US" dirty="0" err="1"/>
              <a:t>여개의</a:t>
            </a:r>
            <a:r>
              <a:rPr lang="ko-KR" altLang="en-US" dirty="0"/>
              <a:t>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1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설정된 </a:t>
            </a:r>
            <a:r>
              <a:rPr lang="en-US" altLang="ko-KR" dirty="0"/>
              <a:t>CSS3 </a:t>
            </a:r>
            <a:r>
              <a:rPr lang="ko-KR" altLang="en-US" dirty="0"/>
              <a:t>스타일 시트 정보를 반영</a:t>
            </a:r>
            <a:endParaRPr lang="en-US" altLang="ko-KR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통해 </a:t>
            </a:r>
            <a:r>
              <a:rPr lang="en-US" altLang="ko-KR" dirty="0"/>
              <a:t>HTML </a:t>
            </a:r>
            <a:r>
              <a:rPr lang="ko-KR" altLang="en-US" dirty="0"/>
              <a:t>태그의 모양 제어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프로퍼티</a:t>
              </a:r>
              <a:endParaRPr lang="en-US" altLang="ko-KR" sz="105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컬렉션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DOM </a:t>
              </a:r>
              <a:r>
                <a:rPr lang="ko-KR" altLang="en-US" sz="1400" b="1" dirty="0"/>
                <a:t>객체 </a:t>
              </a:r>
              <a:r>
                <a:rPr lang="en-US" altLang="ko-KR" sz="1400" b="1" dirty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style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이벤트</a:t>
              </a:r>
              <a:endParaRPr lang="en-US" altLang="ko-KR" sz="1050" b="1" dirty="0"/>
            </a:p>
            <a:p>
              <a:r>
                <a:rPr lang="ko-KR" altLang="en-US" sz="1050" b="1" dirty="0" err="1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/>
                <a:t>이것은 </a:t>
              </a:r>
              <a:r>
                <a:rPr lang="en-US" altLang="ko-KR" sz="1100" dirty="0"/>
                <a:t>&lt;span style="</a:t>
              </a:r>
              <a:r>
                <a:rPr lang="en-US" altLang="ko-KR" sz="1100" dirty="0" err="1"/>
                <a:t>color:red</a:t>
              </a:r>
              <a:r>
                <a:rPr lang="en-US" altLang="ko-KR" sz="1100" dirty="0"/>
                <a:t>"&gt;</a:t>
              </a:r>
            </a:p>
            <a:p>
              <a:r>
                <a:rPr lang="ko-KR" altLang="en-US" sz="1100" dirty="0"/>
                <a:t>문장입니다</a:t>
              </a:r>
              <a:r>
                <a:rPr lang="en-US" altLang="ko-KR" sz="1100" dirty="0"/>
                <a:t>.&lt;/span&gt;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CSS3 </a:t>
              </a:r>
            </a:p>
            <a:p>
              <a:r>
                <a:rPr lang="ko-KR" altLang="en-US" sz="1050" b="1" dirty="0"/>
                <a:t>스타일 시트</a:t>
              </a:r>
              <a:endParaRPr lang="en-US" altLang="ko-KR" sz="1050" b="1" dirty="0"/>
            </a:p>
            <a:p>
              <a:r>
                <a:rPr lang="ko-KR" altLang="en-US" sz="1050" b="1" dirty="0"/>
                <a:t>객체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이것은 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자식 </a:t>
              </a:r>
              <a:r>
                <a:rPr lang="en-US" altLang="ko-KR" sz="900" dirty="0"/>
                <a:t>DOM </a:t>
              </a:r>
              <a:r>
                <a:rPr lang="ko-KR" altLang="en-US" sz="900" dirty="0"/>
                <a:t>객체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 : attribute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태그명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&lt;p&gt;…&lt;/p&gt;</a:t>
            </a:r>
            <a:r>
              <a:rPr lang="ko-KR" altLang="en-US" sz="1400" b="1" dirty="0"/>
              <a:t> 태그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071" y="2083692"/>
            <a:ext cx="412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에는 태그의 속성과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스타일의 속성 </a:t>
            </a:r>
            <a:r>
              <a:rPr lang="ko-KR" altLang="en-US" dirty="0" err="1"/>
              <a:t>이름으로된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속성을 가지고 있으며 </a:t>
            </a:r>
            <a:r>
              <a:rPr lang="ko-KR" altLang="en-US" dirty="0" err="1"/>
              <a:t>이벤트리스너에</a:t>
            </a:r>
            <a:endParaRPr lang="en-US" altLang="ko-KR" dirty="0"/>
          </a:p>
          <a:p>
            <a:r>
              <a:rPr lang="ko-KR" altLang="en-US" dirty="0"/>
              <a:t>해당하는 함수도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 err="1"/>
              <a:t>객체사이의</a:t>
            </a:r>
            <a:r>
              <a:rPr lang="ko-KR" altLang="en-US" dirty="0"/>
              <a:t>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html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서로 </a:t>
              </a:r>
              <a:r>
                <a:rPr lang="en-US" altLang="ko-KR" sz="1200" dirty="0"/>
                <a:t>sibling </a:t>
              </a:r>
              <a:r>
                <a:rPr lang="ko-KR" altLang="en-US" sz="1200" dirty="0"/>
                <a:t>관계</a:t>
              </a:r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body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childElementCount</a:t>
              </a:r>
              <a:r>
                <a:rPr lang="en-US" altLang="ko-KR" sz="1200" dirty="0"/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nextElementSibling</a:t>
              </a:r>
              <a:endParaRPr lang="en-US" altLang="ko-KR" sz="1200" dirty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r>
                <a:rPr lang="en-US" altLang="ko-KR" sz="1200" dirty="0"/>
                <a:t>previous</a:t>
              </a:r>
            </a:p>
            <a:p>
              <a:r>
                <a:rPr lang="en-US" altLang="ko-KR" sz="1200" dirty="0"/>
                <a:t>Element</a:t>
              </a:r>
            </a:p>
            <a:p>
              <a:r>
                <a:rPr lang="en-US" altLang="ko-KR" sz="1200" dirty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parentElement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 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96407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/>
              <a:t>	var 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alert(text);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429000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firstP</a:t>
            </a:r>
            <a:r>
              <a:rPr lang="ko-KR" altLang="en-US" sz="1000" dirty="0"/>
              <a:t>인 태그의  </a:t>
            </a:r>
            <a:r>
              <a:rPr lang="en-US" altLang="ko-KR" sz="1000" dirty="0"/>
              <a:t>DOM</a:t>
            </a:r>
            <a:r>
              <a:rPr lang="ko-KR" altLang="en-US" sz="1000" dirty="0"/>
              <a:t> 찾기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484784"/>
            <a:ext cx="2241798" cy="2247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2D414-1688-4E32-9434-261876E3DAD0}"/>
              </a:ext>
            </a:extLst>
          </p:cNvPr>
          <p:cNvSpPr txBox="1"/>
          <p:nvPr/>
        </p:nvSpPr>
        <p:spPr>
          <a:xfrm>
            <a:off x="1178732" y="639005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 대응하는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dom</a:t>
            </a:r>
            <a:r>
              <a:rPr lang="ko-KR" altLang="en-US" dirty="0"/>
              <a:t>객체 속성들</a:t>
            </a:r>
          </a:p>
        </p:txBody>
      </p:sp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객체 반환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변경</a:t>
            </a:r>
            <a:endParaRPr lang="en-US" altLang="ko-KR" sz="2000" dirty="0"/>
          </a:p>
          <a:p>
            <a:pPr lvl="1"/>
            <a:r>
              <a:rPr lang="en-US" altLang="ko-KR" sz="1600" dirty="0"/>
              <a:t>CSS3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다음과 같이 사용</a:t>
            </a:r>
            <a:endParaRPr lang="en-US" altLang="ko-KR" sz="1600" dirty="0"/>
          </a:p>
          <a:p>
            <a:pPr lvl="2"/>
            <a:r>
              <a:rPr lang="en-US" altLang="ko-KR" sz="1400" dirty="0"/>
              <a:t>background-color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b="1" dirty="0" err="1"/>
              <a:t>backgroundColor</a:t>
            </a:r>
            <a:r>
              <a:rPr lang="en-US" altLang="ko-KR" sz="1400" b="1" dirty="0"/>
              <a:t> </a:t>
            </a:r>
          </a:p>
          <a:p>
            <a:pPr lvl="2"/>
            <a:r>
              <a:rPr lang="en-US" altLang="ko-KR" sz="1400" dirty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	// 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											// 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// 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"green"; 				// </a:t>
            </a:r>
            <a:r>
              <a:rPr lang="ko-KR" altLang="en-US" sz="1400" dirty="0"/>
              <a:t>‘문장입니다’의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span.style.color</a:t>
            </a:r>
            <a:r>
              <a:rPr lang="en-US" altLang="ko-KR" sz="1200" b="1" dirty="0"/>
              <a:t> 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 // </a:t>
            </a:r>
            <a:r>
              <a:rPr lang="ko-KR" altLang="en-US" sz="1200" dirty="0"/>
              <a:t>블록 박스로 변경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6 </a:t>
            </a:r>
            <a:r>
              <a:rPr lang="ko-KR" altLang="en-US" sz="1200" dirty="0"/>
              <a:t>글자 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/>
              <a:t>magenta</a:t>
            </a:r>
            <a:r>
              <a:rPr lang="ko-KR" altLang="en-US" sz="1200" dirty="0"/>
              <a:t> 테두리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span.style.margin</a:t>
            </a:r>
            <a:r>
              <a:rPr lang="en-US" altLang="ko-KR" sz="1200" b="1" dirty="0"/>
              <a:t> 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/>
              <a:t>20px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2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5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8–2 &lt;span&gt;</a:t>
            </a:r>
            <a:r>
              <a:rPr lang="ko-KR" altLang="en-US" dirty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r>
              <a:rPr lang="en-US" altLang="ko-KR" sz="1000" dirty="0"/>
              <a:t>change()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스타일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박스가 블록 박스로 변경</a:t>
            </a:r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시작 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컨텐츠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-&gt; HTML </a:t>
            </a:r>
            <a:r>
              <a:rPr lang="ko-KR" altLang="en-US" dirty="0"/>
              <a:t>태그의 콘텐트 변경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4749" y="2279849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/>
                <a:t>&lt;p id="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 style="</a:t>
              </a:r>
              <a:r>
                <a:rPr lang="en-US" altLang="ko-KR" sz="1400" dirty="0" err="1"/>
                <a:t>color:blue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/>
                <a:t>이것은</a:t>
              </a:r>
              <a:r>
                <a:rPr lang="en-US" altLang="ko-KR" sz="1400" dirty="0"/>
                <a:t>&lt;span style="</a:t>
              </a:r>
              <a:r>
                <a:rPr lang="en-US" altLang="ko-KR" sz="1400" dirty="0" err="1"/>
                <a:t>color:red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/>
                <a:t>장입니다</a:t>
              </a:r>
              <a:r>
                <a:rPr lang="en-US" altLang="ko-KR" sz="1400" dirty="0"/>
                <a:t>.&lt;/span&gt;</a:t>
              </a:r>
            </a:p>
            <a:p>
              <a:pPr defTabSz="180000"/>
              <a:r>
                <a:rPr lang="en-US" altLang="ko-KR" sz="1400" dirty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innerHTML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&lt;span 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/>
                  <a:t>&lt;p id="</a:t>
                </a:r>
                <a:r>
                  <a:rPr lang="en-US" altLang="ko-KR" sz="1400" dirty="0" err="1"/>
                  <a:t>firstP</a:t>
                </a:r>
                <a:r>
                  <a:rPr lang="en-US" altLang="ko-KR" sz="1400" dirty="0"/>
                  <a:t>" style="</a:t>
                </a:r>
                <a:r>
                  <a:rPr lang="en-US" altLang="ko-KR" sz="1400" dirty="0" err="1"/>
                  <a:t>color:blue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/>
                  <a:t>이것은</a:t>
                </a:r>
                <a:r>
                  <a:rPr lang="en-US" altLang="ko-KR" sz="1400" dirty="0"/>
                  <a:t>&lt;span style="</a:t>
                </a:r>
                <a:r>
                  <a:rPr lang="en-US" altLang="ko-KR" sz="1400" dirty="0" err="1"/>
                  <a:t>color:red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/>
                  <a:t>장입니다</a:t>
                </a:r>
                <a:r>
                  <a:rPr lang="en-US" altLang="ko-KR" sz="1400" dirty="0"/>
                  <a:t>.&lt;/span&gt;</a:t>
                </a:r>
              </a:p>
              <a:p>
                <a:pPr defTabSz="180000"/>
                <a:r>
                  <a:rPr lang="en-US" altLang="ko-KR" sz="1400" dirty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</a:p>
            <a:p>
              <a:pPr fontAlgn="base" latinLnBrk="0"/>
              <a:r>
                <a:rPr lang="en-US" altLang="ko-KR" sz="1400" dirty="0" err="1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=‘puppy.jpg’&gt;</a:t>
              </a:r>
              <a:r>
                <a:rPr lang="ko-KR" altLang="en-US" sz="1400" dirty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클릭하면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 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&lt;p id="</a:t>
            </a:r>
            <a:r>
              <a:rPr lang="en-US" altLang="ko-KR" sz="1400" dirty="0" err="1">
                <a:solidFill>
                  <a:srgbClr val="FF0000"/>
                </a:solidFill>
              </a:rPr>
              <a:t>firstP</a:t>
            </a:r>
            <a:r>
              <a:rPr lang="en-US" altLang="ko-KR" sz="1400" dirty="0">
                <a:solidFill>
                  <a:srgbClr val="FF0000"/>
                </a:solidFill>
              </a:rPr>
              <a:t>" style="</a:t>
            </a:r>
            <a:r>
              <a:rPr lang="en-US" altLang="ko-KR" sz="1400" dirty="0" err="1">
                <a:solidFill>
                  <a:srgbClr val="FF0000"/>
                </a:solidFill>
              </a:rPr>
              <a:t>color:blue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onclick</a:t>
            </a:r>
            <a:r>
              <a:rPr lang="en-US" altLang="ko-KR" sz="1400" b="1" dirty="0">
                <a:solidFill>
                  <a:srgbClr val="FF0000"/>
                </a:solidFill>
              </a:rPr>
              <a:t>="change()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ko-KR" altLang="en-US" sz="1400" dirty="0">
                <a:solidFill>
                  <a:srgbClr val="FF0000"/>
                </a:solidFill>
              </a:rPr>
              <a:t>여기에</a:t>
            </a:r>
            <a:r>
              <a:rPr lang="en-US" altLang="ko-KR" sz="1400" dirty="0">
                <a:solidFill>
                  <a:srgbClr val="FF0000"/>
                </a:solidFill>
              </a:rPr>
              <a:t>	&lt;span style="</a:t>
            </a:r>
            <a:r>
              <a:rPr lang="en-US" altLang="ko-KR" sz="1400" dirty="0" err="1">
                <a:solidFill>
                  <a:srgbClr val="FF0000"/>
                </a:solidFill>
              </a:rPr>
              <a:t>color:red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클릭하세요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클릭하면 아래와 같이 변경됩니다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 </a:t>
            </a:r>
            <a:r>
              <a:rPr lang="ko-KR" altLang="en-US" dirty="0"/>
              <a:t>자신을 가리키는 자바스크립트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자신 </a:t>
            </a:r>
            <a:r>
              <a:rPr lang="ko-KR" altLang="en-US" dirty="0"/>
              <a:t>또는 함수의 </a:t>
            </a:r>
            <a:r>
              <a:rPr lang="en-US" altLang="ko-KR" dirty="0" smtClean="0"/>
              <a:t>owner,</a:t>
            </a:r>
            <a:r>
              <a:rPr lang="ko-KR" altLang="en-US" dirty="0" smtClean="0"/>
              <a:t>이벤트 발생 객체</a:t>
            </a:r>
            <a:endParaRPr lang="ko-KR" altLang="en-US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 자신의 배경을 </a:t>
            </a:r>
            <a:r>
              <a:rPr lang="en-US" altLang="ko-KR" dirty="0"/>
              <a:t>orange </a:t>
            </a:r>
            <a:r>
              <a:rPr lang="ko-KR" altLang="en-US" dirty="0"/>
              <a:t>색으로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/>
              <a:t>orange</a:t>
            </a:r>
            <a:r>
              <a:rPr lang="ko-KR" altLang="en-US" dirty="0"/>
              <a:t>로 변경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43404" y="323798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293096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en-US" altLang="ko-KR" dirty="0"/>
              <a:t>HTML DOM</a:t>
            </a:r>
            <a:r>
              <a:rPr lang="ko-KR" altLang="en-US" dirty="0"/>
              <a:t>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 err="1"/>
              <a:t>트리와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객체의 구조와 </a:t>
            </a:r>
            <a:r>
              <a:rPr lang="en-US" altLang="ko-KR" dirty="0"/>
              <a:t>HTML </a:t>
            </a:r>
            <a:r>
              <a:rPr lang="ko-KR" altLang="en-US" dirty="0"/>
              <a:t>태그와의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객체를 통해 </a:t>
            </a:r>
            <a:r>
              <a:rPr lang="en-US" altLang="ko-KR" dirty="0"/>
              <a:t>HTML </a:t>
            </a:r>
            <a:r>
              <a:rPr lang="ko-KR" altLang="en-US" dirty="0"/>
              <a:t>태그의 출력 모양과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객체를 이해하고</a:t>
            </a:r>
            <a:r>
              <a:rPr lang="en-US" altLang="ko-KR" dirty="0"/>
              <a:t>, write() </a:t>
            </a:r>
            <a:r>
              <a:rPr lang="ko-KR" altLang="en-US" dirty="0" err="1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createElement</a:t>
            </a:r>
            <a:r>
              <a:rPr lang="en-US" altLang="ko-KR" dirty="0"/>
              <a:t>() </a:t>
            </a:r>
            <a:r>
              <a:rPr lang="ko-KR" altLang="en-US" dirty="0"/>
              <a:t>등을 통해 동적으로 </a:t>
            </a:r>
            <a:r>
              <a:rPr lang="en-US" altLang="ko-KR" dirty="0"/>
              <a:t>DOM </a:t>
            </a:r>
            <a:r>
              <a:rPr lang="ko-KR" altLang="en-US" dirty="0"/>
              <a:t>객체를 웹 페이지에 추가</a:t>
            </a:r>
            <a:r>
              <a:rPr lang="en-US" altLang="ko-KR" dirty="0"/>
              <a:t>,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8-4 this </a:t>
            </a:r>
            <a:r>
              <a:rPr lang="ko-KR" altLang="en-US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.style.color</a:t>
            </a:r>
            <a:r>
              <a:rPr lang="en-US" altLang="ko-KR" sz="1200" b="1" dirty="0"/>
              <a:t> = color;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.style.fontSize</a:t>
            </a:r>
            <a:r>
              <a:rPr lang="en-US" altLang="ko-KR" sz="1200" b="1" dirty="0"/>
              <a:t> = size;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&lt;button onclick="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onclick="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</a:t>
            </a:r>
            <a:r>
              <a:rPr lang="ko-KR" altLang="en-US" sz="1200" dirty="0"/>
              <a:t>는 이 </a:t>
            </a:r>
            <a:r>
              <a:rPr lang="en-US" altLang="ko-KR" sz="1200" dirty="0"/>
              <a:t>&lt;button&gt; </a:t>
            </a:r>
            <a:r>
              <a:rPr lang="ko-KR" altLang="en-US" sz="1200" dirty="0"/>
              <a:t>객체의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텍스트 클릭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 </a:t>
            </a:r>
            <a:r>
              <a:rPr lang="en-US" altLang="ko-KR" dirty="0"/>
              <a:t>this</a:t>
            </a:r>
            <a:r>
              <a:rPr lang="ko-KR" altLang="en-US" dirty="0"/>
              <a:t>키워드는 객체 를 나타냅니다 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his</a:t>
            </a:r>
            <a:r>
              <a:rPr lang="ko-KR" altLang="en-US" dirty="0" smtClean="0"/>
              <a:t>가 호출되는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방법에 따라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가 나타내는 객체는 다릅니다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어떤 객체의 메서드안에서의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는 메서드가 속한 객체를 나타냄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his</a:t>
            </a:r>
            <a:r>
              <a:rPr lang="ko-KR" altLang="en-US" dirty="0" smtClean="0"/>
              <a:t>가 홀로 </a:t>
            </a:r>
            <a:r>
              <a:rPr lang="ko-KR" altLang="en-US" dirty="0" err="1" smtClean="0"/>
              <a:t>쓰일때는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글로벌객체</a:t>
            </a:r>
            <a:r>
              <a:rPr lang="en-US" altLang="ko-KR" dirty="0"/>
              <a:t> [object Window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let x = this;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함수안에서의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도 </a:t>
            </a:r>
            <a:r>
              <a:rPr lang="ko-KR" altLang="en-US" dirty="0" err="1"/>
              <a:t>글로벌객체</a:t>
            </a:r>
            <a:r>
              <a:rPr lang="en-US" altLang="ko-KR" dirty="0"/>
              <a:t> [object Window]</a:t>
            </a:r>
            <a:r>
              <a:rPr lang="ko-KR" altLang="en-US" dirty="0"/>
              <a:t>를 나타냄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 </a:t>
            </a:r>
            <a:r>
              <a:rPr lang="en-US" altLang="ko-KR" dirty="0" err="1"/>
              <a:t>myFunction</a:t>
            </a:r>
            <a:r>
              <a:rPr lang="en-US" altLang="ko-KR" dirty="0"/>
              <a:t>() </a:t>
            </a:r>
            <a:r>
              <a:rPr lang="en-US" altLang="ko-KR" dirty="0" smtClean="0"/>
              <a:t>{ //</a:t>
            </a:r>
            <a:r>
              <a:rPr lang="en-US" altLang="ko-KR" dirty="0"/>
              <a:t> </a:t>
            </a:r>
            <a:r>
              <a:rPr lang="en-US" altLang="ko-KR" dirty="0" err="1"/>
              <a:t>myFunction</a:t>
            </a:r>
            <a:r>
              <a:rPr lang="en-US" altLang="ko-KR" dirty="0"/>
              <a:t>()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에 속함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return this;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이벤트리스너속성에서의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는 이벤트를 받는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44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객체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- HTML </a:t>
            </a:r>
            <a:r>
              <a:rPr lang="ko-KR" altLang="en-US" dirty="0"/>
              <a:t>문서의 전반적인 속성 내포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DOM </a:t>
            </a:r>
            <a:r>
              <a:rPr lang="ko-KR" altLang="en-US" dirty="0"/>
              <a:t>객체 검색</a:t>
            </a:r>
            <a:r>
              <a:rPr lang="en-US" altLang="ko-KR" dirty="0"/>
              <a:t>, DOM 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전반적 제어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객체를 접근하는 경로의 시작점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객체</a:t>
            </a:r>
            <a:endParaRPr lang="en-US" altLang="ko-KR" dirty="0"/>
          </a:p>
          <a:p>
            <a:pPr lvl="2"/>
            <a:r>
              <a:rPr lang="ko-KR" altLang="en-US" dirty="0"/>
              <a:t>브라우저는 </a:t>
            </a:r>
            <a:r>
              <a:rPr lang="en-US" altLang="ko-KR" dirty="0"/>
              <a:t>HTML </a:t>
            </a:r>
            <a:r>
              <a:rPr lang="ko-KR" altLang="en-US" dirty="0"/>
              <a:t>문서 로드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생성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/>
              <a:t>트리 생성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document </a:t>
            </a:r>
            <a:r>
              <a:rPr lang="ko-KR" altLang="en-US" dirty="0"/>
              <a:t>이름으로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 lvl="1"/>
            <a:r>
              <a:rPr lang="en-US" altLang="ko-KR" dirty="0"/>
              <a:t>document</a:t>
            </a:r>
            <a:r>
              <a:rPr lang="ko-KR" altLang="en-US" dirty="0"/>
              <a:t> 객체는</a:t>
            </a:r>
            <a:r>
              <a:rPr lang="en-US" altLang="ko-KR" dirty="0"/>
              <a:t> DOM </a:t>
            </a:r>
            <a:r>
              <a:rPr lang="ko-KR" altLang="en-US" dirty="0"/>
              <a:t>객체가 아님</a:t>
            </a:r>
            <a:endParaRPr lang="en-US" altLang="ko-KR" dirty="0"/>
          </a:p>
          <a:p>
            <a:pPr lvl="2"/>
            <a:r>
              <a:rPr lang="ko-KR" altLang="en-US" dirty="0"/>
              <a:t>연결된 스타일 시트가 없음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	</a:t>
            </a:r>
            <a:r>
              <a:rPr lang="en-US" altLang="ko-KR" sz="900" dirty="0" err="1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/>
              <a:t>	text += "1. location =" + document.location + "\n";</a:t>
            </a:r>
          </a:p>
          <a:p>
            <a:pPr defTabSz="180000"/>
            <a:r>
              <a:rPr lang="pt-BR" altLang="ko-KR" sz="900" dirty="0"/>
              <a:t>	text += "2. URL =" + document.URL + "\n";</a:t>
            </a:r>
          </a:p>
          <a:p>
            <a:pPr defTabSz="180000"/>
            <a:r>
              <a:rPr lang="en-US" altLang="ko-KR" sz="900" dirty="0"/>
              <a:t>	text 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/>
              <a:t>	text 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/>
              <a:t>	text += "6. domain =" + document.domain + "\n";;</a:t>
            </a:r>
          </a:p>
          <a:p>
            <a:pPr defTabSz="180000"/>
            <a:r>
              <a:rPr lang="en-US" altLang="ko-KR" sz="900" dirty="0"/>
              <a:t>	text 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/>
              <a:t>	text += "10. referrer = " + document.referrer + "\n";</a:t>
            </a:r>
          </a:p>
          <a:p>
            <a:pPr defTabSz="180000"/>
            <a:r>
              <a:rPr lang="fr-FR" altLang="ko-KR" sz="900" dirty="0"/>
              <a:t>	text += "11. activeElement = " + document.activeElement.value + "\n";</a:t>
            </a:r>
          </a:p>
          <a:p>
            <a:pPr defTabSz="180000"/>
            <a:r>
              <a:rPr lang="en-US" altLang="ko-KR" sz="900" dirty="0"/>
              <a:t>	text 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alert(text);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로드 후</a:t>
            </a:r>
            <a:endParaRPr lang="en-US" altLang="ko-KR" sz="1000" dirty="0"/>
          </a:p>
          <a:p>
            <a:r>
              <a:rPr lang="ko-KR" altLang="en-US" sz="1000" dirty="0"/>
              <a:t>경고 창</a:t>
            </a:r>
            <a:endParaRPr lang="en-US" altLang="ko-KR" sz="1000" dirty="0"/>
          </a:p>
          <a:p>
            <a:r>
              <a:rPr lang="ko-KR" altLang="en-US" sz="1000" dirty="0"/>
              <a:t>출력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경고창에</a:t>
            </a:r>
            <a:r>
              <a:rPr lang="ko-KR" altLang="en-US" sz="1000" dirty="0"/>
              <a:t> </a:t>
            </a:r>
            <a:r>
              <a:rPr lang="en-US" altLang="ko-KR" sz="1000" dirty="0"/>
              <a:t>document </a:t>
            </a:r>
            <a:r>
              <a:rPr lang="ko-KR" altLang="en-US" sz="1000" dirty="0"/>
              <a:t>객체의 주요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커서가 깜박이고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포커스가 있다는 뜻</a:t>
            </a:r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05ED6-CD96-4297-9639-733EB8397EC3}"/>
              </a:ext>
            </a:extLst>
          </p:cNvPr>
          <p:cNvSpPr txBox="1"/>
          <p:nvPr/>
        </p:nvSpPr>
        <p:spPr>
          <a:xfrm>
            <a:off x="683568" y="5949280"/>
            <a:ext cx="796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document.location</a:t>
            </a:r>
            <a:r>
              <a:rPr lang="ko-KR" altLang="en-US" dirty="0"/>
              <a:t>은 </a:t>
            </a:r>
            <a:r>
              <a:rPr lang="en-US" altLang="ko-KR" dirty="0" err="1"/>
              <a:t>window.location</a:t>
            </a:r>
            <a:r>
              <a:rPr lang="ko-KR" altLang="en-US" dirty="0"/>
              <a:t>으로 </a:t>
            </a:r>
            <a:r>
              <a:rPr lang="ko-KR" altLang="en-US" dirty="0" err="1"/>
              <a:t>매핑되고</a:t>
            </a:r>
            <a:r>
              <a:rPr lang="en-US" altLang="ko-KR" dirty="0"/>
              <a:t> document.URL</a:t>
            </a:r>
            <a:r>
              <a:rPr lang="ko-KR" altLang="en-US" dirty="0"/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찾기</a:t>
            </a:r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태그 이름이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태그의 모든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찾기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document.getElementsByClassName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r>
              <a:rPr lang="en-US" altLang="ko-KR" dirty="0"/>
              <a:t>(</a:t>
            </a:r>
            <a:r>
              <a:rPr lang="ko-KR" altLang="en-US" dirty="0" err="1"/>
              <a:t>베열</a:t>
            </a:r>
            <a:endParaRPr lang="en-US" altLang="ko-KR" dirty="0"/>
          </a:p>
          <a:p>
            <a:pPr lvl="2"/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dirty="0"/>
              <a:t>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배열형태로 찾은 객체에 </a:t>
            </a:r>
            <a:r>
              <a:rPr lang="ko-KR" altLang="en-US" sz="2000" dirty="0" err="1"/>
              <a:t>색인번호로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태그이름이나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클래스이름으로 </a:t>
            </a:r>
            <a:r>
              <a:rPr lang="ko-KR" altLang="en-US" sz="2000" dirty="0" err="1" smtClean="0"/>
              <a:t>검색시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복수개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&lt;p&gt;Click the button to change the text of this paragraph.&lt;/p&gt;</a:t>
            </a:r>
          </a:p>
          <a:p>
            <a:endParaRPr lang="en-US" altLang="ko-KR" dirty="0"/>
          </a:p>
          <a:p>
            <a:r>
              <a:rPr lang="en-US" altLang="ko-KR" dirty="0"/>
              <a:t>&lt;p&gt;This is also a paragraph.&lt;/p&gt;</a:t>
            </a:r>
          </a:p>
          <a:p>
            <a:endParaRPr lang="en-US" altLang="ko-KR" dirty="0"/>
          </a:p>
          <a:p>
            <a:r>
              <a:rPr lang="en-US" altLang="ko-KR" dirty="0"/>
              <a:t>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myFunction</a:t>
            </a:r>
            <a:r>
              <a:rPr lang="en-US" altLang="ko-KR" dirty="0"/>
              <a:t>()"&gt;Try it&lt;/button&gt;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document.getElementsByTagName</a:t>
            </a:r>
            <a:r>
              <a:rPr lang="en-US" altLang="ko-KR" dirty="0"/>
              <a:t>("P")[0].</a:t>
            </a:r>
            <a:r>
              <a:rPr lang="en-US" altLang="ko-KR" dirty="0" err="1"/>
              <a:t>innerHTML</a:t>
            </a:r>
            <a:r>
              <a:rPr lang="en-US" altLang="ko-KR" dirty="0"/>
              <a:t> = "Hello World!";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81328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색인번호는 위에서 부터 순서대로 매겨짐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1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selector</a:t>
            </a:r>
            <a:r>
              <a:rPr lang="ko-KR" altLang="en-US" dirty="0"/>
              <a:t>형태로 </a:t>
            </a:r>
            <a:r>
              <a:rPr lang="ko-KR" altLang="en-US" dirty="0" err="1"/>
              <a:t>엘리먼트를</a:t>
            </a:r>
            <a:r>
              <a:rPr lang="ko-KR" altLang="en-US" dirty="0"/>
              <a:t> 찾아내기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querySelectorAll</a:t>
            </a:r>
            <a:r>
              <a:rPr lang="en-US" altLang="ko-KR" dirty="0"/>
              <a:t>(selector)</a:t>
            </a:r>
            <a:r>
              <a:rPr lang="ko-KR" altLang="en-US" dirty="0"/>
              <a:t>과 </a:t>
            </a:r>
            <a:r>
              <a:rPr lang="en-US" altLang="ko-KR" dirty="0" err="1"/>
              <a:t>querySelector</a:t>
            </a:r>
            <a:r>
              <a:rPr lang="en-US" altLang="ko-KR" dirty="0"/>
              <a:t>(selector)</a:t>
            </a:r>
            <a:br>
              <a:rPr lang="en-US" altLang="ko-KR" dirty="0"/>
            </a:b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파라메터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r>
              <a:rPr lang="ko-KR" altLang="en-US" dirty="0"/>
              <a:t>은 </a:t>
            </a:r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selector</a:t>
            </a:r>
            <a:r>
              <a:rPr lang="ko-KR" altLang="en-US" dirty="0"/>
              <a:t>형태의 문자열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p, </a:t>
            </a:r>
            <a:r>
              <a:rPr lang="en-US" altLang="ko-KR" dirty="0" err="1"/>
              <a:t>p.intro</a:t>
            </a:r>
            <a:r>
              <a:rPr lang="en-US" altLang="ko-KR" dirty="0"/>
              <a:t>, p#div1, P </a:t>
            </a:r>
            <a:r>
              <a:rPr lang="en-US" altLang="ko-KR" dirty="0" smtClean="0"/>
              <a:t>&gt; h3</a:t>
            </a:r>
            <a:r>
              <a:rPr lang="en-US" altLang="ko-KR" dirty="0"/>
              <a:t>, p h3………</a:t>
            </a:r>
            <a:br>
              <a:rPr lang="en-US" altLang="ko-KR" dirty="0"/>
            </a:br>
            <a:r>
              <a:rPr lang="en-US" altLang="ko-KR" dirty="0" err="1" smtClean="0"/>
              <a:t>document.querySelectorAll</a:t>
            </a:r>
            <a:r>
              <a:rPr lang="en-US" altLang="ko-KR" dirty="0"/>
              <a:t>()</a:t>
            </a:r>
            <a:r>
              <a:rPr lang="ko-KR" altLang="en-US" dirty="0"/>
              <a:t>는 일치하는 모든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배열로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querySelector</a:t>
            </a:r>
            <a:r>
              <a:rPr lang="en-US" altLang="ko-KR" dirty="0"/>
              <a:t>()</a:t>
            </a:r>
            <a:r>
              <a:rPr lang="ko-KR" altLang="en-US" dirty="0"/>
              <a:t>는 일치하는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ko-KR" altLang="en-US" dirty="0" err="1"/>
              <a:t>맨처음것만</a:t>
            </a:r>
            <a:r>
              <a:rPr lang="ko-KR" altLang="en-US" dirty="0"/>
              <a:t>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 x =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("</a:t>
            </a:r>
            <a:r>
              <a:rPr lang="en-US" altLang="ko-KR" dirty="0" err="1"/>
              <a:t>p.intro</a:t>
            </a:r>
            <a:r>
              <a:rPr lang="en-US" altLang="ko-KR" dirty="0"/>
              <a:t>");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4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8-6 </a:t>
            </a:r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484784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"orchid";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/>
              <a:t>	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9778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9779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995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HTML </a:t>
            </a:r>
            <a:r>
              <a:rPr lang="ko-KR" altLang="en-US" sz="2200" dirty="0"/>
              <a:t>페이지 로딩 과정</a:t>
            </a:r>
            <a:endParaRPr lang="en-US" altLang="ko-KR" sz="2200" dirty="0"/>
          </a:p>
          <a:p>
            <a:pPr marL="365760" lvl="1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 로드 전 빈 상태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생성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페이지를 위에서 아래로 해석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담아간다</a:t>
            </a:r>
            <a:r>
              <a:rPr lang="en-US" altLang="ko-KR" sz="1900" dirty="0"/>
              <a:t>(DOM </a:t>
            </a:r>
            <a:r>
              <a:rPr lang="ko-KR" altLang="en-US" sz="1900" dirty="0"/>
              <a:t>객체 생성</a:t>
            </a:r>
            <a:r>
              <a:rPr lang="en-US" altLang="ko-KR" sz="1900" dirty="0"/>
              <a:t>).</a:t>
            </a:r>
          </a:p>
          <a:p>
            <a:pPr marL="365760" lvl="1" indent="0">
              <a:buNone/>
            </a:pPr>
            <a:r>
              <a:rPr lang="en-US" altLang="ko-KR" sz="1900" dirty="0"/>
              <a:t>4. &lt;/html&gt;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en-US" altLang="ko-KR" sz="2200" dirty="0"/>
          </a:p>
          <a:p>
            <a:r>
              <a:rPr lang="en-US" altLang="ko-KR" sz="2200" dirty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/>
              <a:t>HTML </a:t>
            </a:r>
            <a:r>
              <a:rPr lang="ko-KR" altLang="en-US" sz="1900" dirty="0" err="1"/>
              <a:t>콘텐츠</a:t>
            </a:r>
            <a:r>
              <a:rPr lang="ko-KR" altLang="en-US" sz="1900" dirty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추가</a:t>
            </a:r>
            <a:endParaRPr lang="en-US" altLang="ko-KR" sz="1900" dirty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추가</a:t>
            </a:r>
            <a:endParaRPr lang="en-US" altLang="ko-KR" sz="1700" dirty="0"/>
          </a:p>
          <a:p>
            <a:pPr lvl="2"/>
            <a:r>
              <a:rPr lang="ko-KR" altLang="en-US" sz="1700" dirty="0"/>
              <a:t>삽입된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태그들이 브라우저 화면에 출력</a:t>
            </a:r>
            <a:endParaRPr lang="en-US" altLang="ko-KR" sz="1700" dirty="0"/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/>
          </a:p>
          <a:p>
            <a:r>
              <a:rPr lang="en-US" altLang="ko-KR" sz="2200" dirty="0" err="1"/>
              <a:t>writeln</a:t>
            </a:r>
            <a:r>
              <a:rPr lang="en-US" altLang="ko-KR" sz="2200" dirty="0"/>
              <a:t>()</a:t>
            </a:r>
          </a:p>
          <a:p>
            <a:pPr lvl="1"/>
            <a:r>
              <a:rPr lang="en-US" altLang="ko-KR" sz="1900" dirty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출력</a:t>
            </a:r>
            <a:r>
              <a:rPr lang="en-US" altLang="ko-KR" sz="1900" dirty="0"/>
              <a:t>. </a:t>
            </a:r>
            <a:r>
              <a:rPr lang="ko-KR" altLang="en-US" sz="1900" dirty="0"/>
              <a:t>한 칸 띄는 효과</a:t>
            </a:r>
            <a:endParaRPr lang="en-US" altLang="ko-KR" sz="1900" dirty="0"/>
          </a:p>
          <a:p>
            <a:pPr lvl="1"/>
            <a:r>
              <a:rPr lang="ko-KR" altLang="en-US" sz="1900" dirty="0" err="1"/>
              <a:t>한줄을</a:t>
            </a:r>
            <a:r>
              <a:rPr lang="ko-KR" altLang="en-US" sz="1900" dirty="0"/>
              <a:t> 띄려면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페이지와 자바스크립트 객체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코드는 브라우저로부터 </a:t>
            </a:r>
            <a:r>
              <a:rPr lang="en-US" altLang="ko-KR" dirty="0"/>
              <a:t>3 </a:t>
            </a:r>
            <a:r>
              <a:rPr lang="ko-KR" altLang="en-US" dirty="0"/>
              <a:t>가지 유형의 객체를 제공받아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60639" y="3025625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for(n=0; n&lt;10; n++)		    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18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브라우저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16768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BOM </a:t>
            </a:r>
            <a:r>
              <a:rPr lang="ko-KR" altLang="en-US" sz="1200" b="1" dirty="0"/>
              <a:t>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HTML DOM</a:t>
            </a:r>
          </a:p>
          <a:p>
            <a:r>
              <a:rPr lang="ko-KR" altLang="en-US" sz="1200" b="1" dirty="0"/>
              <a:t>         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코어 객체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108" y="589962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w3c</a:t>
            </a:r>
            <a:r>
              <a:rPr lang="ko-KR" altLang="en-US" dirty="0"/>
              <a:t>에서 지원하는 표준 객체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8-7 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844824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(2+3);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(5);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501008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주목 </a:t>
            </a:r>
            <a:r>
              <a:rPr lang="en-US" altLang="ko-KR" sz="1000" dirty="0"/>
              <a:t>: </a:t>
            </a:r>
            <a:r>
              <a:rPr lang="ko-KR" altLang="en-US" sz="1000" dirty="0"/>
              <a:t>빈 칸 하나</a:t>
            </a:r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8-8 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1589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963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4355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아무 곳이나 클릭하면 </a:t>
            </a:r>
            <a:r>
              <a:rPr lang="ko-KR" altLang="en-US" sz="100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4611006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7FC09-D7B5-4AD4-A64E-13F7450780A6}"/>
              </a:ext>
            </a:extLst>
          </p:cNvPr>
          <p:cNvSpPr txBox="1"/>
          <p:nvPr/>
        </p:nvSpPr>
        <p:spPr>
          <a:xfrm>
            <a:off x="395536" y="6381328"/>
            <a:ext cx="697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</a:t>
            </a:r>
            <a:r>
              <a:rPr lang="ko-KR" altLang="en-US" dirty="0" err="1"/>
              <a:t>완료후</a:t>
            </a:r>
            <a:r>
              <a:rPr lang="ko-KR" altLang="en-US" dirty="0"/>
              <a:t> </a:t>
            </a:r>
            <a:r>
              <a:rPr lang="en-US" altLang="ko-KR" dirty="0"/>
              <a:t>write()</a:t>
            </a:r>
            <a:r>
              <a:rPr lang="ko-KR" altLang="en-US" dirty="0"/>
              <a:t>를 사용하면 현재 페이지를 지우고 </a:t>
            </a:r>
            <a:r>
              <a:rPr lang="en-US" altLang="ko-KR" dirty="0"/>
              <a:t>WRITE</a:t>
            </a:r>
            <a:r>
              <a:rPr lang="ko-KR" altLang="en-US" dirty="0"/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콘텐츠와 별도로 새로운 </a:t>
            </a:r>
            <a:r>
              <a:rPr lang="en-US" altLang="ko-KR" dirty="0"/>
              <a:t>HTML </a:t>
            </a:r>
            <a:r>
              <a:rPr lang="ko-KR" altLang="en-US" dirty="0"/>
              <a:t>페이지 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document </a:t>
            </a:r>
            <a:r>
              <a:rPr lang="ko-KR" altLang="en-US" dirty="0"/>
              <a:t>객체에 담긴 </a:t>
            </a:r>
            <a:r>
              <a:rPr lang="en-US" altLang="ko-KR" dirty="0"/>
              <a:t>DOM </a:t>
            </a:r>
            <a:r>
              <a:rPr lang="ko-KR" altLang="en-US" dirty="0"/>
              <a:t>트리를 나두고 새로 시작 </a:t>
            </a:r>
            <a:r>
              <a:rPr lang="en-US" altLang="ko-KR" dirty="0"/>
              <a:t>(popup</a:t>
            </a:r>
            <a:r>
              <a:rPr lang="ko-KR" altLang="en-US" dirty="0"/>
              <a:t>창 만들기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페이지 완성</a:t>
            </a:r>
            <a:endParaRPr lang="en-US" altLang="ko-KR" dirty="0"/>
          </a:p>
          <a:p>
            <a:pPr lvl="1"/>
            <a:r>
              <a:rPr lang="ko-KR" altLang="en-US" dirty="0"/>
              <a:t>더 이상 </a:t>
            </a:r>
            <a:r>
              <a:rPr lang="en-US" altLang="ko-KR" dirty="0" err="1"/>
              <a:t>document.write</a:t>
            </a:r>
            <a:r>
              <a:rPr lang="en-US" altLang="ko-KR" dirty="0"/>
              <a:t>()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ret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name, specs, replace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ret</a:t>
            </a:r>
            <a:r>
              <a:rPr lang="ko-KR" altLang="en-US" dirty="0" smtClean="0"/>
              <a:t>은 새로 열린 창 객체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표시할 페이지 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  <a:r>
              <a:rPr lang="ko-KR" altLang="en-US" dirty="0" smtClean="0"/>
              <a:t>은 창의 이름 또는 창 띄우기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(&lt;a&gt;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속성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Specs</a:t>
            </a:r>
            <a:r>
              <a:rPr lang="ko-KR" altLang="en-US" dirty="0" smtClean="0"/>
              <a:t>는 선택적인 </a:t>
            </a:r>
            <a:r>
              <a:rPr lang="ko-KR" altLang="en-US" dirty="0"/>
              <a:t>값으로 창의 크기</a:t>
            </a:r>
            <a:r>
              <a:rPr lang="en-US" altLang="ko-KR" dirty="0"/>
              <a:t>, </a:t>
            </a:r>
            <a:r>
              <a:rPr lang="ko-KR" altLang="en-US" dirty="0" err="1"/>
              <a:t>스크롤여부</a:t>
            </a:r>
            <a:r>
              <a:rPr lang="en-US" altLang="ko-KR" dirty="0"/>
              <a:t>, </a:t>
            </a:r>
            <a:r>
              <a:rPr lang="ko-KR" altLang="en-US" dirty="0" err="1"/>
              <a:t>리사이즈</a:t>
            </a:r>
            <a:r>
              <a:rPr lang="ko-KR" altLang="en-US" dirty="0"/>
              <a:t> </a:t>
            </a:r>
            <a:r>
              <a:rPr lang="ko-KR" altLang="en-US" dirty="0" err="1"/>
              <a:t>가능등의</a:t>
            </a:r>
            <a:r>
              <a:rPr lang="ko-KR" altLang="en-US" dirty="0"/>
              <a:t> 속성을 지정합니다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 </a:t>
            </a:r>
            <a:r>
              <a:rPr lang="en-US" altLang="ko-KR" b="1" dirty="0" smtClean="0"/>
              <a:t>replace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히스토리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목록창에</a:t>
            </a:r>
            <a:r>
              <a:rPr lang="ko-KR" altLang="en-US" b="1" dirty="0" smtClean="0"/>
              <a:t> 생성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대체 여부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true</a:t>
            </a:r>
            <a:r>
              <a:rPr lang="ko-KR" altLang="en-US" b="1" dirty="0" smtClean="0"/>
              <a:t>는 현재 </a:t>
            </a:r>
            <a:r>
              <a:rPr lang="ko-KR" altLang="en-US" b="1" dirty="0" err="1" smtClean="0"/>
              <a:t>히스토리를</a:t>
            </a:r>
            <a:r>
              <a:rPr lang="ko-KR" altLang="en-US" b="1" dirty="0" smtClean="0"/>
              <a:t> 대체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false</a:t>
            </a:r>
            <a:r>
              <a:rPr lang="ko-KR" altLang="en-US" b="1" dirty="0" smtClean="0"/>
              <a:t>는 새 항목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620688"/>
            <a:ext cx="37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</a:t>
            </a:r>
            <a:r>
              <a:rPr lang="en-US" altLang="ko-KR" dirty="0" err="1" smtClean="0"/>
              <a:t>indow.open</a:t>
            </a:r>
            <a:r>
              <a:rPr lang="en-US" altLang="ko-KR" dirty="0" smtClean="0"/>
              <a:t>() :</a:t>
            </a:r>
            <a:r>
              <a:rPr lang="ko-KR" altLang="en-US" dirty="0" smtClean="0"/>
              <a:t>새로운 창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89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8-9 HTML </a:t>
            </a:r>
            <a:r>
              <a:rPr lang="ko-KR" altLang="en-US" dirty="0"/>
              <a:t>문서 작성 연습 페이지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win 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open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cols="50"&gt;&lt;/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버튼을 클릭하면 새 윈도우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동적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태그엘리먼트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/>
              <a:t>DOM </a:t>
            </a:r>
            <a:r>
              <a:rPr lang="ko-KR" altLang="en-US" sz="1900" dirty="0"/>
              <a:t>객체 동적 생성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document.createElement</a:t>
            </a:r>
            <a:r>
              <a:rPr lang="en-US" altLang="ko-KR" sz="1900" dirty="0"/>
              <a:t>("</a:t>
            </a:r>
            <a:r>
              <a:rPr lang="ko-KR" altLang="en-US" sz="1900" dirty="0"/>
              <a:t>태그이름</a:t>
            </a:r>
            <a:r>
              <a:rPr lang="en-US" altLang="ko-KR" sz="1900" dirty="0"/>
              <a:t>")</a:t>
            </a:r>
            <a:endParaRPr lang="ko-KR" altLang="en-US" sz="1900" dirty="0"/>
          </a:p>
          <a:p>
            <a:pPr lvl="1"/>
            <a:r>
              <a:rPr lang="ko-KR" altLang="en-US" sz="1500" dirty="0"/>
              <a:t>태그이름의 </a:t>
            </a:r>
            <a:r>
              <a:rPr lang="en-US" altLang="ko-KR" sz="1500" dirty="0"/>
              <a:t>DOM </a:t>
            </a:r>
            <a:r>
              <a:rPr lang="ko-KR" altLang="en-US" sz="1500" dirty="0"/>
              <a:t>객체 생성</a:t>
            </a:r>
            <a:endParaRPr lang="en-US" altLang="ko-KR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 err="1"/>
              <a:t>트리에</a:t>
            </a:r>
            <a:r>
              <a:rPr lang="ko-KR" altLang="en-US" sz="1900" dirty="0"/>
              <a:t> 삽입</a:t>
            </a:r>
            <a:endParaRPr lang="en-US" altLang="ko-KR" sz="19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appendChild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</a:t>
            </a:r>
            <a:r>
              <a:rPr lang="en-US" altLang="ko-KR" sz="1500" dirty="0"/>
              <a:t>); </a:t>
            </a:r>
            <a:endParaRPr lang="ko-KR" altLang="en-US" sz="15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insertBefore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 </a:t>
            </a:r>
            <a:r>
              <a:rPr lang="en-US" altLang="ko-KR" sz="1500" dirty="0"/>
              <a:t>[, </a:t>
            </a:r>
            <a:r>
              <a:rPr lang="ko-KR" altLang="en-US" sz="1500" dirty="0"/>
              <a:t>기준자식</a:t>
            </a:r>
            <a:r>
              <a:rPr lang="en-US" altLang="ko-KR" sz="1500" dirty="0"/>
              <a:t>]); </a:t>
            </a:r>
            <a:endParaRPr lang="ko-KR" altLang="en-US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/>
              <a:t> 생성한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태그를 </a:t>
            </a:r>
            <a:r>
              <a:rPr lang="en-US" altLang="ko-KR" sz="1500" dirty="0"/>
              <a:t>&lt;p "id=p"&gt; </a:t>
            </a:r>
            <a:r>
              <a:rPr lang="ko-KR" altLang="en-US" sz="1500" dirty="0"/>
              <a:t>태그의 마지막 자식으로 추가    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/>
              <a:t>객체의 삭제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var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removedObj</a:t>
            </a:r>
            <a:r>
              <a:rPr lang="en-US" altLang="ko-KR" sz="1500" dirty="0"/>
              <a:t> = </a:t>
            </a:r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removeChild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떼어내고자하는자식객체</a:t>
            </a:r>
            <a:r>
              <a:rPr lang="en-US" altLang="ko-KR" sz="1500" dirty="0"/>
              <a:t>);</a:t>
            </a:r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835696" y="1916832"/>
            <a:ext cx="4716016" cy="1152128"/>
            <a:chOff x="1907704" y="2190055"/>
            <a:chExt cx="4716016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 //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속성을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만듬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endParaRPr lang="en-US" altLang="ko-KR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 //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css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속성을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만듬</a:t>
              </a:r>
              <a:endParaRPr lang="en-US" altLang="ko-KR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."; 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/>
          </a:p>
          <a:p>
            <a:r>
              <a:rPr lang="en-US" altLang="ko-KR" sz="1200" dirty="0"/>
              <a:t> 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이 </a:t>
            </a:r>
            <a:r>
              <a:rPr lang="en-US" altLang="ko-KR" sz="1100" dirty="0"/>
              <a:t> </a:t>
            </a:r>
            <a:r>
              <a:rPr lang="ko-KR" altLang="en-US" sz="1100" dirty="0"/>
              <a:t>자바스크립트 코드는 사실상 오른쪽의 </a:t>
            </a:r>
            <a:endParaRPr lang="en-US" altLang="ko-KR" sz="1100" dirty="0"/>
          </a:p>
          <a:p>
            <a:r>
              <a:rPr lang="en-US" altLang="ko-KR" sz="1100" dirty="0"/>
              <a:t>  &lt;div&gt; </a:t>
            </a:r>
            <a:r>
              <a:rPr lang="ko-KR" altLang="en-US" sz="1100" dirty="0"/>
              <a:t>태그 정보를 가진 </a:t>
            </a:r>
            <a:r>
              <a:rPr lang="en-US" altLang="ko-KR" sz="1100" dirty="0"/>
              <a:t>DOM </a:t>
            </a:r>
            <a:r>
              <a:rPr lang="ko-KR" altLang="en-US" sz="1100" dirty="0"/>
              <a:t>객체 생성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8-10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newDIV.innerHTML</a:t>
            </a:r>
            <a:r>
              <a:rPr lang="en-US" altLang="ko-KR" sz="1200" b="1" dirty="0"/>
              <a:t> 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newDIV.style.backgroundColor</a:t>
            </a:r>
            <a:r>
              <a:rPr lang="en-US" altLang="ko-KR" sz="1200" b="1" dirty="0"/>
              <a:t> = "yellow";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newDIV.onclick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p.removeChild</a:t>
            </a:r>
            <a:r>
              <a:rPr lang="en-US" altLang="ko-KR" sz="1200" b="1" dirty="0"/>
              <a:t>(this);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/>
              <a:t>	};</a:t>
            </a:r>
            <a:r>
              <a:rPr lang="en-US" altLang="ko-KR" sz="1200" b="1" dirty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obj.appendChild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아래와 같이 </a:t>
            </a:r>
            <a:r>
              <a:rPr lang="en-US" altLang="ko-KR" sz="1000" dirty="0"/>
              <a:t>&lt;div&gt; </a:t>
            </a:r>
            <a:r>
              <a:rPr lang="ko-KR" altLang="en-US" sz="1000" dirty="0"/>
              <a:t>태그가 삽입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삭제</a:t>
            </a:r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HTML DOM(</a:t>
            </a:r>
            <a:r>
              <a:rPr lang="ko-KR" altLang="en-US" dirty="0"/>
              <a:t>간단히 </a:t>
            </a:r>
            <a:r>
              <a:rPr lang="en-US" altLang="ko-KR" dirty="0"/>
              <a:t>DOM)</a:t>
            </a:r>
          </a:p>
          <a:p>
            <a:pPr lvl="1"/>
            <a:r>
              <a:rPr lang="ko-KR" altLang="en-US" dirty="0"/>
              <a:t>웹 페이지에 작성된 </a:t>
            </a:r>
            <a:r>
              <a:rPr lang="en-US" altLang="ko-KR" dirty="0"/>
              <a:t>HTML </a:t>
            </a:r>
            <a:r>
              <a:rPr lang="ko-KR" altLang="en-US" dirty="0" err="1"/>
              <a:t>태그엘리먼트당</a:t>
            </a:r>
            <a:r>
              <a:rPr lang="ko-KR" altLang="en-US" dirty="0"/>
              <a:t> 객체</a:t>
            </a:r>
            <a:r>
              <a:rPr lang="en-US" altLang="ko-KR" dirty="0"/>
              <a:t>(DOM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 err="1"/>
              <a:t>태그명</a:t>
            </a:r>
            <a:r>
              <a:rPr lang="en-US" altLang="ko-KR" dirty="0"/>
              <a:t>,</a:t>
            </a:r>
            <a:r>
              <a:rPr lang="ko-KR" altLang="en-US" dirty="0" err="1"/>
              <a:t>속성명</a:t>
            </a:r>
            <a:r>
              <a:rPr lang="en-US" altLang="ko-KR" dirty="0"/>
              <a:t>,</a:t>
            </a:r>
            <a:r>
              <a:rPr lang="ko-KR" altLang="en-US" dirty="0"/>
              <a:t>내용이 각각 </a:t>
            </a:r>
            <a:r>
              <a:rPr lang="en-US" altLang="ko-KR" dirty="0" err="1"/>
              <a:t>dom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위해</a:t>
            </a:r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시트 접근 및 변경</a:t>
            </a:r>
            <a:r>
              <a:rPr lang="en-US" altLang="ko-KR" dirty="0"/>
              <a:t>,</a:t>
            </a:r>
            <a:r>
              <a:rPr lang="ko-KR" altLang="en-US" dirty="0"/>
              <a:t>속성 변경</a:t>
            </a:r>
            <a:endParaRPr lang="en-US" altLang="ko-KR" dirty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이미지 변경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태그엘리먼트의</a:t>
            </a:r>
            <a:r>
              <a:rPr lang="ko-KR" altLang="en-US" dirty="0" smtClean="0"/>
              <a:t> </a:t>
            </a:r>
            <a:r>
              <a:rPr lang="ko-KR" altLang="en-US" dirty="0"/>
              <a:t>포함관계에 따라 </a:t>
            </a:r>
            <a:r>
              <a:rPr lang="en-US" altLang="ko-KR" dirty="0"/>
              <a:t>DOM </a:t>
            </a:r>
            <a:r>
              <a:rPr lang="ko-KR" altLang="en-US" dirty="0"/>
              <a:t>객체의 트리</a:t>
            </a:r>
            <a:r>
              <a:rPr lang="en-US" altLang="ko-KR" dirty="0"/>
              <a:t>(tree)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트리는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 err="1"/>
              <a:t>태그엘리먼트</a:t>
            </a:r>
            <a:r>
              <a:rPr lang="ko-KR" altLang="en-US" dirty="0"/>
              <a:t> 당 하나의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48955"/>
            <a:chOff x="179513" y="260648"/>
            <a:chExt cx="8618863" cy="5948955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177155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69269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 Tree </a:t>
            </a:r>
            <a:r>
              <a:rPr lang="ko-KR" altLang="en-US" dirty="0"/>
              <a:t>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5949280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ko-KR" altLang="en-US" dirty="0" err="1"/>
              <a:t>태그명에</a:t>
            </a:r>
            <a:r>
              <a:rPr lang="ko-KR" altLang="en-US" dirty="0"/>
              <a:t> 의한 </a:t>
            </a:r>
            <a:r>
              <a:rPr lang="en-US" altLang="ko-KR" dirty="0" err="1"/>
              <a:t>dom</a:t>
            </a:r>
            <a:r>
              <a:rPr lang="ko-KR" altLang="en-US" dirty="0"/>
              <a:t>과 속성에 의한 </a:t>
            </a:r>
            <a:r>
              <a:rPr lang="en-US" altLang="ko-KR" dirty="0" err="1"/>
              <a:t>dom</a:t>
            </a:r>
            <a:r>
              <a:rPr lang="en-US" altLang="ko-KR" dirty="0"/>
              <a:t>, </a:t>
            </a:r>
            <a:r>
              <a:rPr lang="ko-KR" altLang="en-US" dirty="0"/>
              <a:t>내용에 의한 </a:t>
            </a:r>
            <a:r>
              <a:rPr lang="en-US" altLang="ko-KR" dirty="0" err="1"/>
              <a:t>dom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으로 구성되며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 err="1"/>
              <a:t>dom</a:t>
            </a:r>
            <a:r>
              <a:rPr lang="ko-KR" altLang="en-US" dirty="0"/>
              <a:t>이 합해져 하나의 </a:t>
            </a:r>
            <a:r>
              <a:rPr lang="ko-KR" altLang="en-US" dirty="0" err="1"/>
              <a:t>엘리먼트가</a:t>
            </a:r>
            <a:r>
              <a:rPr lang="ko-KR" altLang="en-US" dirty="0"/>
              <a:t> 됨</a:t>
            </a:r>
          </a:p>
        </p:txBody>
      </p:sp>
    </p:spTree>
    <p:extLst>
      <p:ext uri="{BB962C8B-B14F-4D97-AF65-F5344CB8AC3E}">
        <p14:creationId xmlns:p14="http://schemas.microsoft.com/office/powerpoint/2010/main" val="19630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443841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자바스크립트는 페이지의 모든 </a:t>
            </a:r>
            <a:r>
              <a:rPr lang="en-US" altLang="ko-KR" b="1" dirty="0"/>
              <a:t>HTML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변경할 수 있음</a:t>
            </a:r>
            <a:endParaRPr lang="en-US" altLang="ko-KR" b="1" dirty="0"/>
          </a:p>
          <a:p>
            <a:r>
              <a:rPr lang="ko-KR" altLang="en-US" b="1" dirty="0"/>
              <a:t>자바스크립트는 페이지의 </a:t>
            </a:r>
            <a:r>
              <a:rPr lang="ko-KR" altLang="en-US" b="1" dirty="0" smtClean="0"/>
              <a:t>모든 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를 변경 </a:t>
            </a:r>
            <a:r>
              <a:rPr lang="ko-KR" altLang="en-US" b="1" dirty="0" err="1" smtClean="0"/>
              <a:t>할수</a:t>
            </a:r>
            <a:r>
              <a:rPr lang="ko-KR" altLang="en-US" b="1" dirty="0" smtClean="0"/>
              <a:t> 있음</a:t>
            </a:r>
            <a:endParaRPr lang="en-US" altLang="ko-KR" b="1" dirty="0" smtClean="0"/>
          </a:p>
          <a:p>
            <a:r>
              <a:rPr lang="ko-KR" altLang="en-US" b="1" dirty="0" smtClean="0"/>
              <a:t>자바스크립트는 페이지의 모든 </a:t>
            </a:r>
            <a:r>
              <a:rPr lang="en-US" altLang="ko-KR" b="1" dirty="0" err="1" smtClean="0"/>
              <a:t>css</a:t>
            </a:r>
            <a:r>
              <a:rPr lang="ko-KR" altLang="en-US" b="1" dirty="0" err="1" smtClean="0"/>
              <a:t>스타일를</a:t>
            </a:r>
            <a:r>
              <a:rPr lang="ko-KR" altLang="en-US" b="1" dirty="0" smtClean="0"/>
              <a:t> 변경 </a:t>
            </a:r>
            <a:r>
              <a:rPr lang="ko-KR" altLang="en-US" b="1" dirty="0" err="1" smtClean="0"/>
              <a:t>할수</a:t>
            </a:r>
            <a:r>
              <a:rPr lang="ko-KR" altLang="en-US" b="1" dirty="0" smtClean="0"/>
              <a:t> 있음</a:t>
            </a:r>
            <a:endParaRPr lang="en-US" altLang="ko-KR" b="1" dirty="0" smtClean="0"/>
          </a:p>
          <a:p>
            <a:r>
              <a:rPr lang="ko-KR" altLang="en-US" b="1" dirty="0" smtClean="0"/>
              <a:t>자바스크립트는 </a:t>
            </a:r>
            <a:r>
              <a:rPr lang="ko-KR" altLang="en-US" b="1" dirty="0"/>
              <a:t>페이지의 존재하는 </a:t>
            </a:r>
            <a:r>
              <a:rPr lang="ko-KR" altLang="en-US" b="1" dirty="0" err="1"/>
              <a:t>엘리먼트나</a:t>
            </a:r>
            <a:r>
              <a:rPr lang="ko-KR" altLang="en-US" b="1" dirty="0"/>
              <a:t> 속성을 제거</a:t>
            </a:r>
            <a:endParaRPr lang="en-US" altLang="ko-KR" b="1" dirty="0"/>
          </a:p>
          <a:p>
            <a:r>
              <a:rPr lang="ko-KR" altLang="en-US" b="1" dirty="0"/>
              <a:t>자바스크립트는 페이지에 새로운 </a:t>
            </a:r>
            <a:r>
              <a:rPr lang="ko-KR" altLang="en-US" b="1" dirty="0" err="1"/>
              <a:t>엘리먼트나</a:t>
            </a:r>
            <a:r>
              <a:rPr lang="ko-KR" altLang="en-US" b="1" dirty="0"/>
              <a:t> 속성을 추가</a:t>
            </a:r>
            <a:endParaRPr lang="en-US" altLang="ko-KR" b="1" dirty="0"/>
          </a:p>
          <a:p>
            <a:r>
              <a:rPr lang="ko-KR" altLang="en-US" b="1" dirty="0"/>
              <a:t>자바스크립트는 페이지에서 이벤트에 대한 응답을 </a:t>
            </a:r>
            <a:r>
              <a:rPr lang="ko-KR" altLang="en-US" b="1" dirty="0" err="1"/>
              <a:t>처리할수</a:t>
            </a:r>
            <a:r>
              <a:rPr lang="ko-KR" altLang="en-US" b="1" dirty="0"/>
              <a:t> 있음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(DOM</a:t>
            </a:r>
            <a:r>
              <a:rPr lang="ko-KR" altLang="en-US" b="1" dirty="0"/>
              <a:t>에서 이벤트 처리 </a:t>
            </a:r>
            <a:r>
              <a:rPr lang="ko-KR" altLang="en-US" b="1" dirty="0" err="1"/>
              <a:t>메서드들을</a:t>
            </a:r>
            <a:r>
              <a:rPr lang="ko-KR" altLang="en-US" b="1" dirty="0"/>
              <a:t> 가지고 있음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자바스크립트는 </a:t>
            </a:r>
            <a:r>
              <a:rPr lang="ko-KR" altLang="en-US" b="1" i="1" dirty="0"/>
              <a:t>이벤트를 </a:t>
            </a:r>
            <a:r>
              <a:rPr lang="ko-KR" altLang="en-US" b="1" i="1" dirty="0" err="1"/>
              <a:t>만들수</a:t>
            </a:r>
            <a:r>
              <a:rPr lang="ko-KR" altLang="en-US" b="1" i="1" dirty="0"/>
              <a:t> 도 있음</a:t>
            </a:r>
            <a:endParaRPr lang="en-US" altLang="ko-KR" b="1" i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자바 스크립트로는 웹에서 </a:t>
            </a:r>
            <a:r>
              <a:rPr lang="ko-KR" altLang="en-US" b="1" dirty="0" err="1">
                <a:sym typeface="Wingdings" panose="05000000000000000000" pitchFamily="2" charset="2"/>
              </a:rPr>
              <a:t>못할일이</a:t>
            </a:r>
            <a:r>
              <a:rPr lang="ko-KR" altLang="en-US" b="1" dirty="0">
                <a:sym typeface="Wingdings" panose="05000000000000000000" pitchFamily="2" charset="2"/>
              </a:rPr>
              <a:t> 없다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4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최상위는  </a:t>
            </a:r>
            <a:r>
              <a:rPr lang="en-US" altLang="ko-KR" dirty="0"/>
              <a:t>document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문서의 루트는 </a:t>
            </a:r>
            <a:r>
              <a:rPr lang="en-US" altLang="ko-KR" dirty="0"/>
              <a:t>&lt;html&gt;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종류는 </a:t>
            </a:r>
            <a:r>
              <a:rPr lang="en-US" altLang="ko-KR" dirty="0"/>
              <a:t>HTML </a:t>
            </a:r>
            <a:r>
              <a:rPr lang="ko-KR" altLang="en-US" dirty="0"/>
              <a:t>태그 </a:t>
            </a:r>
            <a:r>
              <a:rPr lang="en-US" altLang="ko-KR" dirty="0"/>
              <a:t>+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(text)</a:t>
            </a:r>
            <a:r>
              <a:rPr lang="ko-KR" altLang="en-US" dirty="0"/>
              <a:t>만큼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/>
              <a:t>속성</a:t>
            </a:r>
            <a:r>
              <a:rPr lang="en-US" altLang="ko-KR" dirty="0"/>
              <a:t>,</a:t>
            </a:r>
            <a:r>
              <a:rPr lang="ko-KR" altLang="en-US" dirty="0"/>
              <a:t>내용당 </a:t>
            </a:r>
            <a:r>
              <a:rPr lang="en-US" altLang="ko-KR" dirty="0"/>
              <a:t>DOM </a:t>
            </a:r>
            <a:r>
              <a:rPr lang="ko-KR" altLang="en-US" dirty="0"/>
              <a:t>객체가 하나씩 생성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부모 자식 관계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속성과 태그는 형제 관계이고 태그와 내용</a:t>
            </a:r>
            <a:r>
              <a:rPr lang="en-US" altLang="ko-KR" dirty="0"/>
              <a:t>(text)</a:t>
            </a:r>
            <a:r>
              <a:rPr lang="ko-KR" altLang="en-US" dirty="0"/>
              <a:t>는 자식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화면에 그리는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틀</a:t>
            </a:r>
            <a:r>
              <a:rPr lang="en-US" altLang="ko-KR" dirty="0"/>
              <a:t>(document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읽고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브라우저는 </a:t>
            </a:r>
            <a:r>
              <a:rPr lang="en-US" altLang="ko-KR" dirty="0"/>
              <a:t>DOM </a:t>
            </a:r>
            <a:r>
              <a:rPr lang="ko-KR" altLang="en-US" dirty="0"/>
              <a:t>객체를 화면에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HTML </a:t>
            </a:r>
            <a:r>
              <a:rPr lang="ko-KR" altLang="en-US" dirty="0"/>
              <a:t>문서 로딩이 완료되면 </a:t>
            </a:r>
            <a:r>
              <a:rPr lang="en-US" altLang="ko-KR" dirty="0"/>
              <a:t>DOM </a:t>
            </a:r>
            <a:r>
              <a:rPr lang="ko-KR" altLang="en-US" dirty="0"/>
              <a:t>트리 완성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5. DOM </a:t>
            </a:r>
            <a:r>
              <a:rPr lang="ko-KR" altLang="en-US" dirty="0"/>
              <a:t>객체 변경 시</a:t>
            </a:r>
            <a:r>
              <a:rPr lang="en-US" altLang="ko-KR" dirty="0"/>
              <a:t>,</a:t>
            </a:r>
            <a:r>
              <a:rPr lang="ko-KR" altLang="en-US" dirty="0"/>
              <a:t> 브라우저는 해당 </a:t>
            </a:r>
            <a:r>
              <a:rPr lang="en-US" altLang="ko-KR" dirty="0"/>
              <a:t>HTML </a:t>
            </a:r>
            <a:r>
              <a:rPr lang="ko-KR" altLang="en-US" dirty="0"/>
              <a:t>태그의 출력 모양을 바로 갱신</a:t>
            </a:r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847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4196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774061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2983375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19946</TotalTime>
  <Words>2327</Words>
  <Application>Microsoft Office PowerPoint</Application>
  <PresentationFormat>화면 슬라이드 쇼(4:3)</PresentationFormat>
  <Paragraphs>757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HY나무L</vt:lpstr>
      <vt:lpstr>HY헤드라인M</vt:lpstr>
      <vt:lpstr>돋움</vt:lpstr>
      <vt:lpstr>맑은 고딕</vt:lpstr>
      <vt:lpstr>휴먼편지체</vt:lpstr>
      <vt:lpstr>Arial</vt:lpstr>
      <vt:lpstr>Comic Sans MS</vt:lpstr>
      <vt:lpstr>Helvetica</vt:lpstr>
      <vt:lpstr>Wingdings</vt:lpstr>
      <vt:lpstr>Wingdings 2</vt:lpstr>
      <vt:lpstr>가을</vt:lpstr>
      <vt:lpstr>HTML DOM과 document객체</vt:lpstr>
      <vt:lpstr>강의 목표</vt:lpstr>
      <vt:lpstr>HTML 페이지와 자바스크립트 객체</vt:lpstr>
      <vt:lpstr>HTML DOM(Document Object Model)</vt:lpstr>
      <vt:lpstr>PowerPoint 프레젠테이션</vt:lpstr>
      <vt:lpstr>PowerPoint 프레젠테이션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예제 8-1 DOM 객체의 구조 출력 : p 객체 사례</vt:lpstr>
      <vt:lpstr>DOM 객체 다루기</vt:lpstr>
      <vt:lpstr>예제 8–2 &lt;span&gt;의 CSS3 스타일 동적 변경</vt:lpstr>
      <vt:lpstr>innerHTML 프로퍼티</vt:lpstr>
      <vt:lpstr>예제 8-3 innerHTML을 이용하여 HTML 콘텐츠 동적 변경</vt:lpstr>
      <vt:lpstr>this</vt:lpstr>
      <vt:lpstr>예제 8-4 this 활용</vt:lpstr>
      <vt:lpstr>this</vt:lpstr>
      <vt:lpstr>document 객체 </vt:lpstr>
      <vt:lpstr>예제 8-5 document 객체의 프로퍼티 출력</vt:lpstr>
      <vt:lpstr>예제 8-5 document 객체의 프로퍼티 출력</vt:lpstr>
      <vt:lpstr>DOM 트리에서 DOM 객체 찾기</vt:lpstr>
      <vt:lpstr>배열형태로 찾은 객체에 색인번호로 지정 (태그이름이나 클래스이름으로 검색시 복수개)</vt:lpstr>
      <vt:lpstr>Css의 selector형태로 엘리먼트를 찾아내기</vt:lpstr>
      <vt:lpstr>예제 8-6 태그 이름으로 DOM 객체 찾기, getElementsByTagName()</vt:lpstr>
      <vt:lpstr>document.write()와 document.writeln()</vt:lpstr>
      <vt:lpstr>예제 8-7 write()와 writeln() 메소드 활용</vt:lpstr>
      <vt:lpstr>예제 8-8 write()를 잘못 사용하는 예</vt:lpstr>
      <vt:lpstr>document의 열기와 닫기, open()과 close()</vt:lpstr>
      <vt:lpstr>PowerPoint 프레젠테이션</vt:lpstr>
      <vt:lpstr>예제 8-9 HTML 문서 작성 연습 페이지 만들기</vt:lpstr>
      <vt:lpstr>문서의 동적 생성(태그엘리먼트 만들기)</vt:lpstr>
      <vt:lpstr>&lt;div&gt; 태그의 DOM 객체 동적 생성</vt:lpstr>
      <vt:lpstr>예제 8-10 HTML 태그의 동적 추가 및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404</cp:lastModifiedBy>
  <cp:revision>576</cp:revision>
  <dcterms:created xsi:type="dcterms:W3CDTF">2011-08-27T14:53:28Z</dcterms:created>
  <dcterms:modified xsi:type="dcterms:W3CDTF">2023-02-21T04:29:28Z</dcterms:modified>
</cp:coreProperties>
</file>