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87CA-B212-4E70-B87F-814379B97A6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1621-3571-4017-8165-3A27CAA6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Client has 2 options to connect to </a:t>
            </a:r>
            <a:r>
              <a:rPr lang="en-US" baseline="0" dirty="0" err="1" smtClean="0"/>
              <a:t>Tarsan</a:t>
            </a:r>
            <a:r>
              <a:rPr lang="en-US" baseline="0" dirty="0" smtClean="0"/>
              <a:t>: Proxy mode or Browser extension</a:t>
            </a:r>
          </a:p>
          <a:p>
            <a:endParaRPr lang="en-US" dirty="0" smtClean="0"/>
          </a:p>
          <a:p>
            <a:r>
              <a:rPr lang="en-US" dirty="0" smtClean="0"/>
              <a:t>Squid need to be configured to connect with ICAP server</a:t>
            </a:r>
          </a:p>
          <a:p>
            <a:r>
              <a:rPr lang="en-US" dirty="0" smtClean="0"/>
              <a:t>ICAP Server could</a:t>
            </a:r>
            <a:r>
              <a:rPr lang="en-US" baseline="0" dirty="0" smtClean="0"/>
              <a:t> be in the same server with Squid or in different host</a:t>
            </a:r>
          </a:p>
          <a:p>
            <a:endParaRPr lang="en-US" dirty="0" smtClean="0"/>
          </a:p>
          <a:p>
            <a:r>
              <a:rPr lang="en-US" dirty="0" smtClean="0"/>
              <a:t>Both ICAP Server and Browser</a:t>
            </a:r>
            <a:r>
              <a:rPr lang="en-US" baseline="0" dirty="0" smtClean="0"/>
              <a:t> extension</a:t>
            </a:r>
            <a:r>
              <a:rPr lang="en-US" dirty="0" smtClean="0"/>
              <a:t> connect to Rest API Server using 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C1621-3571-4017-8165-3A27CAA6D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Direct</a:t>
            </a:r>
            <a:r>
              <a:rPr lang="en-US" baseline="0" dirty="0" smtClean="0"/>
              <a:t> connection from client to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C1621-3571-4017-8165-3A27CAA6D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Browsing behavior of using proxy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C1621-3571-4017-8165-3A27CAA6D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Client has 2 options to connect to </a:t>
            </a:r>
            <a:r>
              <a:rPr lang="en-US" baseline="0" dirty="0" err="1" smtClean="0"/>
              <a:t>Tarsan</a:t>
            </a:r>
            <a:r>
              <a:rPr lang="en-US" baseline="0" dirty="0" smtClean="0"/>
              <a:t>: Proxy mode or Browser extension</a:t>
            </a:r>
          </a:p>
          <a:p>
            <a:endParaRPr lang="en-US" dirty="0" smtClean="0"/>
          </a:p>
          <a:p>
            <a:r>
              <a:rPr lang="en-US" dirty="0" smtClean="0"/>
              <a:t>Squid need to be configured to connect with ICAP server</a:t>
            </a:r>
          </a:p>
          <a:p>
            <a:r>
              <a:rPr lang="en-US" dirty="0" smtClean="0"/>
              <a:t>ICAP Server could</a:t>
            </a:r>
            <a:r>
              <a:rPr lang="en-US" baseline="0" dirty="0" smtClean="0"/>
              <a:t> be in the same server with Squid or in different host</a:t>
            </a:r>
          </a:p>
          <a:p>
            <a:endParaRPr lang="en-US" dirty="0" smtClean="0"/>
          </a:p>
          <a:p>
            <a:r>
              <a:rPr lang="en-US" dirty="0" smtClean="0"/>
              <a:t>Both ICAP Server and Browser</a:t>
            </a:r>
            <a:r>
              <a:rPr lang="en-US" baseline="0" dirty="0" smtClean="0"/>
              <a:t> extension</a:t>
            </a:r>
            <a:r>
              <a:rPr lang="en-US" dirty="0" smtClean="0"/>
              <a:t> connect to Rest API Server using 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C1621-3571-4017-8165-3A27CAA6D2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426-D6B8-43AC-91E5-F9FA733069F4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D39-3A13-4994-AA2A-AD404E133AA1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629-7EEA-4AAB-8791-618F0FFAB78E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AABD-9586-4E8C-8BB9-DAAB643ACF99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83A1-3B6F-4776-8CB0-920E55F58333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8F2-3B92-45C3-8868-A6B539F6F23C}" type="datetime1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F314-1F52-486B-B8B5-4C2D46E869D9}" type="datetime1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7A09-0304-43EC-B727-9BC34DDB2D11}" type="datetime1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74A8-4E5A-4732-8B1B-F5282E1BA4A4}" type="datetime1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4D1A-96D4-4D67-BDE1-A93F192FBCA4}" type="datetime1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09D5-0C2A-4EB5-A2F4-25E7A167A956}" type="datetime1">
              <a:rPr lang="en-US" smtClean="0"/>
              <a:t>9/23/2015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1FA964-93DA-466A-8F26-59F9899D5FFC}" type="datetime1">
              <a:rPr lang="en-US" smtClean="0"/>
              <a:t>9/23/2015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otes.io/qh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TARSAN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Gunarto</a:t>
            </a:r>
            <a:r>
              <a:rPr lang="en-US" dirty="0" smtClean="0"/>
              <a:t> </a:t>
            </a:r>
            <a:r>
              <a:rPr lang="en-US" dirty="0" err="1" smtClean="0"/>
              <a:t>Sindoro</a:t>
            </a:r>
            <a:r>
              <a:rPr lang="en-US" dirty="0" smtClean="0"/>
              <a:t> </a:t>
            </a:r>
            <a:r>
              <a:rPr lang="en-US" dirty="0" err="1" smtClean="0"/>
              <a:t>Njoo</a:t>
            </a:r>
            <a:r>
              <a:rPr lang="en-US" dirty="0" smtClean="0"/>
              <a:t> (532711)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82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Server: </a:t>
            </a:r>
            <a:r>
              <a:rPr lang="en-US" smtClean="0"/>
              <a:t>Squid 3.5.6</a:t>
            </a:r>
            <a:endParaRPr lang="en-US" dirty="0" smtClean="0"/>
          </a:p>
          <a:p>
            <a:r>
              <a:rPr lang="en-US" dirty="0" smtClean="0"/>
              <a:t>ICAP Server: </a:t>
            </a:r>
            <a:r>
              <a:rPr lang="en-US" dirty="0" err="1" smtClean="0"/>
              <a:t>Greasyspoon</a:t>
            </a:r>
            <a:r>
              <a:rPr lang="en-US" dirty="0" smtClean="0"/>
              <a:t> 1.0.10 (Java)</a:t>
            </a:r>
          </a:p>
          <a:p>
            <a:r>
              <a:rPr lang="en-US" dirty="0" smtClean="0"/>
              <a:t>Rest API Server: Java EE (JDK 8) + Hibernate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API IP: 140.96.29.153</a:t>
            </a:r>
          </a:p>
          <a:p>
            <a:r>
              <a:rPr lang="en-US" dirty="0" smtClean="0"/>
              <a:t>ICAP Server API: 140.96.29.58</a:t>
            </a:r>
            <a:br>
              <a:rPr lang="en-US" dirty="0" smtClean="0"/>
            </a:br>
            <a:r>
              <a:rPr lang="en-US" dirty="0" smtClean="0"/>
              <a:t>backup on: 192.168.56.101 (on </a:t>
            </a:r>
            <a:r>
              <a:rPr lang="en-US" dirty="0" smtClean="0"/>
              <a:t>140.96.29.240)</a:t>
            </a:r>
          </a:p>
          <a:p>
            <a:r>
              <a:rPr lang="en-US" dirty="0"/>
              <a:t>S</a:t>
            </a:r>
            <a:r>
              <a:rPr lang="en-US" dirty="0" smtClean="0"/>
              <a:t>SH: root</a:t>
            </a:r>
            <a:r>
              <a:rPr lang="en-US" smtClean="0"/>
              <a:t>, password</a:t>
            </a:r>
            <a:endParaRPr lang="en-US" dirty="0" smtClean="0"/>
          </a:p>
          <a:p>
            <a:r>
              <a:rPr lang="en-US" dirty="0" smtClean="0"/>
              <a:t>Proxy Server</a:t>
            </a:r>
          </a:p>
          <a:p>
            <a:pPr lvl="1"/>
            <a:r>
              <a:rPr lang="en-US" dirty="0" smtClean="0"/>
              <a:t>IP: </a:t>
            </a:r>
            <a:r>
              <a:rPr lang="en-US" dirty="0" smtClean="0"/>
              <a:t>140.96.29.58</a:t>
            </a:r>
            <a:endParaRPr lang="en-US" dirty="0" smtClean="0"/>
          </a:p>
          <a:p>
            <a:pPr lvl="1"/>
            <a:r>
              <a:rPr lang="en-US" dirty="0" smtClean="0"/>
              <a:t>Port: 3128</a:t>
            </a:r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lalala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lalala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cases: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notes.io/qhND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" y="2590800"/>
            <a:ext cx="80010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TARSAN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01586" y="5019675"/>
            <a:ext cx="5085113" cy="14287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REST </a:t>
            </a:r>
            <a:r>
              <a:rPr lang="en-US" sz="4800" dirty="0" smtClean="0"/>
              <a:t>API Server</a:t>
            </a:r>
            <a:endParaRPr lang="en-US" sz="4800" dirty="0"/>
          </a:p>
        </p:txBody>
      </p:sp>
      <p:sp>
        <p:nvSpPr>
          <p:cNvPr id="14" name="Rounded Rectangle 13"/>
          <p:cNvSpPr/>
          <p:nvPr/>
        </p:nvSpPr>
        <p:spPr>
          <a:xfrm>
            <a:off x="5514975" y="3219450"/>
            <a:ext cx="2362200" cy="800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 Extension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71500" y="2790825"/>
            <a:ext cx="4057650" cy="1657350"/>
            <a:chOff x="742950" y="2762250"/>
            <a:chExt cx="4057650" cy="1657350"/>
          </a:xfrm>
        </p:grpSpPr>
        <p:sp>
          <p:nvSpPr>
            <p:cNvPr id="13" name="Rounded Rectangle 12"/>
            <p:cNvSpPr/>
            <p:nvPr/>
          </p:nvSpPr>
          <p:spPr>
            <a:xfrm>
              <a:off x="742950" y="2762250"/>
              <a:ext cx="4057650" cy="165735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000" dirty="0" smtClean="0"/>
                <a:t>Proxy mode</a:t>
              </a:r>
              <a:endParaRPr lang="en-US" sz="20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90600" y="3276600"/>
              <a:ext cx="1524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Proxy Server</a:t>
              </a:r>
              <a:endParaRPr lang="en-US" sz="2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48000" y="3276600"/>
              <a:ext cx="1524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ICAP Server</a:t>
              </a:r>
            </a:p>
          </p:txBody>
        </p: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2514600" y="36576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638550" y="1295400"/>
            <a:ext cx="14478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stCxn id="25" idx="5"/>
            <a:endCxn id="14" idx="0"/>
          </p:cNvCxnSpPr>
          <p:nvPr/>
        </p:nvCxnSpPr>
        <p:spPr>
          <a:xfrm>
            <a:off x="4874325" y="2075889"/>
            <a:ext cx="1821750" cy="1143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15" idx="0"/>
          </p:cNvCxnSpPr>
          <p:nvPr/>
        </p:nvCxnSpPr>
        <p:spPr>
          <a:xfrm flipH="1">
            <a:off x="1581150" y="2075889"/>
            <a:ext cx="2269425" cy="12292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3438035" y="4114799"/>
            <a:ext cx="401029" cy="9048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495560" y="4067175"/>
            <a:ext cx="401029" cy="9525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86611" y="4572000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using JSON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>
            <a:off x="571500" y="4928235"/>
            <a:ext cx="1143000" cy="152019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flipH="1">
            <a:off x="1743074" y="5545330"/>
            <a:ext cx="1000125" cy="37743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1" idx="1"/>
            <a:endCxn id="15" idx="2"/>
          </p:cNvCxnSpPr>
          <p:nvPr/>
        </p:nvCxnSpPr>
        <p:spPr>
          <a:xfrm flipV="1">
            <a:off x="1143000" y="4067175"/>
            <a:ext cx="438150" cy="86106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62075" y="444817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Proxy authentication requests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446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access to the server using an authentication via Browser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Plug-and-Play on user’s perspective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Couldn’t provide HTTPS service</a:t>
            </a:r>
          </a:p>
          <a:p>
            <a:r>
              <a:rPr lang="en-US" dirty="0" smtClean="0"/>
              <a:t>Flow process: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Proxy authentication on the browser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When user access any HTTP website, user’s requests and responses are passed through ICAP Server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After ICAP Server processes the data, it sends back to the Proxy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Proxy sends the (modified) content to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Browsing in the Internet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499" y="2790825"/>
            <a:ext cx="7315199" cy="1657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 smtClean="0"/>
              <a:t>Proxy mode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81915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Proxy Server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17220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ICAP 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5105400" y="1364644"/>
            <a:ext cx="14478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5" idx="1"/>
            <a:endCxn id="26" idx="7"/>
          </p:cNvCxnSpPr>
          <p:nvPr/>
        </p:nvCxnSpPr>
        <p:spPr>
          <a:xfrm flipH="1">
            <a:off x="2300660" y="1498555"/>
            <a:ext cx="3016765" cy="6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9600" y="1371600"/>
            <a:ext cx="19812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Internet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2801586" y="5019675"/>
            <a:ext cx="5085113" cy="14287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REST </a:t>
            </a:r>
            <a:r>
              <a:rPr lang="en-US" sz="4800" dirty="0" smtClean="0"/>
              <a:t>API Server</a:t>
            </a:r>
            <a:endParaRPr lang="en-US" sz="4800" dirty="0"/>
          </a:p>
        </p:txBody>
      </p:sp>
      <p:sp>
        <p:nvSpPr>
          <p:cNvPr id="31" name="Can 30"/>
          <p:cNvSpPr/>
          <p:nvPr/>
        </p:nvSpPr>
        <p:spPr>
          <a:xfrm>
            <a:off x="571500" y="4928235"/>
            <a:ext cx="1143000" cy="152019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5"/>
            <a:endCxn id="25" idx="3"/>
          </p:cNvCxnSpPr>
          <p:nvPr/>
        </p:nvCxnSpPr>
        <p:spPr>
          <a:xfrm flipV="1">
            <a:off x="2300660" y="2145133"/>
            <a:ext cx="3016765" cy="6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2992" y="1143000"/>
            <a:ext cx="249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90800" y="215208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7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Browsing in the Internet (using Proxy)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499" y="2790825"/>
            <a:ext cx="7315199" cy="1657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 smtClean="0"/>
              <a:t>Proxy mode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81915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Proxy Server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17220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ICAP 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5105400" y="1364644"/>
            <a:ext cx="14478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>
            <a:off x="2343150" y="1498555"/>
            <a:ext cx="2974275" cy="20066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9600" y="1371600"/>
            <a:ext cx="19812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Internet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2801586" y="5019675"/>
            <a:ext cx="5085113" cy="14287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REST API Server</a:t>
            </a:r>
            <a:endParaRPr lang="en-US" sz="4800" dirty="0"/>
          </a:p>
        </p:txBody>
      </p:sp>
      <p:sp>
        <p:nvSpPr>
          <p:cNvPr id="31" name="Can 30"/>
          <p:cNvSpPr/>
          <p:nvPr/>
        </p:nvSpPr>
        <p:spPr>
          <a:xfrm>
            <a:off x="571500" y="4928235"/>
            <a:ext cx="1143000" cy="152019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5" idx="3"/>
          </p:cNvCxnSpPr>
          <p:nvPr/>
        </p:nvCxnSpPr>
        <p:spPr>
          <a:xfrm flipV="1">
            <a:off x="2343150" y="2145133"/>
            <a:ext cx="2974275" cy="192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233" y="1813143"/>
            <a:ext cx="249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9233" y="3363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39362" y="2306615"/>
            <a:ext cx="0" cy="968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72262" y="2306615"/>
            <a:ext cx="0" cy="968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802" y="2477869"/>
            <a:ext cx="10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to Proxy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62264" y="2477869"/>
            <a:ext cx="130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Responses from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5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  <p:bldP spid="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Browsing in the Internet (using ICAP)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499" y="2790825"/>
            <a:ext cx="7315199" cy="1657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 smtClean="0"/>
              <a:t>Proxy mode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81915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Proxy Server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172200" y="3305175"/>
            <a:ext cx="1524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ICAP Server</a:t>
            </a:r>
          </a:p>
        </p:txBody>
      </p:sp>
      <p:sp>
        <p:nvSpPr>
          <p:cNvPr id="25" name="Oval 24"/>
          <p:cNvSpPr/>
          <p:nvPr/>
        </p:nvSpPr>
        <p:spPr>
          <a:xfrm>
            <a:off x="5105400" y="1364644"/>
            <a:ext cx="14478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609600" y="1371600"/>
            <a:ext cx="19812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Internet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2801586" y="5019675"/>
            <a:ext cx="5085113" cy="14287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REST </a:t>
            </a:r>
            <a:r>
              <a:rPr lang="en-US" sz="4800" dirty="0" smtClean="0"/>
              <a:t>API Server</a:t>
            </a:r>
            <a:endParaRPr lang="en-US" sz="4800" dirty="0"/>
          </a:p>
        </p:txBody>
      </p:sp>
      <p:sp>
        <p:nvSpPr>
          <p:cNvPr id="31" name="Can 30"/>
          <p:cNvSpPr/>
          <p:nvPr/>
        </p:nvSpPr>
        <p:spPr>
          <a:xfrm>
            <a:off x="571500" y="4928235"/>
            <a:ext cx="1143000" cy="1520190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95400" y="2306615"/>
            <a:ext cx="0" cy="968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18989" y="2306615"/>
            <a:ext cx="0" cy="968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4802" y="2477869"/>
            <a:ext cx="10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to Proxy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18989" y="24778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Responses from Proxy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43150" y="3686175"/>
            <a:ext cx="38290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6733685" y="4114799"/>
            <a:ext cx="401029" cy="9048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8947" y="4572000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using JSON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flipH="1">
            <a:off x="1743074" y="5545330"/>
            <a:ext cx="1000125" cy="37743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47701" y="3669268"/>
            <a:ext cx="34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 adaptation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23768" y="1922463"/>
            <a:ext cx="2743199" cy="1381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95301" y="2145133"/>
            <a:ext cx="2922124" cy="14658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01896" y="1997809"/>
            <a:ext cx="249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09652" y="288739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Internet Content Adaptation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Used to extend transparent proxy server (e.g., Squid)</a:t>
            </a:r>
          </a:p>
          <a:p>
            <a:r>
              <a:rPr lang="en-US" dirty="0" smtClean="0"/>
              <a:t>Generally used for </a:t>
            </a:r>
            <a:r>
              <a:rPr lang="en-US" u="sng" dirty="0"/>
              <a:t>virus scanning</a:t>
            </a:r>
            <a:r>
              <a:rPr lang="en-US" dirty="0"/>
              <a:t>, </a:t>
            </a:r>
            <a:r>
              <a:rPr lang="en-US" u="sng" dirty="0"/>
              <a:t>content filter</a:t>
            </a:r>
            <a:r>
              <a:rPr lang="en-US" dirty="0"/>
              <a:t>, </a:t>
            </a:r>
            <a:r>
              <a:rPr lang="en-US" u="sng" dirty="0" smtClean="0"/>
              <a:t>translation</a:t>
            </a:r>
            <a:r>
              <a:rPr lang="en-US" dirty="0"/>
              <a:t>, </a:t>
            </a:r>
            <a:r>
              <a:rPr lang="en-US" u="sng" dirty="0"/>
              <a:t>adding ads</a:t>
            </a:r>
            <a:r>
              <a:rPr lang="en-US" dirty="0"/>
              <a:t>, etc.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b="1" dirty="0" smtClean="0"/>
              <a:t>Proxy-independent</a:t>
            </a:r>
          </a:p>
          <a:p>
            <a:pPr lvl="1"/>
            <a:r>
              <a:rPr lang="en-US" b="1" dirty="0" smtClean="0"/>
              <a:t>Scalable</a:t>
            </a:r>
          </a:p>
          <a:p>
            <a:pPr lvl="1"/>
            <a:r>
              <a:rPr lang="en-US" b="1" dirty="0" smtClean="0"/>
              <a:t>No </a:t>
            </a:r>
            <a:r>
              <a:rPr lang="en-US" b="1" dirty="0"/>
              <a:t>Squid </a:t>
            </a:r>
            <a:r>
              <a:rPr lang="en-US" b="1" dirty="0" smtClean="0"/>
              <a:t>modifications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remote adaptation servers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b="1" dirty="0"/>
              <a:t>Communication </a:t>
            </a:r>
            <a:r>
              <a:rPr lang="en-US" b="1" dirty="0" smtClean="0"/>
              <a:t>delays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a stand-alone ICAP server </a:t>
            </a:r>
            <a:r>
              <a:rPr lang="en-US" dirty="0" smtClean="0"/>
              <a:t>(Process or Host)</a:t>
            </a:r>
          </a:p>
          <a:p>
            <a:pPr lvl="1"/>
            <a:r>
              <a:rPr lang="en-US" dirty="0"/>
              <a:t>Protocol functionality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ICAP Request-Response Process</a:t>
            </a:r>
            <a:endParaRPr lang="en-US" sz="4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ICAP Request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ICAP Response </a:t>
            </a:r>
            <a:r>
              <a:rPr lang="en-US" u="sng" dirty="0" smtClean="0">
                <a:solidFill>
                  <a:srgbClr val="FF0000"/>
                </a:solidFill>
              </a:rPr>
              <a:t>Process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" name="Content Placeholder 15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008" t="16585" r="59035" b="51383"/>
          <a:stretch/>
        </p:blipFill>
        <p:spPr bwMode="auto">
          <a:xfrm>
            <a:off x="457200" y="3039600"/>
            <a:ext cx="3657600" cy="2221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Content Placeholder 16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803" t="32348" r="59446" b="34962"/>
          <a:stretch/>
        </p:blipFill>
        <p:spPr bwMode="auto">
          <a:xfrm>
            <a:off x="4419600" y="3009648"/>
            <a:ext cx="3657600" cy="2281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5410200"/>
            <a:ext cx="34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 request to the Internet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5410200"/>
            <a:ext cx="381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 response from the Internet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578691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Thus, we could insert ads here!</a:t>
            </a:r>
          </a:p>
        </p:txBody>
      </p:sp>
    </p:spTree>
    <p:extLst>
      <p:ext uri="{BB962C8B-B14F-4D97-AF65-F5344CB8AC3E}">
        <p14:creationId xmlns:p14="http://schemas.microsoft.com/office/powerpoint/2010/main" val="297704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4" grpId="0"/>
      <p:bldP spid="1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(Representational </a:t>
            </a:r>
            <a:r>
              <a:rPr lang="en-US" dirty="0"/>
              <a:t>State </a:t>
            </a:r>
            <a:r>
              <a:rPr lang="en-US" dirty="0" smtClean="0"/>
              <a:t>Transfer) architecture for scalable web services over HTTP</a:t>
            </a:r>
          </a:p>
          <a:p>
            <a:r>
              <a:rPr lang="en-US" dirty="0" smtClean="0"/>
              <a:t>Use JSON to communicate over HTTP requests</a:t>
            </a:r>
          </a:p>
          <a:p>
            <a:r>
              <a:rPr lang="en-US" dirty="0" smtClean="0"/>
              <a:t>Provide various functions:</a:t>
            </a:r>
          </a:p>
          <a:p>
            <a:pPr lvl="1"/>
            <a:r>
              <a:rPr lang="en-US" b="1" dirty="0" smtClean="0"/>
              <a:t>USER LOGIN</a:t>
            </a:r>
            <a:endParaRPr lang="en-US" b="1" dirty="0"/>
          </a:p>
          <a:p>
            <a:pPr lvl="1"/>
            <a:r>
              <a:rPr lang="en-US" b="1" dirty="0" smtClean="0"/>
              <a:t>USER REGISTRATION</a:t>
            </a:r>
            <a:endParaRPr lang="en-US" b="1" dirty="0"/>
          </a:p>
          <a:p>
            <a:pPr lvl="1"/>
            <a:r>
              <a:rPr lang="en-US" b="1" dirty="0"/>
              <a:t>LOG USER EVENT</a:t>
            </a:r>
          </a:p>
          <a:p>
            <a:pPr lvl="1"/>
            <a:r>
              <a:rPr lang="en-US" b="1" dirty="0"/>
              <a:t>RETRIEVE ADS URL</a:t>
            </a:r>
          </a:p>
          <a:p>
            <a:pPr lvl="1"/>
            <a:r>
              <a:rPr lang="en-US" b="1" dirty="0"/>
              <a:t>CREATE PATTERN</a:t>
            </a:r>
          </a:p>
          <a:p>
            <a:pPr lvl="1"/>
            <a:r>
              <a:rPr lang="en-US" b="1" dirty="0"/>
              <a:t>GENERATE PATTERN LIST</a:t>
            </a:r>
          </a:p>
          <a:p>
            <a:pPr lvl="1"/>
            <a:r>
              <a:rPr lang="en-US" b="1" dirty="0"/>
              <a:t>CREATE ADS</a:t>
            </a:r>
          </a:p>
          <a:p>
            <a:pPr lvl="1"/>
            <a:r>
              <a:rPr lang="en-US" b="1" dirty="0" smtClean="0"/>
              <a:t>ADS CLICK HANDLER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119</TotalTime>
  <Words>492</Words>
  <Application>Microsoft Office PowerPoint</Application>
  <PresentationFormat>On-screen Show (4:3)</PresentationFormat>
  <Paragraphs>135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TARSAN API</vt:lpstr>
      <vt:lpstr>Overall Architecture</vt:lpstr>
      <vt:lpstr>Proxy Mode</vt:lpstr>
      <vt:lpstr>Browsing in the Internet</vt:lpstr>
      <vt:lpstr>Browsing in the Internet (using Proxy)</vt:lpstr>
      <vt:lpstr>Browsing in the Internet (using ICAP)</vt:lpstr>
      <vt:lpstr>ICAP</vt:lpstr>
      <vt:lpstr>ICAP Request-Response Process</vt:lpstr>
      <vt:lpstr>REST API</vt:lpstr>
      <vt:lpstr>Implementation Details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TARSAN API</dc:title>
  <dc:creator/>
  <cp:lastModifiedBy>楊源彬</cp:lastModifiedBy>
  <cp:revision>42</cp:revision>
  <dcterms:created xsi:type="dcterms:W3CDTF">2006-08-16T00:00:00Z</dcterms:created>
  <dcterms:modified xsi:type="dcterms:W3CDTF">2015-09-23T05:57:14Z</dcterms:modified>
</cp:coreProperties>
</file>