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58" r:id="rId4"/>
    <p:sldId id="270" r:id="rId5"/>
    <p:sldId id="262" r:id="rId6"/>
    <p:sldId id="261" r:id="rId7"/>
    <p:sldId id="264" r:id="rId8"/>
    <p:sldId id="263" r:id="rId9"/>
    <p:sldId id="259" r:id="rId10"/>
    <p:sldId id="260" r:id="rId11"/>
    <p:sldId id="265" r:id="rId12"/>
    <p:sldId id="273" r:id="rId13"/>
    <p:sldId id="275" r:id="rId14"/>
    <p:sldId id="276" r:id="rId15"/>
    <p:sldId id="272" r:id="rId16"/>
    <p:sldId id="257" r:id="rId17"/>
    <p:sldId id="267" r:id="rId18"/>
    <p:sldId id="277" r:id="rId19"/>
    <p:sldId id="268" r:id="rId20"/>
    <p:sldId id="271" r:id="rId21"/>
    <p:sldId id="274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4" d="100"/>
          <a:sy n="84" d="100"/>
        </p:scale>
        <p:origin x="-1578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D9B-C274-449A-86A2-F6F5A111BEC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EB9C2-86D2-40F4-949F-5F555A8D95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D9B-C274-449A-86A2-F6F5A111BEC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9C2-86D2-40F4-949F-5F555A8D9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D9B-C274-449A-86A2-F6F5A111BEC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9C2-86D2-40F4-949F-5F555A8D9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D9B-C274-449A-86A2-F6F5A111BEC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9C2-86D2-40F4-949F-5F555A8D9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D9B-C274-449A-86A2-F6F5A111BEC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9C2-86D2-40F4-949F-5F555A8D9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D9B-C274-449A-86A2-F6F5A111BEC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9C2-86D2-40F4-949F-5F555A8D95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D9B-C274-449A-86A2-F6F5A111BEC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9C2-86D2-40F4-949F-5F555A8D95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D9B-C274-449A-86A2-F6F5A111BEC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9C2-86D2-40F4-949F-5F555A8D9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D9B-C274-449A-86A2-F6F5A111BEC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9C2-86D2-40F4-949F-5F555A8D9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D9B-C274-449A-86A2-F6F5A111BEC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9C2-86D2-40F4-949F-5F555A8D9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D9B-C274-449A-86A2-F6F5A111BEC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9C2-86D2-40F4-949F-5F555A8D9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9E3ED9B-C274-449A-86A2-F6F5A111BEC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17EB9C2-86D2-40F4-949F-5F555A8D9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yANkWDXUyQ" TargetMode="External"/><Relationship Id="rId2" Type="http://schemas.openxmlformats.org/officeDocument/2006/relationships/hyperlink" Target="https://www.youtube.com/watch?v=uawNiGjAcg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 </a:t>
            </a:r>
            <a:r>
              <a:rPr lang="en-US" dirty="0" err="1" smtClean="0"/>
              <a:t>Armour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Robertson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5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negate_words</a:t>
            </a:r>
            <a:r>
              <a:rPr lang="en-US" dirty="0"/>
              <a:t> = [ '</a:t>
            </a:r>
            <a:r>
              <a:rPr lang="en-US" dirty="0" err="1"/>
              <a:t>nike</a:t>
            </a:r>
            <a:r>
              <a:rPr lang="en-US" dirty="0"/>
              <a:t>', 'brooks', 'collection', 'collect', '</a:t>
            </a:r>
            <a:r>
              <a:rPr lang="en-US" dirty="0" err="1"/>
              <a:t>jordan</a:t>
            </a:r>
            <a:r>
              <a:rPr lang="en-US" dirty="0"/>
              <a:t>', 'curry','</a:t>
            </a:r>
            <a:r>
              <a:rPr lang="en-US" dirty="0" err="1"/>
              <a:t>lonzo</a:t>
            </a:r>
            <a:r>
              <a:rPr lang="en-US" dirty="0"/>
              <a:t>','</a:t>
            </a:r>
            <a:r>
              <a:rPr lang="en-US" dirty="0" err="1"/>
              <a:t>lebron</a:t>
            </a:r>
            <a:r>
              <a:rPr lang="en-US" dirty="0"/>
              <a:t>','</a:t>
            </a:r>
            <a:r>
              <a:rPr lang="en-US" dirty="0" err="1"/>
              <a:t>durant</a:t>
            </a:r>
            <a:r>
              <a:rPr lang="en-US" dirty="0"/>
              <a:t>','</a:t>
            </a:r>
            <a:r>
              <a:rPr lang="en-US" dirty="0" err="1"/>
              <a:t>lavar</a:t>
            </a:r>
            <a:r>
              <a:rPr lang="en-US" dirty="0"/>
              <a:t>','</a:t>
            </a:r>
            <a:r>
              <a:rPr lang="en-US" dirty="0" err="1"/>
              <a:t>subscribe','reebok</a:t>
            </a:r>
            <a:r>
              <a:rPr lang="en-US" dirty="0"/>
              <a:t>', '</a:t>
            </a:r>
            <a:r>
              <a:rPr lang="en-US" dirty="0" err="1"/>
              <a:t>adidas</a:t>
            </a:r>
            <a:r>
              <a:rPr lang="en-US" dirty="0"/>
              <a:t>', '</a:t>
            </a:r>
            <a:r>
              <a:rPr lang="en-US" dirty="0" err="1"/>
              <a:t>northface</a:t>
            </a:r>
            <a:r>
              <a:rPr lang="en-US" dirty="0"/>
              <a:t>', '</a:t>
            </a:r>
            <a:r>
              <a:rPr lang="en-US" dirty="0" err="1"/>
              <a:t>newbalance</a:t>
            </a:r>
            <a:r>
              <a:rPr lang="en-US" dirty="0"/>
              <a:t>', 'review', 'sale', 'offer', 'live','cheap','</a:t>
            </a:r>
            <a:r>
              <a:rPr lang="en-US" dirty="0" err="1"/>
              <a:t>ebay</a:t>
            </a:r>
            <a:r>
              <a:rPr lang="en-US" dirty="0"/>
              <a:t>','</a:t>
            </a:r>
            <a:r>
              <a:rPr lang="en-US" dirty="0" err="1"/>
              <a:t>discount','amazon</a:t>
            </a:r>
            <a:r>
              <a:rPr lang="en-US" dirty="0"/>
              <a:t>', 'buy', 'top', 'best', 'how', 'free' 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3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OBJECTIVES:</a:t>
            </a:r>
          </a:p>
          <a:p>
            <a:r>
              <a:rPr lang="en-US" dirty="0" smtClean="0"/>
              <a:t>Remove Reviews, How-</a:t>
            </a:r>
            <a:r>
              <a:rPr lang="en-US" dirty="0" err="1" smtClean="0"/>
              <a:t>to’s</a:t>
            </a:r>
            <a:endParaRPr lang="en-US" dirty="0" smtClean="0"/>
          </a:p>
          <a:p>
            <a:r>
              <a:rPr lang="en-US" dirty="0" smtClean="0"/>
              <a:t>Remove Competitors and their references</a:t>
            </a:r>
          </a:p>
          <a:p>
            <a:r>
              <a:rPr lang="en-US" dirty="0" smtClean="0"/>
              <a:t>Remove sales pitches (free, cheap, </a:t>
            </a:r>
            <a:r>
              <a:rPr lang="en-US" dirty="0" err="1" smtClean="0"/>
              <a:t>ebay</a:t>
            </a:r>
            <a:r>
              <a:rPr lang="en-US" dirty="0" smtClean="0"/>
              <a:t>, amazon, discount)</a:t>
            </a:r>
          </a:p>
          <a:p>
            <a:r>
              <a:rPr lang="en-US" dirty="0" smtClean="0"/>
              <a:t>Negate Athletes (Jordan, </a:t>
            </a:r>
            <a:r>
              <a:rPr lang="en-US" dirty="0" smtClean="0"/>
              <a:t>Curry, LeBron)</a:t>
            </a:r>
            <a:endParaRPr lang="en-US" dirty="0" smtClean="0"/>
          </a:p>
          <a:p>
            <a:r>
              <a:rPr lang="en-US" dirty="0" smtClean="0"/>
              <a:t>Negate professional channels (subscribe)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Decay </a:t>
            </a:r>
            <a:r>
              <a:rPr lang="en-US" dirty="0" smtClean="0"/>
              <a:t>function – The distance between words and </a:t>
            </a:r>
            <a:endParaRPr lang="en-US" dirty="0" smtClean="0"/>
          </a:p>
          <a:p>
            <a:r>
              <a:rPr lang="en-US" dirty="0" smtClean="0"/>
              <a:t>Propagation – </a:t>
            </a:r>
            <a:r>
              <a:rPr lang="en-US" dirty="0" err="1" smtClean="0"/>
              <a:t>Occurances</a:t>
            </a:r>
            <a:r>
              <a:rPr lang="en-US" dirty="0" smtClean="0"/>
              <a:t>, duplicates and </a:t>
            </a:r>
            <a:r>
              <a:rPr lang="en-US" dirty="0" err="1" smtClean="0"/>
              <a:t>synonmys</a:t>
            </a:r>
            <a:endParaRPr lang="en-US" dirty="0" smtClean="0"/>
          </a:p>
          <a:p>
            <a:r>
              <a:rPr lang="en-US" dirty="0" smtClean="0"/>
              <a:t>Coercion </a:t>
            </a:r>
            <a:r>
              <a:rPr lang="en-US" dirty="0" smtClean="0"/>
              <a:t> - synonyms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1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2088"/>
          </a:xfrm>
        </p:spPr>
        <p:txBody>
          <a:bodyPr/>
          <a:lstStyle/>
          <a:p>
            <a:r>
              <a:rPr lang="en-US" dirty="0" smtClean="0"/>
              <a:t>Last Week Highest 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uggsley\Documents\Under Armour\Lat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11" y="1422400"/>
            <a:ext cx="9245599" cy="543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6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muggsley\Documents\Under Armour\Lastes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222" y="1580445"/>
            <a:ext cx="9031111" cy="502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22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SOC17 - Lake MX421 Endurance </a:t>
            </a:r>
            <a:r>
              <a:rPr lang="fr-FR" b="1" dirty="0" err="1" smtClean="0"/>
              <a:t>Cycling</a:t>
            </a:r>
            <a:r>
              <a:rPr lang="fr-FR" b="1" dirty="0" smtClean="0"/>
              <a:t> </a:t>
            </a:r>
            <a:r>
              <a:rPr lang="fr-FR" b="1" dirty="0" err="1" smtClean="0"/>
              <a:t>Shoe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https://www.youtube.com/watch?v=GmGGLOeXQvs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4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(as of May 10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Past 30 days Average 143 videos per day with references to shoes</a:t>
            </a:r>
          </a:p>
          <a:p>
            <a:r>
              <a:rPr lang="en-US" dirty="0" smtClean="0"/>
              <a:t>Past 7 days Average 127 videos per day for a total of 4297 and 884 videos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0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Ruby</a:t>
            </a:r>
          </a:p>
          <a:p>
            <a:r>
              <a:rPr lang="en-US" dirty="0" smtClean="0"/>
              <a:t>Runs within </a:t>
            </a:r>
            <a:r>
              <a:rPr lang="en-US" dirty="0" err="1" smtClean="0"/>
              <a:t>Logstash</a:t>
            </a:r>
            <a:r>
              <a:rPr lang="en-US" dirty="0" smtClean="0"/>
              <a:t>, Outputs to Elasticsearch, viewed on Kibana (UI)</a:t>
            </a:r>
          </a:p>
          <a:p>
            <a:r>
              <a:rPr lang="en-US" dirty="0" smtClean="0"/>
              <a:t>Performs: Tagging =&gt; Preprocessing =&gt; parsing =&gt; aggregation of terms =&gt; by-word parsing then looping =&gt; scoring =&gt; labeling =&gt; insert back into Backend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Located: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logstash</a:t>
            </a:r>
            <a:r>
              <a:rPr lang="en-US" dirty="0"/>
              <a:t>/</a:t>
            </a:r>
            <a:r>
              <a:rPr lang="en-US" dirty="0" err="1"/>
              <a:t>conf.d</a:t>
            </a:r>
            <a:r>
              <a:rPr lang="en-US" dirty="0"/>
              <a:t>/query-</a:t>
            </a:r>
            <a:r>
              <a:rPr lang="en-US" dirty="0" err="1"/>
              <a:t>shoe.conf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543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2" y="0"/>
            <a:ext cx="880533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859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score CAN words: Creative, Anatomy, Nomenclature</a:t>
            </a:r>
          </a:p>
          <a:p>
            <a:r>
              <a:rPr lang="en-US" dirty="0" smtClean="0"/>
              <a:t>Usage: per each CAN word in C(sub-i) recursively move to last starter word and count distance for Distance Vector.</a:t>
            </a:r>
          </a:p>
          <a:p>
            <a:endParaRPr lang="en-US" dirty="0"/>
          </a:p>
          <a:p>
            <a:r>
              <a:rPr lang="en-US" b="1" dirty="0" smtClean="0"/>
              <a:t>Identify distance between critical words and directional word flow pattern.</a:t>
            </a:r>
          </a:p>
          <a:p>
            <a:endParaRPr lang="en-US" dirty="0"/>
          </a:p>
          <a:p>
            <a:r>
              <a:rPr lang="en-US" dirty="0" smtClean="0"/>
              <a:t>i.e. “My new welt design” or “This new insole technology I designed”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0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Shoe Innovation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</a:p>
          <a:p>
            <a:pPr lvl="1"/>
            <a:r>
              <a:rPr lang="en-US" dirty="0" smtClean="0"/>
              <a:t>Find </a:t>
            </a:r>
            <a:r>
              <a:rPr lang="en-US" dirty="0" smtClean="0"/>
              <a:t>videos that express innovative uses pertaining to shoes.</a:t>
            </a:r>
            <a:endParaRPr lang="en-US" dirty="0" smtClean="0"/>
          </a:p>
          <a:p>
            <a:pPr lvl="1"/>
            <a:r>
              <a:rPr lang="en-US" dirty="0" smtClean="0"/>
              <a:t>Identify context, creative expression, innovative components (nomenclature) on various </a:t>
            </a:r>
            <a:r>
              <a:rPr lang="en-US" dirty="0" smtClean="0"/>
              <a:t>parts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the anatomy.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98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pre-cursors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silly easy way to keep your running shoes in top condition.</a:t>
            </a:r>
          </a:p>
          <a:p>
            <a:pPr lvl="1"/>
            <a:r>
              <a:rPr lang="en-US" dirty="0">
                <a:hlinkClick r:id="rId2"/>
              </a:rPr>
              <a:t>https://www.youtube.com/watch?v=uawNiGjAcgY</a:t>
            </a:r>
            <a:endParaRPr lang="en-US" dirty="0"/>
          </a:p>
          <a:p>
            <a:r>
              <a:rPr lang="en-US" sz="2400" dirty="0"/>
              <a:t>Differences Between Hard and Clay Court Tennis Shoes (w/ </a:t>
            </a:r>
            <a:r>
              <a:rPr lang="en-US" sz="2400" dirty="0" err="1"/>
              <a:t>Bethanie</a:t>
            </a:r>
            <a:r>
              <a:rPr lang="en-US" sz="2400" dirty="0"/>
              <a:t> </a:t>
            </a:r>
            <a:r>
              <a:rPr lang="en-US" sz="2400" dirty="0" err="1"/>
              <a:t>Mattek</a:t>
            </a:r>
            <a:r>
              <a:rPr lang="en-US" sz="2400" dirty="0"/>
              <a:t>-Sands)</a:t>
            </a:r>
          </a:p>
          <a:p>
            <a:pPr lvl="1"/>
            <a:r>
              <a:rPr lang="en-US" dirty="0">
                <a:hlinkClick r:id="rId3"/>
              </a:rPr>
              <a:t>https://www.youtube.com/watch?v=MyANkWDXUyQ</a:t>
            </a:r>
            <a:endParaRPr lang="en-US" dirty="0"/>
          </a:p>
          <a:p>
            <a:r>
              <a:rPr lang="en-US" dirty="0" smtClean="0"/>
              <a:t>Ladies Gym Trainers Walking Trainers </a:t>
            </a:r>
            <a:r>
              <a:rPr lang="en-US" dirty="0" err="1" smtClean="0"/>
              <a:t>Womens</a:t>
            </a:r>
            <a:r>
              <a:rPr lang="en-US" dirty="0" smtClean="0"/>
              <a:t> Fitness Lightweight Sports Running Shoes</a:t>
            </a:r>
          </a:p>
          <a:p>
            <a:pPr lvl="1"/>
            <a:r>
              <a:rPr lang="en-US" dirty="0" smtClean="0"/>
              <a:t>A1nxV3WWFg</a:t>
            </a:r>
          </a:p>
          <a:p>
            <a:r>
              <a:rPr lang="en-US" dirty="0"/>
              <a:t>Crayola Shoe Studio Unboxing Create Your Own Designer Shoes | Design your </a:t>
            </a:r>
            <a:r>
              <a:rPr lang="en-US" dirty="0" smtClean="0"/>
              <a:t>Shoes</a:t>
            </a:r>
          </a:p>
          <a:p>
            <a:pPr lvl="1"/>
            <a:r>
              <a:rPr lang="en-US" dirty="0"/>
              <a:t>Dc6RUdG40Fk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6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Comfort Diabetic Shoes </a:t>
            </a:r>
            <a:r>
              <a:rPr lang="en-US" dirty="0" smtClean="0"/>
              <a:t>Men's</a:t>
            </a:r>
          </a:p>
          <a:p>
            <a:pPr lvl="1"/>
            <a:r>
              <a:rPr lang="en-US" dirty="0" err="1" smtClean="0"/>
              <a:t>I_jULmsvLlc</a:t>
            </a:r>
            <a:endParaRPr lang="en-US" dirty="0" smtClean="0"/>
          </a:p>
          <a:p>
            <a:r>
              <a:rPr lang="en-US" dirty="0"/>
              <a:t>Get inspired - passion and </a:t>
            </a:r>
            <a:r>
              <a:rPr lang="en-US" dirty="0" err="1"/>
              <a:t>craftmanship</a:t>
            </a:r>
            <a:r>
              <a:rPr lang="en-US" dirty="0"/>
              <a:t> for cycling shoes @ </a:t>
            </a:r>
            <a:r>
              <a:rPr lang="en-US" dirty="0" err="1" smtClean="0"/>
              <a:t>Northwave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sz="2000" i="1" dirty="0" smtClean="0"/>
              <a:t>“</a:t>
            </a:r>
            <a:r>
              <a:rPr lang="en-US" sz="2000" i="1" dirty="0"/>
              <a:t>The development of a cycling shoe. Inspired by the needs of the athletes and </a:t>
            </a:r>
            <a:r>
              <a:rPr lang="en-US" sz="2000" i="1" dirty="0" err="1"/>
              <a:t>realised</a:t>
            </a:r>
            <a:r>
              <a:rPr lang="en-US" sz="2000" i="1" dirty="0"/>
              <a:t> with a combination of pure </a:t>
            </a:r>
            <a:r>
              <a:rPr lang="en-US" sz="2000" i="1" dirty="0" err="1"/>
              <a:t>craftmanship</a:t>
            </a:r>
            <a:r>
              <a:rPr lang="en-US" sz="2000" i="1" dirty="0"/>
              <a:t> and high technology.”</a:t>
            </a:r>
            <a:endParaRPr lang="en-US" sz="2000" i="1" dirty="0" smtClean="0"/>
          </a:p>
          <a:p>
            <a:pPr lvl="2"/>
            <a:r>
              <a:rPr lang="en-US" dirty="0"/>
              <a:t>3RNkEeiIQJ0</a:t>
            </a:r>
          </a:p>
        </p:txBody>
      </p:sp>
    </p:spTree>
    <p:extLst>
      <p:ext uri="{BB962C8B-B14F-4D97-AF65-F5344CB8AC3E}">
        <p14:creationId xmlns:p14="http://schemas.microsoft.com/office/powerpoint/2010/main" val="799771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and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3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https://&lt;GoogleAPI&gt;/search?part=snippet&amp;</a:t>
            </a:r>
            <a:r>
              <a:rPr lang="en-US" sz="2400" b="1" dirty="0" smtClean="0"/>
              <a:t>order</a:t>
            </a:r>
            <a:r>
              <a:rPr lang="en-US" sz="2400" dirty="0" smtClean="0"/>
              <a:t>=</a:t>
            </a:r>
            <a:r>
              <a:rPr lang="en-US" sz="2400" b="1" dirty="0" smtClean="0">
                <a:solidFill>
                  <a:srgbClr val="FF0000"/>
                </a:solidFill>
              </a:rPr>
              <a:t>date</a:t>
            </a:r>
            <a:r>
              <a:rPr lang="en-US" sz="2400" dirty="0" smtClean="0"/>
              <a:t>&amp;</a:t>
            </a:r>
            <a:r>
              <a:rPr lang="en-US" sz="2400" b="1" dirty="0" smtClean="0">
                <a:solidFill>
                  <a:srgbClr val="FF0000"/>
                </a:solidFill>
              </a:rPr>
              <a:t>q=shoe%7Cshoes</a:t>
            </a:r>
            <a:r>
              <a:rPr lang="en-US" sz="2400" dirty="0" smtClean="0"/>
              <a:t>&amp;</a:t>
            </a:r>
            <a:r>
              <a:rPr lang="en-US" sz="2400" b="1" dirty="0" smtClean="0"/>
              <a:t>relevanceLanguage</a:t>
            </a:r>
            <a:r>
              <a:rPr lang="en-US" sz="2400" dirty="0" smtClean="0"/>
              <a:t>=en&amp;maxResults=20&amp;fields=items(id,snippet(title,description,channelId,channelTitle,publishedAt,liveBroadcastContent))&amp;type=video&amp;key=&lt;KEY&gt;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536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Briefing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and Negative Terms.</a:t>
            </a:r>
          </a:p>
          <a:p>
            <a:r>
              <a:rPr lang="en-US" dirty="0" smtClean="0"/>
              <a:t>Impacts scoring. See, “</a:t>
            </a:r>
            <a:r>
              <a:rPr lang="en-US" dirty="0" err="1" smtClean="0"/>
              <a:t>terms_score</a:t>
            </a:r>
            <a:r>
              <a:rPr lang="en-US" dirty="0" smtClean="0"/>
              <a:t>” in Kibana.</a:t>
            </a:r>
          </a:p>
          <a:p>
            <a:r>
              <a:rPr lang="en-US" dirty="0" smtClean="0"/>
              <a:t>+1 for positive terms, -1 for negative terms.</a:t>
            </a:r>
          </a:p>
          <a:p>
            <a:r>
              <a:rPr lang="en-US" dirty="0" smtClean="0"/>
              <a:t>Videos w/ score at or below 0 are typically </a:t>
            </a:r>
            <a:r>
              <a:rPr lang="en-US" dirty="0" smtClean="0"/>
              <a:t>non-conducive. </a:t>
            </a:r>
            <a:endParaRPr lang="en-US" dirty="0" smtClean="0"/>
          </a:p>
          <a:p>
            <a:r>
              <a:rPr lang="en-US" dirty="0" smtClean="0"/>
              <a:t>Vital Considerations: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Nomenclature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Anatomy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Creative Expressions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Uniqueness </a:t>
            </a:r>
          </a:p>
          <a:p>
            <a:pPr marL="0" indent="0">
              <a:buNone/>
            </a:pPr>
            <a:r>
              <a:rPr lang="en-US" dirty="0" smtClean="0"/>
              <a:t>In all probability, </a:t>
            </a:r>
            <a:r>
              <a:rPr lang="en-US" dirty="0" smtClean="0"/>
              <a:t>a video of a unique innovation will have attributes of all four.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2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Nomenclature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Laces, arch, outsole, insole, vamp, welt, eyelet, leather, material, quarter, tongue, feather, lining, seat, shank, throat, waist, puff, upper, 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Ankle, arch*, men, women, toes, calf, legs, comfort*, fit, motion, muscles, length, width, health, foot, </a:t>
            </a:r>
            <a:r>
              <a:rPr lang="en-US" dirty="0"/>
              <a:t>feet, round, flat, curve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5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Prepositions, individual, and possessive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For, my, </a:t>
            </a:r>
            <a:r>
              <a:rPr lang="en-US" dirty="0" smtClean="0"/>
              <a:t>mine, I, I am, I’m, you’re, your, man</a:t>
            </a:r>
            <a:r>
              <a:rPr lang="en-US" dirty="0" smtClean="0"/>
              <a:t>, woman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Design, designed, pattern, patent, tech, technology, latest, innovation, idea, create, creation, created, running, develop, developed, tested,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4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 words = ['laces', 'ankle','arch','foot','feet','wear','design','designed','heel','tested','test','outsole','sole','puff','shank','waist','upper','lower','throat','seat','tongue','feather', 'lining','mens','womans','going','completed','muscles','muscle','motion','length','width','health','fitness','vamp','welt','insole','eyelet','toe','toes','leather','material','calf','leg','pattern','quarter','patent','man','men','woman','women','resist','resistant', '</a:t>
            </a:r>
            <a:r>
              <a:rPr lang="en-US" dirty="0" err="1"/>
              <a:t>weather','develop','developed','built','comfort','stability</a:t>
            </a:r>
            <a:r>
              <a:rPr lang="en-US" dirty="0"/>
              <a:t>', 'grip', 'lacing', 'round', 'flat', 'curve', 'fit', 'tech', 'technology', 'latest', 'lace', 'for', 'running', 'run', 'my', 'new', 'innovation', 'idea', 'create', 'creation', 'created</a:t>
            </a:r>
            <a:r>
              <a:rPr lang="en-US" dirty="0" smtClean="0"/>
              <a:t>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23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8487</TotalTime>
  <Words>816</Words>
  <Application>Microsoft Office PowerPoint</Application>
  <PresentationFormat>Custom</PresentationFormat>
  <Paragraphs>76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Executive</vt:lpstr>
      <vt:lpstr>Under Armour: Innovation</vt:lpstr>
      <vt:lpstr>Shoe Innovation Search</vt:lpstr>
      <vt:lpstr>The Feed Query</vt:lpstr>
      <vt:lpstr>Terms Briefing</vt:lpstr>
      <vt:lpstr>Nomenclature</vt:lpstr>
      <vt:lpstr>Anatomy</vt:lpstr>
      <vt:lpstr>Prepositions, individual, and possessive terms</vt:lpstr>
      <vt:lpstr>Creative Expressions</vt:lpstr>
      <vt:lpstr>Shoes</vt:lpstr>
      <vt:lpstr>Negative Words</vt:lpstr>
      <vt:lpstr>Negation</vt:lpstr>
      <vt:lpstr>PowerPoint Presentation</vt:lpstr>
      <vt:lpstr>Last Week Highest Scoring</vt:lpstr>
      <vt:lpstr>Latest Videos</vt:lpstr>
      <vt:lpstr>SOC17 - Lake MX421 Endurance Cycling Shoe</vt:lpstr>
      <vt:lpstr>Statistics (as of May 10th)</vt:lpstr>
      <vt:lpstr>The Algorithm</vt:lpstr>
      <vt:lpstr>PowerPoint Presentation</vt:lpstr>
      <vt:lpstr>CAN</vt:lpstr>
      <vt:lpstr>Innovation pre-cursors </vt:lpstr>
      <vt:lpstr>Videos</vt:lpstr>
      <vt:lpstr>Q and A</vt:lpstr>
    </vt:vector>
  </TitlesOfParts>
  <Company>United States Army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Robertson, Ian</dc:creator>
  <cp:lastModifiedBy>muggsley</cp:lastModifiedBy>
  <cp:revision>29</cp:revision>
  <dcterms:created xsi:type="dcterms:W3CDTF">2017-05-10T18:20:50Z</dcterms:created>
  <dcterms:modified xsi:type="dcterms:W3CDTF">2017-05-18T12:52:12Z</dcterms:modified>
</cp:coreProperties>
</file>