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132-DEFF-4F3E-BC66-84F34DDE42D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BFB4-EE50-4A76-AAE6-908F3A27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9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132-DEFF-4F3E-BC66-84F34DDE42D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BFB4-EE50-4A76-AAE6-908F3A27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132-DEFF-4F3E-BC66-84F34DDE42D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BFB4-EE50-4A76-AAE6-908F3A27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3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132-DEFF-4F3E-BC66-84F34DDE42D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BFB4-EE50-4A76-AAE6-908F3A27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2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132-DEFF-4F3E-BC66-84F34DDE42D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BFB4-EE50-4A76-AAE6-908F3A27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5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132-DEFF-4F3E-BC66-84F34DDE42D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BFB4-EE50-4A76-AAE6-908F3A27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1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132-DEFF-4F3E-BC66-84F34DDE42D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BFB4-EE50-4A76-AAE6-908F3A27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132-DEFF-4F3E-BC66-84F34DDE42D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BFB4-EE50-4A76-AAE6-908F3A27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2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132-DEFF-4F3E-BC66-84F34DDE42D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BFB4-EE50-4A76-AAE6-908F3A27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132-DEFF-4F3E-BC66-84F34DDE42D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BFB4-EE50-4A76-AAE6-908F3A27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0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2132-DEFF-4F3E-BC66-84F34DDE42D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BFB4-EE50-4A76-AAE6-908F3A27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7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82132-DEFF-4F3E-BC66-84F34DDE42D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8BFB4-EE50-4A76-AAE6-908F3A27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yANkWDXUyQ" TargetMode="External"/><Relationship Id="rId2" Type="http://schemas.openxmlformats.org/officeDocument/2006/relationships/hyperlink" Target="https://www.youtube.com/watch?v=uawNiGjAcg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1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Decay function</a:t>
            </a:r>
          </a:p>
          <a:p>
            <a:r>
              <a:rPr lang="en-US" dirty="0" smtClean="0"/>
              <a:t>Propagation</a:t>
            </a:r>
          </a:p>
          <a:p>
            <a:r>
              <a:rPr lang="en-US" dirty="0" smtClean="0"/>
              <a:t>Coercion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0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pre-cursors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silly easy way to keep your running shoes in top condition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>
                <a:hlinkClick r:id="rId2"/>
              </a:rPr>
              <a:t>https://www.youtube.com/watch?v=uawNiGjAcgY</a:t>
            </a:r>
            <a:endParaRPr lang="en-US" sz="2400" dirty="0" smtClean="0"/>
          </a:p>
          <a:p>
            <a:r>
              <a:rPr lang="en-US" sz="2400" dirty="0"/>
              <a:t>Differences Between Hard and Clay Court Tennis Shoes (w/ </a:t>
            </a:r>
            <a:r>
              <a:rPr lang="en-US" sz="2400" dirty="0" err="1"/>
              <a:t>Bethanie</a:t>
            </a:r>
            <a:r>
              <a:rPr lang="en-US" sz="2400" dirty="0"/>
              <a:t> </a:t>
            </a:r>
            <a:r>
              <a:rPr lang="en-US" sz="2400" dirty="0" err="1"/>
              <a:t>Mattek</a:t>
            </a:r>
            <a:r>
              <a:rPr lang="en-US" sz="2400" dirty="0"/>
              <a:t>-Sands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>
                <a:hlinkClick r:id="rId3"/>
              </a:rPr>
              <a:t>https://www.youtube.com/watch?v=MyANkWDXUyQ</a:t>
            </a:r>
            <a:endParaRPr lang="en-US" sz="2400" dirty="0" smtClean="0"/>
          </a:p>
          <a:p>
            <a:r>
              <a:rPr lang="en-US" dirty="0" smtClean="0"/>
              <a:t>Ladies Gym Trainers Walking Trainers </a:t>
            </a:r>
            <a:r>
              <a:rPr lang="en-US" dirty="0" err="1" smtClean="0"/>
              <a:t>Womens</a:t>
            </a:r>
            <a:r>
              <a:rPr lang="en-US" dirty="0" smtClean="0"/>
              <a:t> Fitness Lightweight Sports Running Shoes</a:t>
            </a:r>
          </a:p>
          <a:p>
            <a:pPr lvl="1"/>
            <a:r>
              <a:rPr lang="en-US" smtClean="0"/>
              <a:t>A1nxV3WWFg</a:t>
            </a:r>
            <a:endParaRPr lang="en-US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35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SOC17 - Lake MX421 Endurance </a:t>
            </a:r>
            <a:r>
              <a:rPr lang="fr-FR" b="1" dirty="0" err="1" smtClean="0"/>
              <a:t>Cycling</a:t>
            </a:r>
            <a:r>
              <a:rPr lang="fr-FR" b="1" dirty="0" smtClean="0"/>
              <a:t> </a:t>
            </a:r>
            <a:r>
              <a:rPr lang="fr-FR" b="1" dirty="0" err="1" smtClean="0"/>
              <a:t>Shoe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https://www.youtube.com/watch?v=GmGGLOeXQvs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9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framework for firms’ search for external knowledge that encompasses situated search paths, analogical search paths, sophisticated search paths, and scientific search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7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5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1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4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0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12105</TotalTime>
  <Words>89</Words>
  <Application>Microsoft Office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Innovation pre-cursors </vt:lpstr>
      <vt:lpstr>SOC17 - Lake MX421 Endurance Cycling Shoe</vt:lpstr>
      <vt:lpstr>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muggsley</dc:creator>
  <cp:lastModifiedBy>muggsley</cp:lastModifiedBy>
  <cp:revision>6</cp:revision>
  <dcterms:created xsi:type="dcterms:W3CDTF">2017-05-04T17:45:14Z</dcterms:created>
  <dcterms:modified xsi:type="dcterms:W3CDTF">2018-08-18T12:26:30Z</dcterms:modified>
</cp:coreProperties>
</file>