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8" r:id="rId3"/>
    <p:sldId id="263" r:id="rId4"/>
    <p:sldId id="259" r:id="rId5"/>
    <p:sldId id="262" r:id="rId6"/>
    <p:sldId id="261" r:id="rId7"/>
    <p:sldId id="260" r:id="rId8"/>
    <p:sldId id="264" r:id="rId9"/>
    <p:sldId id="257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>
        <p:scale>
          <a:sx n="107" d="100"/>
          <a:sy n="107" d="100"/>
        </p:scale>
        <p:origin x="-714" y="-30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609601"/>
            <a:ext cx="103632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953000"/>
            <a:ext cx="85344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3FC1B-C38C-4EC6-8277-384249AAFDFE}" type="datetimeFigureOut">
              <a:rPr lang="en-US" smtClean="0"/>
              <a:t>2/25/2017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AE434DF-550A-40A2-A244-89FE262FFDF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3FC1B-C38C-4EC6-8277-384249AAFDFE}" type="datetimeFigureOut">
              <a:rPr lang="en-US" smtClean="0"/>
              <a:t>2/25/2017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434DF-550A-40A2-A244-89FE262FFD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3FC1B-C38C-4EC6-8277-384249AAFDFE}" type="datetimeFigureOut">
              <a:rPr lang="en-US" smtClean="0"/>
              <a:t>2/25/2017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434DF-550A-40A2-A244-89FE262FFD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3FC1B-C38C-4EC6-8277-384249AAFDFE}" type="datetimeFigureOut">
              <a:rPr lang="en-US" smtClean="0"/>
              <a:t>2/25/2017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434DF-550A-40A2-A244-89FE262FFD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1371601"/>
            <a:ext cx="103632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4068764"/>
            <a:ext cx="103632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3FC1B-C38C-4EC6-8277-384249AAFDFE}" type="datetimeFigureOut">
              <a:rPr lang="en-US" smtClean="0"/>
              <a:t>2/25/2017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434DF-550A-40A2-A244-89FE262FFDF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994400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261100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728971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3FC1B-C38C-4EC6-8277-384249AAFDFE}" type="datetimeFigureOut">
              <a:rPr lang="en-US" smtClean="0"/>
              <a:t>2/25/2017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434DF-550A-40A2-A244-89FE262FFDF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87680" y="1600200"/>
            <a:ext cx="5388864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5386917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7601" y="1600200"/>
            <a:ext cx="5389033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3FC1B-C38C-4EC6-8277-384249AAFDFE}" type="datetimeFigureOut">
              <a:rPr lang="en-US" smtClean="0"/>
              <a:t>2/25/2017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434DF-550A-40A2-A244-89FE262FFDF0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12848"/>
            <a:ext cx="5388864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230112" y="2212849"/>
            <a:ext cx="5388864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3FC1B-C38C-4EC6-8277-384249AAFDFE}" type="datetimeFigureOut">
              <a:rPr lang="en-US" smtClean="0"/>
              <a:t>2/25/2017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434DF-550A-40A2-A244-89FE262FFD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3FC1B-C38C-4EC6-8277-384249AAFDFE}" type="datetimeFigureOut">
              <a:rPr lang="en-US" smtClean="0"/>
              <a:t>2/25/2017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434DF-550A-40A2-A244-89FE262FFD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6117" y="266700"/>
            <a:ext cx="4011084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8850" y="273051"/>
            <a:ext cx="66611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6117" y="2438401"/>
            <a:ext cx="4011084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3FC1B-C38C-4EC6-8277-384249AAFDFE}" type="datetimeFigureOut">
              <a:rPr lang="en-US" smtClean="0"/>
              <a:t>2/25/2017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434DF-550A-40A2-A244-89FE262FFD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9435" y="228600"/>
            <a:ext cx="7615765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10835" y="1143000"/>
            <a:ext cx="8072965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9435" y="5810250"/>
            <a:ext cx="7615765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3FC1B-C38C-4EC6-8277-384249AAFDFE}" type="datetimeFigureOut">
              <a:rPr lang="en-US" smtClean="0"/>
              <a:t>2/25/2017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434DF-550A-40A2-A244-89FE262FFD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484463" y="6356351"/>
            <a:ext cx="2781300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9143FC1B-C38C-4EC6-8277-384249AAFDFE}" type="datetimeFigureOut">
              <a:rPr lang="en-US" smtClean="0"/>
              <a:t>2/25/2017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78887" y="6356351"/>
            <a:ext cx="3797300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91038" y="6356351"/>
            <a:ext cx="749300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9AE434DF-550A-40A2-A244-89FE262FFDF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1277014" y="6499384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758826" y="6499384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Under </a:t>
            </a:r>
            <a:r>
              <a:rPr lang="en-US" dirty="0" err="1" smtClean="0"/>
              <a:t>Armour</a:t>
            </a:r>
            <a:r>
              <a:rPr lang="en-US" dirty="0" smtClean="0"/>
              <a:t>: YouTube Data Aggregation and retrieval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Ian Robertson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7635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Q&amp;A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124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Highlights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Setup Server</a:t>
            </a:r>
          </a:p>
          <a:p>
            <a:pPr lvl="1"/>
            <a:r>
              <a:rPr lang="en-US" dirty="0" smtClean="0"/>
              <a:t>Installed/upgraded software</a:t>
            </a:r>
          </a:p>
          <a:p>
            <a:pPr lvl="1"/>
            <a:r>
              <a:rPr lang="en-US" dirty="0" smtClean="0"/>
              <a:t>Configured applications</a:t>
            </a:r>
          </a:p>
          <a:p>
            <a:r>
              <a:rPr lang="en-US" dirty="0" smtClean="0"/>
              <a:t>Created Dashboards &amp; Visualizations</a:t>
            </a:r>
          </a:p>
          <a:p>
            <a:r>
              <a:rPr lang="en-US" dirty="0" smtClean="0"/>
              <a:t>Created Email and Dashboard Alerting</a:t>
            </a:r>
          </a:p>
          <a:p>
            <a:r>
              <a:rPr lang="en-US" dirty="0" smtClean="0"/>
              <a:t>Developed and ran ingest pipeline</a:t>
            </a:r>
          </a:p>
          <a:p>
            <a:r>
              <a:rPr lang="en-US" dirty="0" smtClean="0"/>
              <a:t>Built data storage, and retrieval process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114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9892"/>
          </a:xfrm>
        </p:spPr>
        <p:txBody>
          <a:bodyPr/>
          <a:lstStyle/>
          <a:p>
            <a:r>
              <a:rPr lang="en-US" dirty="0" smtClean="0"/>
              <a:t>Ingest Pipeline</a:t>
            </a:r>
            <a:endParaRPr lang="en-US" dirty="0"/>
          </a:p>
        </p:txBody>
      </p:sp>
      <p:pic>
        <p:nvPicPr>
          <p:cNvPr id="1028" name="Picture 4" descr="static/images/deploy_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8597" y="1420427"/>
            <a:ext cx="8744505" cy="5437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1946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YouTube API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Allows you to gather videos as they are uploaded to YouTube or search existing content.</a:t>
            </a:r>
          </a:p>
          <a:p>
            <a:r>
              <a:rPr lang="en-US" dirty="0" smtClean="0"/>
              <a:t>Filter criteria into topics, keyword, relevance, channels, or users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8136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Ingest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General (All new)</a:t>
            </a:r>
          </a:p>
          <a:p>
            <a:r>
              <a:rPr lang="en-US" dirty="0" smtClean="0"/>
              <a:t>Lifestyle</a:t>
            </a:r>
          </a:p>
          <a:p>
            <a:r>
              <a:rPr lang="en-US" dirty="0" smtClean="0"/>
              <a:t>Fashion</a:t>
            </a:r>
          </a:p>
          <a:p>
            <a:r>
              <a:rPr lang="en-US" dirty="0" smtClean="0"/>
              <a:t>Fitness</a:t>
            </a:r>
          </a:p>
          <a:p>
            <a:r>
              <a:rPr lang="en-US" dirty="0" smtClean="0"/>
              <a:t>Technology</a:t>
            </a:r>
          </a:p>
          <a:p>
            <a:r>
              <a:rPr lang="en-US" dirty="0" smtClean="0"/>
              <a:t>Under </a:t>
            </a:r>
            <a:r>
              <a:rPr lang="en-US" dirty="0" err="1" smtClean="0"/>
              <a:t>Armour</a:t>
            </a:r>
            <a:r>
              <a:rPr lang="en-US" dirty="0" smtClean="0"/>
              <a:t> Channel</a:t>
            </a:r>
          </a:p>
          <a:p>
            <a:r>
              <a:rPr lang="en-US" dirty="0" smtClean="0"/>
              <a:t>Competition (Nike, Reebok, Adidas) Channels</a:t>
            </a:r>
          </a:p>
          <a:p>
            <a:r>
              <a:rPr lang="en-US" dirty="0" smtClean="0"/>
              <a:t>**Topics (General Pipeline Parsing, TBD)</a:t>
            </a:r>
          </a:p>
        </p:txBody>
      </p:sp>
    </p:spTree>
    <p:extLst>
      <p:ext uri="{BB962C8B-B14F-4D97-AF65-F5344CB8AC3E}">
        <p14:creationId xmlns:p14="http://schemas.microsoft.com/office/powerpoint/2010/main" val="19325070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Dashboards and Widgets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Home dashboard</a:t>
            </a:r>
          </a:p>
          <a:p>
            <a:r>
              <a:rPr lang="en-US" dirty="0" smtClean="0"/>
              <a:t>Alerting history</a:t>
            </a:r>
          </a:p>
          <a:p>
            <a:r>
              <a:rPr lang="en-US" dirty="0" smtClean="0"/>
              <a:t>Visualizations</a:t>
            </a:r>
          </a:p>
          <a:p>
            <a:r>
              <a:rPr lang="en-US" dirty="0" smtClean="0"/>
              <a:t>Competition</a:t>
            </a:r>
          </a:p>
          <a:p>
            <a:r>
              <a:rPr lang="en-US" dirty="0" smtClean="0"/>
              <a:t>Innovation</a:t>
            </a:r>
          </a:p>
          <a:p>
            <a:r>
              <a:rPr lang="en-US" dirty="0" smtClean="0"/>
              <a:t>Live Broadcast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1178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Alerting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Frequency : </a:t>
            </a:r>
          </a:p>
          <a:p>
            <a:pPr lvl="1"/>
            <a:r>
              <a:rPr lang="en-US" dirty="0" smtClean="0"/>
              <a:t>Uses: Occurrences of any given word</a:t>
            </a:r>
          </a:p>
          <a:p>
            <a:pPr lvl="1"/>
            <a:r>
              <a:rPr lang="en-US" dirty="0" smtClean="0"/>
              <a:t>Example: 3 references to Under </a:t>
            </a:r>
            <a:r>
              <a:rPr lang="en-US" dirty="0" err="1" smtClean="0"/>
              <a:t>Armour</a:t>
            </a:r>
            <a:r>
              <a:rPr lang="en-US" dirty="0" smtClean="0"/>
              <a:t> in Title</a:t>
            </a:r>
          </a:p>
          <a:p>
            <a:r>
              <a:rPr lang="en-US" dirty="0" smtClean="0"/>
              <a:t>New Term :</a:t>
            </a:r>
          </a:p>
          <a:p>
            <a:pPr lvl="1"/>
            <a:r>
              <a:rPr lang="en-US" dirty="0" smtClean="0"/>
              <a:t>Uses: For finding new uses of specified value</a:t>
            </a:r>
          </a:p>
          <a:p>
            <a:pPr lvl="1"/>
            <a:r>
              <a:rPr lang="en-US" dirty="0" smtClean="0"/>
              <a:t>Example: Finding New Channels in Fitness data</a:t>
            </a:r>
          </a:p>
          <a:p>
            <a:r>
              <a:rPr lang="en-US" dirty="0" smtClean="0"/>
              <a:t>Spike: </a:t>
            </a:r>
          </a:p>
          <a:p>
            <a:pPr lvl="1"/>
            <a:r>
              <a:rPr lang="en-US" dirty="0" smtClean="0"/>
              <a:t>Uses: Trending Events </a:t>
            </a:r>
          </a:p>
          <a:p>
            <a:pPr lvl="1"/>
            <a:r>
              <a:rPr lang="en-US" dirty="0" smtClean="0"/>
              <a:t>Example: Increase in references to “shoe”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4389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Email Alert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311" y="2334826"/>
            <a:ext cx="8721571" cy="4368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329" y="1571349"/>
            <a:ext cx="11105965" cy="656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9980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TODO: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Build out and format </a:t>
            </a:r>
            <a:r>
              <a:rPr lang="en-US" dirty="0" smtClean="0"/>
              <a:t>Alerting</a:t>
            </a:r>
          </a:p>
          <a:p>
            <a:r>
              <a:rPr lang="en-US" dirty="0" smtClean="0"/>
              <a:t>Analytics</a:t>
            </a:r>
            <a:endParaRPr lang="en-US" dirty="0" smtClean="0"/>
          </a:p>
          <a:p>
            <a:r>
              <a:rPr lang="en-US" dirty="0" smtClean="0"/>
              <a:t>Scoring</a:t>
            </a:r>
          </a:p>
          <a:p>
            <a:r>
              <a:rPr lang="en-US" dirty="0" smtClean="0"/>
              <a:t>Broaden:</a:t>
            </a:r>
          </a:p>
          <a:p>
            <a:pPr lvl="1"/>
            <a:r>
              <a:rPr lang="en-US" dirty="0" smtClean="0"/>
              <a:t>View Count Metrics</a:t>
            </a:r>
          </a:p>
          <a:p>
            <a:pPr lvl="1"/>
            <a:r>
              <a:rPr lang="en-US" dirty="0" smtClean="0"/>
              <a:t>Review Metrics</a:t>
            </a:r>
          </a:p>
          <a:p>
            <a:r>
              <a:rPr lang="en-US" dirty="0" smtClean="0"/>
              <a:t>Languages</a:t>
            </a:r>
          </a:p>
          <a:p>
            <a:r>
              <a:rPr lang="en-US" dirty="0" smtClean="0"/>
              <a:t>Search and process Channels and Rank by importance </a:t>
            </a:r>
            <a:endParaRPr lang="en-US" dirty="0" smtClean="0"/>
          </a:p>
          <a:p>
            <a:r>
              <a:rPr lang="en-US" dirty="0" smtClean="0"/>
              <a:t>Location?</a:t>
            </a:r>
          </a:p>
        </p:txBody>
      </p:sp>
    </p:spTree>
    <p:extLst>
      <p:ext uri="{BB962C8B-B14F-4D97-AF65-F5344CB8AC3E}">
        <p14:creationId xmlns:p14="http://schemas.microsoft.com/office/powerpoint/2010/main" val="4801822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1928</TotalTime>
  <Words>199</Words>
  <Application>Microsoft Office PowerPoint</Application>
  <PresentationFormat>Custom</PresentationFormat>
  <Paragraphs>52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Executive</vt:lpstr>
      <vt:lpstr>Under Armour: YouTube Data Aggregation and retrieval</vt:lpstr>
      <vt:lpstr>Project Highlights</vt:lpstr>
      <vt:lpstr>Ingest Pipeline</vt:lpstr>
      <vt:lpstr>YouTube API </vt:lpstr>
      <vt:lpstr>Ingest</vt:lpstr>
      <vt:lpstr>Dashboards and Widgets</vt:lpstr>
      <vt:lpstr>Alerting</vt:lpstr>
      <vt:lpstr>Email Alert</vt:lpstr>
      <vt:lpstr>TODO:</vt:lpstr>
      <vt:lpstr>Q&amp;A</vt:lpstr>
    </vt:vector>
  </TitlesOfParts>
  <Company>United States Army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Robertson, Ian</dc:creator>
  <cp:lastModifiedBy>muggsley</cp:lastModifiedBy>
  <cp:revision>15</cp:revision>
  <dcterms:created xsi:type="dcterms:W3CDTF">2017-02-22T22:21:37Z</dcterms:created>
  <dcterms:modified xsi:type="dcterms:W3CDTF">2017-02-27T12:37:31Z</dcterms:modified>
</cp:coreProperties>
</file>