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he Plantain unit made 30 million USD in 2023!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Plantain unit made 30 million USD in 2023!!</a:t>
            </a:r>
          </a:p>
        </p:txBody>
      </p:sp>
      <p:sp>
        <p:nvSpPr>
          <p:cNvPr id="15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Results in 2023 for Plant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Results in 2023 for Plantain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