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0" r:id="rId1"/>
    <p:sldMasterId id="2147483869" r:id="rId2"/>
    <p:sldMasterId id="2147483879" r:id="rId3"/>
    <p:sldMasterId id="2147483892" r:id="rId4"/>
  </p:sldMasterIdLst>
  <p:notesMasterIdLst>
    <p:notesMasterId r:id="rId6"/>
  </p:notesMasterIdLst>
  <p:handoutMasterIdLst>
    <p:handoutMasterId r:id="rId7"/>
  </p:handoutMasterIdLst>
  <p:sldIdLst>
    <p:sldId id="515" r:id="rId5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E98055-07BC-495F-8755-BAFBEC1FFD57}">
          <p14:sldIdLst>
            <p14:sldId id="5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Lancrenon" initials="JL" lastIdx="23" clrIdx="0"/>
  <p:cmAuthor id="2" name="Matthieu Aubigny" initials="MA" lastIdx="1" clrIdx="1"/>
  <p:cmAuthor id="3" name="Matthieu Aubigny" initials="MA [2]" lastIdx="1" clrIdx="2"/>
  <p:cmAuthor id="4" name="Matthieu Aubigny" initials="MA [3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DF4"/>
    <a:srgbClr val="F2DC23"/>
    <a:srgbClr val="999A9B"/>
    <a:srgbClr val="AA9B0A"/>
    <a:srgbClr val="FFFFB7"/>
    <a:srgbClr val="D61833"/>
    <a:srgbClr val="DF4B60"/>
    <a:srgbClr val="58595B"/>
    <a:srgbClr val="595959"/>
    <a:srgbClr val="E6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89388" autoAdjust="0"/>
  </p:normalViewPr>
  <p:slideViewPr>
    <p:cSldViewPr>
      <p:cViewPr varScale="1">
        <p:scale>
          <a:sx n="191" d="100"/>
          <a:sy n="191" d="100"/>
        </p:scale>
        <p:origin x="868" y="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78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793"/>
          </a:xfrm>
          <a:prstGeom prst="rect">
            <a:avLst/>
          </a:prstGeom>
        </p:spPr>
        <p:txBody>
          <a:bodyPr vert="horz" lIns="87937" tIns="43969" rIns="87937" bIns="43969" rtlCol="0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793"/>
          </a:xfrm>
          <a:prstGeom prst="rect">
            <a:avLst/>
          </a:prstGeom>
        </p:spPr>
        <p:txBody>
          <a:bodyPr vert="horz" lIns="87937" tIns="43969" rIns="87937" bIns="43969" rtlCol="0"/>
          <a:lstStyle>
            <a:lvl1pPr algn="r">
              <a:defRPr sz="1200"/>
            </a:lvl1pPr>
          </a:lstStyle>
          <a:p>
            <a:fld id="{921AE1AA-6CE2-492D-803F-8DAED0CE784E}" type="datetimeFigureOut">
              <a:rPr lang="fr-LU" smtClean="0"/>
              <a:pPr/>
              <a:t>22/04/2025</a:t>
            </a:fld>
            <a:endParaRPr lang="fr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7937" tIns="43969" rIns="87937" bIns="43969" rtlCol="0" anchor="b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7937" tIns="43969" rIns="87937" bIns="43969" rtlCol="0" anchor="b"/>
          <a:lstStyle>
            <a:lvl1pPr algn="r">
              <a:defRPr sz="1200"/>
            </a:lvl1pPr>
          </a:lstStyle>
          <a:p>
            <a:fld id="{5ADA5C5B-9066-4068-BD48-477BCC01692A}" type="slidenum">
              <a:rPr lang="fr-LU" smtClean="0"/>
              <a:pPr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70762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332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2"/>
            <a:ext cx="2946400" cy="496332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22E185E0-51C2-4B97-A671-15665803DF72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4" rIns="91430" bIns="4571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1430" tIns="45714" rIns="91430" bIns="457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714"/>
            <a:ext cx="2946400" cy="496332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714"/>
            <a:ext cx="2946400" cy="496332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6B66C6B4-7B5C-470F-BD30-83725DF398F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6808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ags" Target="../tags/tag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>
            <a:off x="0" y="3498056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 userDrawn="1">
            <p:ph type="ctrTitle"/>
          </p:nvPr>
        </p:nvSpPr>
        <p:spPr>
          <a:xfrm>
            <a:off x="107504" y="2715766"/>
            <a:ext cx="8928992" cy="86409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r">
              <a:defRPr lang="en-US" sz="2800" b="1" kern="1200" spc="3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endParaRPr lang="en-GB" noProof="0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55976" y="3705876"/>
            <a:ext cx="4680520" cy="882098"/>
          </a:xfrm>
          <a:prstGeom prst="rect">
            <a:avLst/>
          </a:prstGeom>
        </p:spPr>
        <p:txBody>
          <a:bodyPr lIns="45720" rIns="45720" anchor="t"/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lang="en-US" sz="2400" b="1" kern="1200" dirty="0">
                <a:solidFill>
                  <a:schemeClr val="tx2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lang="en-GB" noProof="0" dirty="0"/>
          </a:p>
        </p:txBody>
      </p:sp>
      <p:sp>
        <p:nvSpPr>
          <p:cNvPr id="10" name="Text Placeholder 3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00192" y="3723878"/>
            <a:ext cx="2720312" cy="11521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r">
              <a:buNone/>
              <a:defRPr lang="en-US" sz="1600" b="1" dirty="0" smtClean="0">
                <a:solidFill>
                  <a:srgbClr val="E61F3D"/>
                </a:solidFill>
                <a:latin typeface="+mn-lt"/>
              </a:defRPr>
            </a:lvl1pPr>
          </a:lstStyle>
          <a:p>
            <a:pPr marL="0" lvl="0" defTabSz="914400" latinLnBrk="0"/>
            <a:r>
              <a:rPr lang="en-US" dirty="0"/>
              <a:t>Click to add speaker</a:t>
            </a:r>
          </a:p>
        </p:txBody>
      </p:sp>
      <p:sp>
        <p:nvSpPr>
          <p:cNvPr id="12" name="Date Placeholder 1"/>
          <p:cNvSpPr>
            <a:spLocks noGrp="1"/>
          </p:cNvSpPr>
          <p:nvPr userDrawn="1">
            <p:ph type="dt" sz="half" idx="2"/>
          </p:nvPr>
        </p:nvSpPr>
        <p:spPr>
          <a:xfrm>
            <a:off x="366257" y="3642365"/>
            <a:ext cx="3125623" cy="225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LU" sz="1600" b="0" smtClean="0">
                <a:solidFill>
                  <a:srgbClr val="E61F3D"/>
                </a:solidFill>
                <a:latin typeface="Corbel" panose="020B0503020204020204" pitchFamily="34" charset="0"/>
                <a:cs typeface="Arial" pitchFamily="34" charset="0"/>
              </a:defRPr>
            </a:lvl1pPr>
          </a:lstStyle>
          <a:p>
            <a:pPr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/>
              <a:t>PRE_B001_ENCEVO-RM-KOM-202-08-19_v0.1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67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56F360-19EE-426D-A067-284037817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16" y="91556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FR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6C0541-EC88-426E-90EB-80005131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6CA187-3183-48B4-A64A-7D84EFC1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PRE_B001_ENCEVO-RM-KOM-202-08-19_v0.1</a:t>
            </a:r>
            <a:endParaRPr lang="fr-F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BB3DB8-485D-4167-BE1E-1077EDA3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Encevo group - Risk management - KOM</a:t>
            </a:r>
            <a:endParaRPr lang="fr-F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306A93-CC14-4B91-84C5-3BB9D891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83886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B0BD-5251-4B72-8583-2A1709CB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99542"/>
            <a:ext cx="8640960" cy="4104456"/>
          </a:xfrm>
          <a:prstGeom prst="rect">
            <a:avLst/>
          </a:prstGeom>
        </p:spPr>
        <p:txBody>
          <a:bodyPr>
            <a:noAutofit/>
          </a:bodyPr>
          <a:lstStyle>
            <a:lvl1pPr marL="179388" indent="-179388">
              <a:defRPr/>
            </a:lvl1pPr>
            <a:lvl2pPr marL="446088" indent="-184150">
              <a:defRPr/>
            </a:lvl2pPr>
            <a:lvl3pPr marL="719138" indent="-184150">
              <a:defRPr/>
            </a:lvl3pPr>
            <a:lvl4pPr marL="984250" indent="-184150">
              <a:defRPr/>
            </a:lvl4pPr>
            <a:lvl5pPr marL="1258888" indent="-174625">
              <a:defRPr/>
            </a:lvl5pPr>
            <a:lvl6pPr marL="1524000" indent="-174625">
              <a:buClr>
                <a:schemeClr val="accent5"/>
              </a:buClr>
              <a:defRPr sz="1300"/>
            </a:lvl6pPr>
            <a:lvl7pPr marL="1797050" indent="-182563">
              <a:buClr>
                <a:schemeClr val="accent5"/>
              </a:buClr>
              <a:defRPr sz="1200"/>
            </a:lvl7pPr>
            <a:lvl8pPr marL="2063750" indent="-184150">
              <a:defRPr sz="1200"/>
            </a:lvl8pPr>
            <a:lvl9pPr marL="2332038" indent="-182563"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7"/>
            <a:r>
              <a:rPr lang="fr-FR" dirty="0" err="1"/>
              <a:t>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8"/>
            <a:r>
              <a:rPr lang="fr-FR" dirty="0" err="1"/>
              <a:t>Ninth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D86CA0-9D8F-4FF4-8C65-99C6CB39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3B5615-6A3E-4944-A5C0-E101A218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PRE_B001_ENCEVO-RM-KOM-202-08-19_v0.1</a:t>
            </a:r>
            <a:endParaRPr lang="fr-F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7B761-8C78-4CFE-8D0F-88F85EC0E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Encevo group - Risk management - KOM</a:t>
            </a:r>
            <a:endParaRPr lang="fr-F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FDE974-B254-4A5A-9988-43C8C735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66564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918A-2B1E-4485-AC0C-8CADC7BA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E9EA7-D37E-40CD-8DFF-D62C5D87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078ED-C25F-41AE-BF50-9BD54AE4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PRE_B001_ENCEVO-RM-KOM-202-08-19_v0.1</a:t>
            </a:r>
            <a:endParaRPr lang="fr-F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6031C-B9B1-4F1E-873A-D7C0BF199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Encevo group - Risk management - KOM</a:t>
            </a:r>
            <a:endParaRPr lang="fr-FR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BAF78-1D1C-405F-8CE3-86725C23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12164430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53738-7390-4C1A-A172-044B93039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771549"/>
            <a:ext cx="4176000" cy="388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fr-FR" dirty="0"/>
            </a:lvl5pPr>
            <a:lvl6pPr>
              <a:defRPr lang="en-US" sz="13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</a:lstStyle>
          <a:p>
            <a:pPr marL="179388" lvl="0" indent="-179388"/>
            <a:r>
              <a:rPr lang="en-US" dirty="0"/>
              <a:t>Click to edit Master text styles</a:t>
            </a:r>
          </a:p>
          <a:p>
            <a:pPr marL="446088" lvl="1" indent="-184150"/>
            <a:r>
              <a:rPr lang="en-US" dirty="0"/>
              <a:t>Second level</a:t>
            </a:r>
          </a:p>
          <a:p>
            <a:pPr marL="719138" lvl="2"/>
            <a:r>
              <a:rPr lang="en-US" dirty="0"/>
              <a:t>Third level</a:t>
            </a:r>
          </a:p>
          <a:p>
            <a:pPr marL="984250" lvl="3"/>
            <a:r>
              <a:rPr lang="en-US" dirty="0"/>
              <a:t>Fourth level</a:t>
            </a:r>
          </a:p>
          <a:p>
            <a:pPr marL="1258888" lvl="4"/>
            <a:r>
              <a:rPr lang="en-US" dirty="0"/>
              <a:t>Fifth level</a:t>
            </a:r>
          </a:p>
          <a:p>
            <a:pPr marL="1258888" lvl="4"/>
            <a:r>
              <a:rPr lang="en-US" dirty="0"/>
              <a:t>6</a:t>
            </a:r>
          </a:p>
          <a:p>
            <a:pPr marL="1524000" lvl="5">
              <a:buClr>
                <a:schemeClr val="accent5"/>
              </a:buClr>
            </a:pPr>
            <a:r>
              <a:rPr lang="en-US" dirty="0"/>
              <a:t>7</a:t>
            </a:r>
          </a:p>
          <a:p>
            <a:pPr marL="1797050" lvl="6"/>
            <a:r>
              <a:rPr lang="en-US" dirty="0"/>
              <a:t>8</a:t>
            </a:r>
          </a:p>
          <a:p>
            <a:pPr marL="2063750" lvl="7"/>
            <a:r>
              <a:rPr lang="en-US" dirty="0"/>
              <a:t>9</a:t>
            </a:r>
          </a:p>
          <a:p>
            <a:pPr marL="1258888" lvl="4"/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848B00-4E54-4FDA-A749-FA2D735D1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771525"/>
            <a:ext cx="4176713" cy="38877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 smtClean="0"/>
            </a:lvl5pPr>
            <a:lvl6pPr>
              <a:defRPr lang="en-US" sz="13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fr-FR" sz="1200" dirty="0"/>
            </a:lvl9pPr>
          </a:lstStyle>
          <a:p>
            <a:pPr marL="179388" lvl="0" indent="-179388"/>
            <a:r>
              <a:rPr lang="en-US" dirty="0"/>
              <a:t>Click to edit Master text styles</a:t>
            </a:r>
          </a:p>
          <a:p>
            <a:pPr marL="446088" lvl="1" indent="-184150"/>
            <a:r>
              <a:rPr lang="en-US" dirty="0"/>
              <a:t>Second level</a:t>
            </a:r>
          </a:p>
          <a:p>
            <a:pPr marL="719138" lvl="2"/>
            <a:r>
              <a:rPr lang="en-US" dirty="0"/>
              <a:t>Third level</a:t>
            </a:r>
          </a:p>
          <a:p>
            <a:pPr marL="984250" lvl="3"/>
            <a:r>
              <a:rPr lang="en-US" dirty="0"/>
              <a:t>Fourth level</a:t>
            </a:r>
          </a:p>
          <a:p>
            <a:pPr marL="1258888" lvl="4"/>
            <a:r>
              <a:rPr lang="en-US" dirty="0"/>
              <a:t>Fifth level</a:t>
            </a:r>
          </a:p>
          <a:p>
            <a:pPr marL="1524000" lvl="5">
              <a:buClr>
                <a:schemeClr val="accent5"/>
              </a:buClr>
            </a:pPr>
            <a:r>
              <a:rPr lang="en-US" dirty="0"/>
              <a:t>Sixth level</a:t>
            </a:r>
          </a:p>
          <a:p>
            <a:pPr marL="1797050" lvl="6"/>
            <a:r>
              <a:rPr lang="en-US" dirty="0"/>
              <a:t>Seventh level</a:t>
            </a:r>
          </a:p>
          <a:p>
            <a:pPr marL="2063750" lvl="7"/>
            <a:r>
              <a:rPr lang="en-US" dirty="0" err="1"/>
              <a:t>Eigth</a:t>
            </a:r>
            <a:r>
              <a:rPr lang="en-US" dirty="0"/>
              <a:t> level</a:t>
            </a:r>
          </a:p>
          <a:p>
            <a:pPr marL="2332038" lvl="8"/>
            <a:r>
              <a:rPr lang="en-US" dirty="0"/>
              <a:t> Ninth level</a:t>
            </a:r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9F9CC5-0186-45DE-8597-BE34500E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C9787-79ED-47DC-A5E6-0FD4316567C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PRE_B001_ENCEVO-RM-KOM-202-08-19_v0.1</a:t>
            </a:r>
            <a:endParaRPr lang="fr-FR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69BE1-0A75-4D1A-BB4B-8979955CCF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Encevo group - Risk management - KOM</a:t>
            </a:r>
            <a:endParaRPr lang="fr-F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5B3812-08A1-408D-A232-A4F6E35329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3216400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32238-E256-41A2-AE0D-4E08860F3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71550"/>
            <a:ext cx="5004692" cy="3888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4951C-555E-4CE6-B98F-38B8E2F2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528" y="771550"/>
            <a:ext cx="3256285" cy="388843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sz="13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marL="179388" lvl="0" indent="-179388"/>
            <a:r>
              <a:rPr lang="en-US" dirty="0"/>
              <a:t>Click to edit Master text styles</a:t>
            </a:r>
          </a:p>
          <a:p>
            <a:pPr marL="446088" lvl="1" indent="-184150"/>
            <a:r>
              <a:rPr lang="en-US" dirty="0"/>
              <a:t>2</a:t>
            </a:r>
          </a:p>
          <a:p>
            <a:pPr marL="719138" lvl="2"/>
            <a:r>
              <a:rPr lang="en-US" dirty="0"/>
              <a:t>3</a:t>
            </a:r>
          </a:p>
          <a:p>
            <a:pPr marL="984250" lvl="3"/>
            <a:r>
              <a:rPr lang="en-US" dirty="0"/>
              <a:t>4</a:t>
            </a:r>
          </a:p>
          <a:p>
            <a:pPr marL="1258888" lvl="4"/>
            <a:r>
              <a:rPr lang="en-US" dirty="0"/>
              <a:t>5</a:t>
            </a:r>
          </a:p>
          <a:p>
            <a:pPr marL="1524000" lvl="5">
              <a:buClr>
                <a:schemeClr val="accent5"/>
              </a:buClr>
            </a:pPr>
            <a:r>
              <a:rPr lang="en-US" dirty="0"/>
              <a:t>6</a:t>
            </a:r>
          </a:p>
          <a:p>
            <a:pPr marL="1797050" lvl="6"/>
            <a:r>
              <a:rPr lang="en-US" dirty="0"/>
              <a:t>7</a:t>
            </a:r>
          </a:p>
          <a:p>
            <a:pPr marL="2063750" lvl="7"/>
            <a:r>
              <a:rPr lang="en-US" dirty="0"/>
              <a:t>8</a:t>
            </a:r>
          </a:p>
          <a:p>
            <a:pPr marL="2332038" lvl="8"/>
            <a:r>
              <a:rPr lang="en-US" dirty="0"/>
              <a:t>9</a:t>
            </a:r>
          </a:p>
          <a:p>
            <a:pPr marL="179388" lvl="0" indent="-179388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A0DDF-EE6F-4F1B-9CE8-36C3091F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6F76F-22AB-490C-AAD6-BE05C1E82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PRE_B001_ENCEVO-RM-KOM-202-08-19_v0.1</a:t>
            </a:r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BF358-8D97-47A7-A58E-0D4580A2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Encevo group - Risk management - KOM</a:t>
            </a:r>
            <a:endParaRPr lang="fr-FR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E411B-4AE3-4C7C-B61E-B976F21B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259141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699542"/>
            <a:ext cx="7920880" cy="3870430"/>
          </a:xfrm>
          <a:prstGeom prst="rect">
            <a:avLst/>
          </a:prstGeom>
        </p:spPr>
        <p:txBody>
          <a:bodyPr/>
          <a:lstStyle>
            <a:lvl1pPr marL="93663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None/>
              <a:tabLst/>
              <a:defRPr sz="1800" b="1" baseline="0"/>
            </a:lvl1pPr>
            <a:lvl2pPr marL="92075" indent="0">
              <a:buSzPct val="100000"/>
              <a:buFont typeface="Corbel" panose="020B0503020204020204" pitchFamily="34" charset="0"/>
              <a:buNone/>
              <a:defRPr sz="1600" b="1" baseline="0">
                <a:latin typeface="+mn-lt"/>
              </a:defRPr>
            </a:lvl2pPr>
            <a:lvl3pPr>
              <a:defRPr b="1"/>
            </a:lvl3pPr>
            <a:lvl4pPr>
              <a:buAutoNum type="alphaLcParenR"/>
              <a:defRPr sz="1300"/>
            </a:lvl4pPr>
            <a:lvl5pPr marL="712788" indent="-263525">
              <a:defRPr sz="1300">
                <a:latin typeface="+mn-lt"/>
              </a:defRPr>
            </a:lvl5pPr>
            <a:lvl6pPr marL="712788" indent="0">
              <a:buNone/>
              <a:defRPr sz="1300">
                <a:solidFill>
                  <a:srgbClr val="58595B"/>
                </a:solidFill>
                <a:latin typeface="+mn-lt"/>
              </a:defRPr>
            </a:lvl6pPr>
            <a:lvl7pPr marL="1252538" indent="-265113">
              <a:buSzPct val="100000"/>
              <a:buFont typeface="+mj-lt"/>
              <a:buAutoNum type="alphaLcParenR"/>
              <a:defRPr sz="1200">
                <a:solidFill>
                  <a:srgbClr val="58595B"/>
                </a:solidFill>
                <a:latin typeface="+mn-lt"/>
              </a:defRPr>
            </a:lvl7pPr>
            <a:lvl8pPr marL="1252538" indent="-265113">
              <a:buClr>
                <a:schemeClr val="accent5"/>
              </a:buClr>
              <a:buFont typeface="+mj-lt"/>
              <a:buAutoNum type="arabicParenR"/>
              <a:tabLst/>
              <a:defRPr sz="1200">
                <a:solidFill>
                  <a:srgbClr val="58595B"/>
                </a:solidFill>
                <a:latin typeface="+mn-lt"/>
              </a:defRPr>
            </a:lvl8pPr>
            <a:lvl9pPr marL="1252538" indent="-265113">
              <a:buClr>
                <a:schemeClr val="accent5"/>
              </a:buClr>
              <a:buFont typeface="Arial" panose="020B0604020202020204" pitchFamily="34" charset="0"/>
              <a:buChar char="•"/>
              <a:defRPr sz="1200">
                <a:solidFill>
                  <a:srgbClr val="58595B"/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 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 level</a:t>
            </a:r>
          </a:p>
          <a:p>
            <a:pPr lvl="8"/>
            <a:r>
              <a:rPr lang="en-US" noProof="0" dirty="0"/>
              <a:t>Ninth level</a:t>
            </a:r>
          </a:p>
          <a:p>
            <a:pPr lvl="8"/>
            <a:r>
              <a:rPr lang="en-US" noProof="0" dirty="0"/>
              <a:t>Tenth level</a:t>
            </a:r>
            <a:endParaRPr lang="fr-FR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341AE39-64D1-441F-93B6-CF5C03E815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51470"/>
            <a:ext cx="770453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83CA-3D5F-4ACA-9564-89E589A3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/>
              <a:t>PRE_B001_ENCEVO-RM-KOM-202-08-19_v0.1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596C5-7654-436B-809C-9A039EC2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Encevo group - Risk management - KOM</a:t>
            </a: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F0DD4-E7C4-480D-B1F7-FC4AD52A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A70EE2-7848-48FD-B250-920F18586FE7}" type="slidenum">
              <a:rPr lang="fr-FR" smtClean="0"/>
              <a:pPr>
                <a:defRPr/>
              </a:pPr>
              <a:t>‹#›</a:t>
            </a:fld>
            <a:r>
              <a:rPr lang="fr-FR" dirty="0"/>
              <a:t> / 41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7390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323528" y="795784"/>
            <a:ext cx="417386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8" y="795784"/>
            <a:ext cx="4319460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A56194F-1B01-4615-AB92-C6D59B767DCD}"/>
              </a:ext>
            </a:extLst>
          </p:cNvPr>
          <p:cNvSpPr>
            <a:spLocks noGrp="1" noChangeArrowheads="1"/>
          </p:cNvSpPr>
          <p:nvPr>
            <p:ph idx="13" hasCustomPrompt="1"/>
          </p:nvPr>
        </p:nvSpPr>
        <p:spPr bwMode="auto">
          <a:xfrm>
            <a:off x="323849" y="1347614"/>
            <a:ext cx="4176143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fr-FR" baseline="0" noProof="0" dirty="0"/>
            </a:lvl1pPr>
            <a:lvl2pPr>
              <a:defRPr lang="fr-FR" baseline="0" noProof="0" dirty="0"/>
            </a:lvl2pPr>
            <a:lvl3pPr>
              <a:defRPr lang="fr-FR" noProof="0" dirty="0"/>
            </a:lvl3pPr>
            <a:lvl4pPr>
              <a:defRPr lang="fr-FR" sz="1300" noProof="0" dirty="0"/>
            </a:lvl4pPr>
            <a:lvl5pPr>
              <a:defRPr lang="fr-FR" sz="1300" noProof="0" dirty="0"/>
            </a:lvl5pPr>
            <a:lvl6pPr>
              <a:defRPr lang="fr-FR" sz="1300" noProof="0" dirty="0">
                <a:solidFill>
                  <a:srgbClr val="58595B"/>
                </a:solidFill>
              </a:defRPr>
            </a:lvl6pPr>
            <a:lvl7pPr>
              <a:defRPr lang="fr-FR" sz="1200" noProof="0" dirty="0">
                <a:solidFill>
                  <a:srgbClr val="58595B"/>
                </a:solidFill>
              </a:defRPr>
            </a:lvl7pPr>
            <a:lvl8pPr>
              <a:defRPr lang="fr-FR" sz="1200" noProof="0" dirty="0">
                <a:solidFill>
                  <a:srgbClr val="58595B"/>
                </a:solidFill>
              </a:defRPr>
            </a:lvl8pPr>
            <a:lvl9pPr>
              <a:defRPr lang="fr-FR" sz="1200" noProof="0" dirty="0">
                <a:solidFill>
                  <a:srgbClr val="58595B"/>
                </a:solidFill>
              </a:defRPr>
            </a:lvl9pPr>
          </a:lstStyle>
          <a:p>
            <a:pPr marL="93663" marR="0" lvl="0" defTabSz="914400" latinLnBrk="0">
              <a:lnSpc>
                <a:spcPct val="100000"/>
              </a:lnSpc>
              <a:tabLst/>
            </a:pPr>
            <a:r>
              <a:rPr lang="fr-FR" noProof="0" dirty="0"/>
              <a:t>Niveau Bold 1</a:t>
            </a:r>
          </a:p>
          <a:p>
            <a:pPr marL="92075" lvl="1">
              <a:buSzPct val="100000"/>
              <a:buFont typeface="Corbel" panose="020B0503020204020204" pitchFamily="34" charset="0"/>
            </a:pPr>
            <a:r>
              <a:rPr lang="fr-FR" noProof="0" dirty="0"/>
              <a:t>Niveau Bold 2</a:t>
            </a:r>
          </a:p>
          <a:p>
            <a:pPr lvl="2"/>
            <a:r>
              <a:rPr lang="fr-FR" noProof="0" dirty="0"/>
              <a:t>Niveau Titre </a:t>
            </a:r>
            <a:r>
              <a:rPr lang="fr-FR" noProof="0" dirty="0" err="1"/>
              <a:t>Text</a:t>
            </a:r>
            <a:r>
              <a:rPr lang="fr-FR" noProof="0" dirty="0"/>
              <a:t> 3</a:t>
            </a:r>
          </a:p>
          <a:p>
            <a:pPr lvl="3"/>
            <a:r>
              <a:rPr lang="fr-FR" noProof="0" dirty="0"/>
              <a:t>Niveau 4</a:t>
            </a:r>
          </a:p>
          <a:p>
            <a:pPr marL="712788" lvl="4" indent="-263525"/>
            <a:r>
              <a:rPr lang="fr-FR" noProof="0" dirty="0"/>
              <a:t>Niveau 5</a:t>
            </a:r>
          </a:p>
          <a:p>
            <a:pPr marL="712788" lvl="5" indent="0"/>
            <a:r>
              <a:rPr lang="fr-FR" noProof="0" dirty="0"/>
              <a:t>Niveau 6</a:t>
            </a:r>
          </a:p>
          <a:p>
            <a:pPr marL="1252538" lvl="6" indent="-265113">
              <a:buSzPct val="100000"/>
            </a:pPr>
            <a:r>
              <a:rPr lang="fr-FR" noProof="0" dirty="0"/>
              <a:t>Niveau 7</a:t>
            </a:r>
          </a:p>
          <a:p>
            <a:pPr marL="1252538" lvl="7" indent="-265113">
              <a:tabLst/>
            </a:pPr>
            <a:r>
              <a:rPr lang="fr-FR" noProof="0" dirty="0"/>
              <a:t>Niveau 8</a:t>
            </a:r>
          </a:p>
          <a:p>
            <a:pPr marL="1252538" lvl="8" indent="-265113"/>
            <a:r>
              <a:rPr lang="fr-FR" noProof="0" dirty="0"/>
              <a:t>Niveau 9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474947D-4A90-4C0A-8C65-32B97FF5504B}"/>
              </a:ext>
            </a:extLst>
          </p:cNvPr>
          <p:cNvSpPr>
            <a:spLocks noGrp="1" noChangeArrowheads="1"/>
          </p:cNvSpPr>
          <p:nvPr>
            <p:ph idx="14"/>
          </p:nvPr>
        </p:nvSpPr>
        <p:spPr bwMode="auto">
          <a:xfrm>
            <a:off x="4644008" y="1347614"/>
            <a:ext cx="410445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Niveau Bold 1</a:t>
            </a:r>
          </a:p>
          <a:p>
            <a:pPr lvl="1"/>
            <a:r>
              <a:rPr lang="fr-FR" noProof="0" dirty="0"/>
              <a:t>Niveau Bold 2</a:t>
            </a:r>
          </a:p>
          <a:p>
            <a:pPr lvl="2"/>
            <a:r>
              <a:rPr lang="fr-FR" noProof="0" dirty="0"/>
              <a:t>Niveau Titre </a:t>
            </a:r>
            <a:r>
              <a:rPr lang="fr-FR" noProof="0" dirty="0" err="1"/>
              <a:t>Text</a:t>
            </a:r>
            <a:r>
              <a:rPr lang="fr-FR" noProof="0" dirty="0"/>
              <a:t> 3</a:t>
            </a:r>
          </a:p>
          <a:p>
            <a:pPr lvl="3"/>
            <a:r>
              <a:rPr lang="fr-FR" noProof="0" dirty="0"/>
              <a:t>Niveau 4</a:t>
            </a:r>
          </a:p>
          <a:p>
            <a:pPr lvl="4"/>
            <a:r>
              <a:rPr lang="fr-FR" noProof="0" dirty="0"/>
              <a:t>Niveau 5</a:t>
            </a:r>
          </a:p>
          <a:p>
            <a:pPr lvl="5"/>
            <a:r>
              <a:rPr lang="fr-FR" noProof="0" dirty="0"/>
              <a:t>Niveau 6</a:t>
            </a:r>
          </a:p>
          <a:p>
            <a:pPr lvl="6"/>
            <a:r>
              <a:rPr lang="fr-FR" noProof="0" dirty="0"/>
              <a:t>Niveau 7</a:t>
            </a:r>
          </a:p>
          <a:p>
            <a:pPr lvl="7"/>
            <a:r>
              <a:rPr lang="fr-FR" noProof="0" dirty="0"/>
              <a:t>Niveau 8</a:t>
            </a:r>
          </a:p>
          <a:p>
            <a:pPr lvl="8"/>
            <a:r>
              <a:rPr lang="fr-FR" noProof="0" dirty="0"/>
              <a:t>Niveau 9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968AA81-CCC7-43F6-BC62-944B2F9C9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51470"/>
            <a:ext cx="770453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534CE80-CB33-4527-AB44-0B0842D0EA8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algn="r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/>
              <a:t>PRE_B001_ENCEVO-RM-KOM-202-08-19_v0.1</a:t>
            </a:r>
            <a:endParaRPr lang="en-GB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0768DF0-E0E3-4B45-BE54-256195CD93E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Encevo group - Risk management - KOM</a:t>
            </a:r>
            <a:endParaRPr lang="fr-FR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D4403D1-838C-4CED-9F2F-E5C5570F0E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EA70EE2-7848-48FD-B250-920F18586FE7}" type="slidenum">
              <a:rPr lang="fr-FR" smtClean="0"/>
              <a:pPr>
                <a:defRPr/>
              </a:pPr>
              <a:t>‹#›</a:t>
            </a:fld>
            <a:r>
              <a:rPr lang="fr-FR" dirty="0"/>
              <a:t> / 41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8155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781794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A2010B0-675B-449E-91EE-08E3986F1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528" y="51470"/>
            <a:ext cx="770453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0BEA4-F9B4-47FD-B587-A1C28C00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/>
              <a:t>PRE_B001_ENCEVO-RM-KOM-202-08-19_v0.1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E7D78-7923-4BFE-A98F-A4C6EB08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Encevo group - Risk management - KOM</a:t>
            </a: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DF6060-0FCC-4DA4-89FF-41007F21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A70EE2-7848-48FD-B250-920F18586FE7}" type="slidenum">
              <a:rPr lang="fr-FR" smtClean="0"/>
              <a:pPr>
                <a:defRPr/>
              </a:pPr>
              <a:t>‹#›</a:t>
            </a:fld>
            <a:r>
              <a:rPr lang="fr-FR" dirty="0"/>
              <a:t> / 41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0476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Placeholder 54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0"/>
            <a:ext cx="7884368" cy="339502"/>
          </a:xfrm>
          <a:prstGeom prst="rect">
            <a:avLst/>
          </a:prstGeom>
        </p:spPr>
        <p:txBody>
          <a:bodyPr anchor="ctr"/>
          <a:lstStyle>
            <a:lvl1pPr marL="72000" indent="0">
              <a:spcBef>
                <a:spcPts val="0"/>
              </a:spcBef>
              <a:buNone/>
              <a:defRPr sz="1600">
                <a:solidFill>
                  <a:schemeClr val="accent5"/>
                </a:solidFill>
                <a:latin typeface="+mj-lt"/>
              </a:defRPr>
            </a:lvl1pPr>
            <a:lvl2pPr marL="392113" indent="0">
              <a:buNone/>
              <a:defRPr/>
            </a:lvl2pPr>
            <a:lvl3pPr marL="630238" indent="0">
              <a:buNone/>
              <a:defRPr/>
            </a:lvl3pPr>
            <a:lvl4pPr marL="91440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Click to edit Section title</a:t>
            </a:r>
          </a:p>
        </p:txBody>
      </p:sp>
      <p:sp>
        <p:nvSpPr>
          <p:cNvPr id="62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107504" y="358453"/>
            <a:ext cx="7776864" cy="269081"/>
          </a:xfrm>
          <a:prstGeom prst="rect">
            <a:avLst/>
          </a:prstGeom>
        </p:spPr>
        <p:txBody>
          <a:bodyPr anchor="ctr"/>
          <a:lstStyle>
            <a:lvl1pPr marL="10800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392113" indent="0">
              <a:buNone/>
              <a:defRPr/>
            </a:lvl2pPr>
            <a:lvl3pPr marL="630238" indent="0">
              <a:buNone/>
              <a:defRPr/>
            </a:lvl3pPr>
            <a:lvl4pPr marL="914400" indent="0">
              <a:buNone/>
              <a:defRPr/>
            </a:lvl4pPr>
            <a:lvl5pPr marL="1143000" indent="0">
              <a:buNone/>
              <a:defRPr/>
            </a:lvl5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ED519DF0-6F3A-4014-951C-EA8C99FE15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849" y="743749"/>
            <a:ext cx="8424615" cy="383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Niveau Bold 1</a:t>
            </a:r>
          </a:p>
          <a:p>
            <a:pPr lvl="1"/>
            <a:r>
              <a:rPr lang="fr-FR" noProof="0" dirty="0"/>
              <a:t>Niveau Bold 2</a:t>
            </a:r>
          </a:p>
          <a:p>
            <a:pPr lvl="2"/>
            <a:r>
              <a:rPr lang="fr-FR" noProof="0" dirty="0"/>
              <a:t>Niveau Titre </a:t>
            </a:r>
            <a:r>
              <a:rPr lang="fr-FR" noProof="0" dirty="0" err="1"/>
              <a:t>Text</a:t>
            </a:r>
            <a:r>
              <a:rPr lang="fr-FR" noProof="0" dirty="0"/>
              <a:t> 3</a:t>
            </a:r>
          </a:p>
          <a:p>
            <a:pPr lvl="3"/>
            <a:r>
              <a:rPr lang="fr-FR" noProof="0" dirty="0"/>
              <a:t>Niveau 4</a:t>
            </a:r>
          </a:p>
          <a:p>
            <a:pPr lvl="4"/>
            <a:r>
              <a:rPr lang="fr-FR" noProof="0" dirty="0"/>
              <a:t>Niveau 5</a:t>
            </a:r>
          </a:p>
          <a:p>
            <a:pPr lvl="5"/>
            <a:r>
              <a:rPr lang="fr-FR" noProof="0" dirty="0"/>
              <a:t>Niveau 6</a:t>
            </a:r>
          </a:p>
          <a:p>
            <a:pPr lvl="6"/>
            <a:r>
              <a:rPr lang="fr-FR" noProof="0" dirty="0"/>
              <a:t>Niveau 7</a:t>
            </a:r>
          </a:p>
          <a:p>
            <a:pPr lvl="7"/>
            <a:r>
              <a:rPr lang="fr-FR" noProof="0" dirty="0"/>
              <a:t>Niveau 8</a:t>
            </a:r>
          </a:p>
          <a:p>
            <a:pPr lvl="8"/>
            <a:r>
              <a:rPr lang="fr-FR" noProof="0" dirty="0"/>
              <a:t>Niveau 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72511-DD49-4EF8-AA21-177C94DA8047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/>
              <a:t>PRE_B001_ENCEVO-RM-KOM-202-08-19_v0.1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404F6-DCF8-410C-9A95-8DE31BC2BA79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GB"/>
              <a:t>Encevo group - Risk management - KOM</a:t>
            </a:r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25AA2-B6BA-4F33-B06F-AE85C4C7679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>
              <a:defRPr/>
            </a:pPr>
            <a:fld id="{1EA70EE2-7848-48FD-B250-920F18586FE7}" type="slidenum">
              <a:rPr lang="fr-FR" smtClean="0"/>
              <a:pPr>
                <a:defRPr/>
              </a:pPr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51850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397281BC-A937-4D93-84AE-4F30DED11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2715766"/>
            <a:ext cx="8856984" cy="86409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r">
              <a:defRPr lang="en-US" sz="2800" b="1" kern="1200" spc="3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 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>
            <a:off x="0" y="3498056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55976" y="3705876"/>
            <a:ext cx="4680520" cy="882098"/>
          </a:xfrm>
          <a:prstGeom prst="rect">
            <a:avLst/>
          </a:prstGeom>
        </p:spPr>
        <p:txBody>
          <a:bodyPr lIns="45720" rIns="45720" anchor="t"/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lang="en-US" sz="2400" b="1" kern="1200" dirty="0">
                <a:solidFill>
                  <a:schemeClr val="tx2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lang="en-GB" noProof="0" dirty="0"/>
          </a:p>
        </p:txBody>
      </p:sp>
      <p:sp>
        <p:nvSpPr>
          <p:cNvPr id="10" name="Text Placeholder 3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00192" y="3723878"/>
            <a:ext cx="2720312" cy="11521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r">
              <a:buNone/>
              <a:defRPr lang="en-US" sz="1600" b="1" dirty="0" smtClean="0">
                <a:solidFill>
                  <a:srgbClr val="E61F3D"/>
                </a:solidFill>
                <a:latin typeface="+mn-lt"/>
              </a:defRPr>
            </a:lvl1pPr>
          </a:lstStyle>
          <a:p>
            <a:pPr marL="0" lvl="0" defTabSz="914400" latinLnBrk="0"/>
            <a:r>
              <a:rPr lang="en-US" dirty="0"/>
              <a:t>Click to add speaker</a:t>
            </a:r>
          </a:p>
        </p:txBody>
      </p:sp>
      <p:sp>
        <p:nvSpPr>
          <p:cNvPr id="12" name="Date Placeholder 1"/>
          <p:cNvSpPr>
            <a:spLocks noGrp="1"/>
          </p:cNvSpPr>
          <p:nvPr userDrawn="1">
            <p:ph type="dt" sz="half" idx="2"/>
          </p:nvPr>
        </p:nvSpPr>
        <p:spPr>
          <a:xfrm>
            <a:off x="366257" y="3642365"/>
            <a:ext cx="2909599" cy="225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LU" sz="1600" b="0" smtClean="0">
                <a:solidFill>
                  <a:srgbClr val="E61F3D"/>
                </a:solidFill>
                <a:latin typeface="Corbel" panose="020B0503020204020204" pitchFamily="34" charset="0"/>
                <a:cs typeface="Arial" pitchFamily="34" charset="0"/>
              </a:defRPr>
            </a:lvl1pPr>
          </a:lstStyle>
          <a:p>
            <a:pPr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/>
              <a:t>PRE_B001_ENCEVO-RM-KOM-202-08-19_v0.1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72ED5B-409E-4E4B-B55E-01D1700FD7DE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107504" y="2715766"/>
            <a:ext cx="9036496" cy="86409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en-GB" sz="2800" b="1" kern="1200" spc="300" baseline="0" noProof="0" dirty="0">
                <a:solidFill>
                  <a:schemeClr val="tx1"/>
                </a:solidFill>
                <a:effectLst/>
                <a:latin typeface="+mj-lt"/>
                <a:ea typeface="+mj-ea"/>
                <a:cs typeface="Arial" pitchFamily="34" charset="0"/>
              </a:rPr>
              <a:t>Questions?</a:t>
            </a:r>
            <a:endParaRPr lang="fr-FR" sz="2800" b="1" kern="1200" spc="300" baseline="0" dirty="0">
              <a:solidFill>
                <a:schemeClr val="tx1"/>
              </a:solidFill>
              <a:effectLst/>
              <a:latin typeface="+mj-lt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21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56F360-19EE-426D-A067-284037817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16" y="91556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FR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6C0541-EC88-426E-90EB-80005131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47CCCCD-712C-4A82-97B4-8C6EDAE9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PRE_B001_ENCEVO-RM-KOM-202-08-19_v0.1</a:t>
            </a:r>
            <a:endParaRPr lang="fr-F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510237E-38E9-4F9C-A99E-21F0BCA4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Encevo group - Risk management - KOM</a:t>
            </a:r>
            <a:endParaRPr lang="fr-F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55D4291-56C0-4264-8156-9F45AF82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317149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B0BD-5251-4B72-8583-2A1709CB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99542"/>
            <a:ext cx="8640960" cy="4104456"/>
          </a:xfrm>
          <a:prstGeom prst="rect">
            <a:avLst/>
          </a:prstGeom>
        </p:spPr>
        <p:txBody>
          <a:bodyPr>
            <a:noAutofit/>
          </a:bodyPr>
          <a:lstStyle>
            <a:lvl1pPr marL="179388" indent="-179388">
              <a:defRPr sz="1800"/>
            </a:lvl1pPr>
            <a:lvl2pPr marL="446088" indent="-18415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19138" indent="-184150">
              <a:defRPr sz="1500"/>
            </a:lvl3pPr>
            <a:lvl4pPr marL="984250" indent="-184150">
              <a:defRPr/>
            </a:lvl4pPr>
            <a:lvl5pPr marL="1258888" indent="-174625">
              <a:defRPr/>
            </a:lvl5pPr>
            <a:lvl6pPr marL="1524000" indent="-174625">
              <a:buClr>
                <a:schemeClr val="accent5"/>
              </a:buClr>
              <a:defRPr sz="1300"/>
            </a:lvl6pPr>
            <a:lvl7pPr marL="1797050" indent="-182563">
              <a:buClr>
                <a:schemeClr val="accent5"/>
              </a:buClr>
              <a:defRPr sz="1200"/>
            </a:lvl7pPr>
            <a:lvl8pPr marL="2063750" indent="-184150">
              <a:defRPr sz="1200"/>
            </a:lvl8pPr>
            <a:lvl9pPr marL="2332038" indent="-182563"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7"/>
            <a:r>
              <a:rPr lang="fr-FR" dirty="0" err="1"/>
              <a:t>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8"/>
            <a:r>
              <a:rPr lang="fr-FR" dirty="0" err="1"/>
              <a:t>Ninth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D86CA0-9D8F-4FF4-8C65-99C6CB39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89F03AD-99A6-48B2-A7DD-B84476E7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PRE_B001_ENCEVO-RM-KOM-202-08-19_v0.1</a:t>
            </a:r>
            <a:endParaRPr lang="fr-F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823ECC-A260-44C3-AC4F-7A891CEB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Encevo group - Risk management - KOM</a:t>
            </a:r>
            <a:endParaRPr lang="fr-F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34443A-07D1-4C32-845B-76D72288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17018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B0BD-5251-4B72-8583-2A1709CB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99542"/>
            <a:ext cx="8640960" cy="4104456"/>
          </a:xfrm>
          <a:prstGeom prst="rect">
            <a:avLst/>
          </a:prstGeom>
        </p:spPr>
        <p:txBody>
          <a:bodyPr>
            <a:noAutofit/>
          </a:bodyPr>
          <a:lstStyle>
            <a:lvl1pPr marL="179388" indent="-179388">
              <a:defRPr/>
            </a:lvl1pPr>
            <a:lvl2pPr marL="446088" indent="-184150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19138" indent="-184150">
              <a:defRPr/>
            </a:lvl3pPr>
            <a:lvl4pPr marL="984250" indent="-184150">
              <a:defRPr/>
            </a:lvl4pPr>
            <a:lvl5pPr marL="1258888" indent="-174625">
              <a:defRPr/>
            </a:lvl5pPr>
            <a:lvl6pPr marL="1524000" indent="-174625">
              <a:buClr>
                <a:schemeClr val="accent5"/>
              </a:buClr>
              <a:defRPr sz="1300"/>
            </a:lvl6pPr>
            <a:lvl7pPr marL="1797050" indent="-182563">
              <a:buClr>
                <a:schemeClr val="accent5"/>
              </a:buClr>
              <a:defRPr sz="1200"/>
            </a:lvl7pPr>
            <a:lvl8pPr marL="2063750" indent="-184150">
              <a:defRPr sz="1200"/>
            </a:lvl8pPr>
            <a:lvl9pPr marL="2332038" indent="-182563"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7"/>
            <a:r>
              <a:rPr lang="fr-FR" dirty="0" err="1"/>
              <a:t>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8"/>
            <a:r>
              <a:rPr lang="fr-FR" dirty="0" err="1"/>
              <a:t>Ninth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D86CA0-9D8F-4FF4-8C65-99C6CB39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89F03AD-99A6-48B2-A7DD-B84476E7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PRE_B001_ENCEVO-RM-KOM-202-08-19_v0.1</a:t>
            </a:r>
            <a:endParaRPr lang="fr-F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823ECC-A260-44C3-AC4F-7A891CEB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Encevo group - Risk management - KOM</a:t>
            </a:r>
            <a:endParaRPr lang="fr-F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34443A-07D1-4C32-845B-76D72288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87068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918A-2B1E-4485-AC0C-8CADC7BA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E9EA7-D37E-40CD-8DFF-D62C5D87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024FA2-E352-4762-8124-12AA0FB6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PRE_B001_ENCEVO-RM-KOM-202-08-19_v0.1</a:t>
            </a:r>
            <a:endParaRPr lang="fr-F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D8B044C-F84E-48A1-8353-4EF3D28C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Encevo group - Risk management - KOM</a:t>
            </a:r>
            <a:endParaRPr lang="fr-F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DE4B8C1-86FD-4C23-87CF-453F3901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348611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53738-7390-4C1A-A172-044B93039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771549"/>
            <a:ext cx="4176000" cy="388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fr-FR" dirty="0"/>
            </a:lvl5pPr>
            <a:lvl6pPr>
              <a:defRPr lang="en-US" sz="13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</a:lstStyle>
          <a:p>
            <a:pPr marL="179388" lvl="0" indent="-179388"/>
            <a:r>
              <a:rPr lang="en-US" dirty="0"/>
              <a:t>Click to edit Master text styles</a:t>
            </a:r>
          </a:p>
          <a:p>
            <a:pPr marL="446088" lvl="1" indent="-184150"/>
            <a:r>
              <a:rPr lang="en-US" dirty="0"/>
              <a:t>Second level</a:t>
            </a:r>
          </a:p>
          <a:p>
            <a:pPr marL="719138" lvl="2"/>
            <a:r>
              <a:rPr lang="en-US" dirty="0"/>
              <a:t>Third level</a:t>
            </a:r>
          </a:p>
          <a:p>
            <a:pPr marL="984250" lvl="3"/>
            <a:r>
              <a:rPr lang="en-US" dirty="0"/>
              <a:t>Fourth level</a:t>
            </a:r>
          </a:p>
          <a:p>
            <a:pPr marL="1258888" lvl="4"/>
            <a:r>
              <a:rPr lang="en-US" dirty="0"/>
              <a:t>Fifth level</a:t>
            </a:r>
          </a:p>
          <a:p>
            <a:pPr marL="1258888" lvl="4"/>
            <a:r>
              <a:rPr lang="en-US" dirty="0"/>
              <a:t>6</a:t>
            </a:r>
          </a:p>
          <a:p>
            <a:pPr marL="1524000" lvl="5">
              <a:buClr>
                <a:schemeClr val="accent5"/>
              </a:buClr>
            </a:pPr>
            <a:r>
              <a:rPr lang="en-US" dirty="0"/>
              <a:t>7</a:t>
            </a:r>
          </a:p>
          <a:p>
            <a:pPr marL="1797050" lvl="6"/>
            <a:r>
              <a:rPr lang="en-US" dirty="0"/>
              <a:t>8</a:t>
            </a:r>
          </a:p>
          <a:p>
            <a:pPr marL="2063750" lvl="7"/>
            <a:r>
              <a:rPr lang="en-US" dirty="0"/>
              <a:t>9</a:t>
            </a:r>
          </a:p>
          <a:p>
            <a:pPr marL="1258888" lvl="4"/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848B00-4E54-4FDA-A749-FA2D735D1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771525"/>
            <a:ext cx="4176713" cy="38877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 smtClean="0"/>
            </a:lvl5pPr>
            <a:lvl6pPr>
              <a:defRPr lang="en-US" sz="13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fr-FR" sz="1200" dirty="0"/>
            </a:lvl9pPr>
          </a:lstStyle>
          <a:p>
            <a:pPr marL="179388" lvl="0" indent="-179388"/>
            <a:r>
              <a:rPr lang="en-US" dirty="0"/>
              <a:t>Click to edit Master text styles</a:t>
            </a:r>
          </a:p>
          <a:p>
            <a:pPr marL="446088" lvl="1" indent="-184150"/>
            <a:r>
              <a:rPr lang="en-US" dirty="0"/>
              <a:t>Second level</a:t>
            </a:r>
          </a:p>
          <a:p>
            <a:pPr marL="719138" lvl="2"/>
            <a:r>
              <a:rPr lang="en-US" dirty="0"/>
              <a:t>Third level</a:t>
            </a:r>
          </a:p>
          <a:p>
            <a:pPr marL="984250" lvl="3"/>
            <a:r>
              <a:rPr lang="en-US" dirty="0"/>
              <a:t>Fourth level</a:t>
            </a:r>
          </a:p>
          <a:p>
            <a:pPr marL="1258888" lvl="4"/>
            <a:r>
              <a:rPr lang="en-US" dirty="0"/>
              <a:t>Fifth level</a:t>
            </a:r>
          </a:p>
          <a:p>
            <a:pPr marL="1524000" lvl="5">
              <a:buClr>
                <a:schemeClr val="accent5"/>
              </a:buClr>
            </a:pPr>
            <a:r>
              <a:rPr lang="en-US" dirty="0"/>
              <a:t>Sixth level</a:t>
            </a:r>
          </a:p>
          <a:p>
            <a:pPr marL="1797050" lvl="6"/>
            <a:r>
              <a:rPr lang="en-US" dirty="0"/>
              <a:t>Seventh level</a:t>
            </a:r>
          </a:p>
          <a:p>
            <a:pPr marL="2063750" lvl="7"/>
            <a:r>
              <a:rPr lang="en-US" dirty="0" err="1"/>
              <a:t>Eigth</a:t>
            </a:r>
            <a:r>
              <a:rPr lang="en-US" dirty="0"/>
              <a:t> level</a:t>
            </a:r>
          </a:p>
          <a:p>
            <a:pPr marL="2332038" lvl="8"/>
            <a:r>
              <a:rPr lang="en-US" dirty="0"/>
              <a:t> Ninth level</a:t>
            </a:r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9F9CC5-0186-45DE-8597-BE34500E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E36AD7E-DCDC-4AF9-B543-E838A39289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PRE_B001_ENCEVO-RM-KOM-202-08-19_v0.1</a:t>
            </a:r>
            <a:endParaRPr lang="fr-F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CAE8B69-3254-4A7E-8C7C-B101C0153B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Encevo group - Risk management - KOM</a:t>
            </a:r>
            <a:endParaRPr lang="fr-F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8767C6E-BB34-470D-BBA1-AF29AD786E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334908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32238-E256-41A2-AE0D-4E08860F3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71550"/>
            <a:ext cx="5004692" cy="3888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4951C-555E-4CE6-B98F-38B8E2F2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528" y="771550"/>
            <a:ext cx="3256285" cy="388843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sz="13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marL="179388" lvl="0" indent="-179388"/>
            <a:r>
              <a:rPr lang="en-US" dirty="0"/>
              <a:t>Click to edit Master text styles</a:t>
            </a:r>
          </a:p>
          <a:p>
            <a:pPr marL="446088" lvl="1" indent="-184150"/>
            <a:r>
              <a:rPr lang="en-US" dirty="0"/>
              <a:t>2</a:t>
            </a:r>
          </a:p>
          <a:p>
            <a:pPr marL="719138" lvl="2"/>
            <a:r>
              <a:rPr lang="en-US" dirty="0"/>
              <a:t>3</a:t>
            </a:r>
          </a:p>
          <a:p>
            <a:pPr marL="984250" lvl="3"/>
            <a:r>
              <a:rPr lang="en-US" dirty="0"/>
              <a:t>4</a:t>
            </a:r>
          </a:p>
          <a:p>
            <a:pPr marL="1258888" lvl="4"/>
            <a:r>
              <a:rPr lang="en-US" dirty="0"/>
              <a:t>5</a:t>
            </a:r>
          </a:p>
          <a:p>
            <a:pPr marL="1524000" lvl="5">
              <a:buClr>
                <a:schemeClr val="accent5"/>
              </a:buClr>
            </a:pPr>
            <a:r>
              <a:rPr lang="en-US" dirty="0"/>
              <a:t>6</a:t>
            </a:r>
          </a:p>
          <a:p>
            <a:pPr marL="1797050" lvl="6"/>
            <a:r>
              <a:rPr lang="en-US" dirty="0"/>
              <a:t>7</a:t>
            </a:r>
          </a:p>
          <a:p>
            <a:pPr marL="2063750" lvl="7"/>
            <a:r>
              <a:rPr lang="en-US" dirty="0"/>
              <a:t>8</a:t>
            </a:r>
          </a:p>
          <a:p>
            <a:pPr marL="2332038" lvl="8"/>
            <a:r>
              <a:rPr lang="en-US" dirty="0"/>
              <a:t>9</a:t>
            </a:r>
          </a:p>
          <a:p>
            <a:pPr marL="179388" lvl="0" indent="-179388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A0DDF-EE6F-4F1B-9CE8-36C3091F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98E46DC-272C-4D2F-B4B0-319CD7FD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PRE_B001_ENCEVO-RM-KOM-202-08-19_v0.1</a:t>
            </a:r>
            <a:endParaRPr lang="fr-FR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20B475A-2D65-4FC8-940F-C53EE6BB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Encevo group - Risk management - KOM</a:t>
            </a:r>
            <a:endParaRPr lang="fr-FR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100F9FB-D269-43EE-AA4B-B5D1BA8D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3754182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10" Type="http://schemas.openxmlformats.org/officeDocument/2006/relationships/image" Target="../media/image7.png"/><Relationship Id="rId4" Type="http://schemas.openxmlformats.org/officeDocument/2006/relationships/theme" Target="../theme/theme1.xml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slideLayout" Target="../slideLayouts/slideLayout6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9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slideLayout" Target="../slideLayouts/slideLayout17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ags" Target="../tags/tag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6215" y="2715766"/>
            <a:ext cx="9150215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LU" sz="2800" b="1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15816" cy="166819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2B8440-E994-4F05-981A-E0B552456845}"/>
              </a:ext>
            </a:extLst>
          </p:cNvPr>
          <p:cNvGrpSpPr/>
          <p:nvPr userDrawn="1"/>
        </p:nvGrpSpPr>
        <p:grpSpPr>
          <a:xfrm>
            <a:off x="251520" y="1707654"/>
            <a:ext cx="2592288" cy="853063"/>
            <a:chOff x="251520" y="1779662"/>
            <a:chExt cx="2592288" cy="85306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323528" y="1779662"/>
              <a:ext cx="495743" cy="495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 bwMode="auto">
            <a:xfrm>
              <a:off x="1627985" y="1779662"/>
              <a:ext cx="495743" cy="495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9" cstate="print"/>
            <a:stretch>
              <a:fillRect/>
            </a:stretch>
          </p:blipFill>
          <p:spPr bwMode="auto">
            <a:xfrm>
              <a:off x="2276057" y="1779662"/>
              <a:ext cx="495743" cy="495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 userDrawn="1"/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984064" y="1782195"/>
              <a:ext cx="492255" cy="492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659D49-4317-4C32-915B-2F7F25AEEA72}"/>
                </a:ext>
              </a:extLst>
            </p:cNvPr>
            <p:cNvSpPr txBox="1"/>
            <p:nvPr userDrawn="1"/>
          </p:nvSpPr>
          <p:spPr>
            <a:xfrm>
              <a:off x="251520" y="2355726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b-LU" sz="12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cs typeface="Arial" pitchFamily="34" charset="0"/>
                </a:rPr>
                <a:t>Move securely within the cyberworld</a:t>
              </a:r>
            </a:p>
          </p:txBody>
        </p:sp>
      </p:grpSp>
      <p:sp>
        <p:nvSpPr>
          <p:cNvPr id="11" name="Date Placeholder 1"/>
          <p:cNvSpPr>
            <a:spLocks noGrp="1"/>
          </p:cNvSpPr>
          <p:nvPr userDrawn="1">
            <p:ph type="dt" sz="half" idx="2"/>
          </p:nvPr>
        </p:nvSpPr>
        <p:spPr>
          <a:xfrm>
            <a:off x="5364088" y="4737365"/>
            <a:ext cx="3485663" cy="225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LU" sz="1200" b="0" smtClean="0">
                <a:solidFill>
                  <a:srgbClr val="595959"/>
                </a:solidFill>
                <a:latin typeface="Corbel" panose="020B0503020204020204" pitchFamily="34" charset="0"/>
                <a:cs typeface="Arial" pitchFamily="34" charset="0"/>
              </a:defRPr>
            </a:lvl1pPr>
          </a:lstStyle>
          <a:p>
            <a:pPr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/>
              <a:t>PRE_B001_ENCEVO-RM-KOM-202-08-19_v0.1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18475" y="4455064"/>
            <a:ext cx="3260606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87538" algn="l"/>
              </a:tabLst>
              <a:defRPr/>
            </a:pPr>
            <a:r>
              <a:rPr lang="en-US" sz="900" b="1" dirty="0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itrust consulting </a:t>
            </a:r>
            <a:r>
              <a:rPr lang="en-US" sz="900" b="1" dirty="0" err="1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s.à</a:t>
            </a:r>
            <a:r>
              <a:rPr lang="en-US" sz="900" b="1" dirty="0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 </a:t>
            </a:r>
            <a:r>
              <a:rPr lang="en-US" sz="900" b="1" dirty="0" err="1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r.l</a:t>
            </a:r>
            <a:r>
              <a:rPr lang="en-US" sz="900" b="1" dirty="0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.	</a:t>
            </a:r>
            <a:r>
              <a:rPr lang="en-US" sz="900" dirty="0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Tel:  +352 26 176 212 6 55, rue Gabriel Lippmann	Fax: +352 26 710 978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87538" algn="l"/>
              </a:tabLst>
              <a:defRPr/>
            </a:pPr>
            <a:r>
              <a:rPr lang="en-US" sz="900" dirty="0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L-6947 </a:t>
            </a:r>
            <a:r>
              <a:rPr lang="en-US" sz="900" dirty="0" err="1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Niederanven</a:t>
            </a:r>
            <a:r>
              <a:rPr lang="en-US" sz="900" dirty="0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	Web: </a:t>
            </a:r>
            <a:r>
              <a:rPr lang="en-US" sz="900" u="sng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 panose="020B0503020204020204" pitchFamily="34" charset="0"/>
                <a:ea typeface="+mn-ea"/>
                <a:cs typeface="Arial" pitchFamily="34" charset="0"/>
              </a:rPr>
              <a:t>www.itrust.lu</a:t>
            </a:r>
          </a:p>
        </p:txBody>
      </p:sp>
    </p:spTree>
    <p:extLst>
      <p:ext uri="{BB962C8B-B14F-4D97-AF65-F5344CB8AC3E}">
        <p14:creationId xmlns:p14="http://schemas.microsoft.com/office/powerpoint/2010/main" val="3400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bg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pitchFamily="34" charset="0"/>
          <a:cs typeface="Arial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49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65D8-FBD5-4173-A762-B7D90E2AD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868863"/>
            <a:ext cx="3816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PRE_B001_ENCEVO-RM-KOM-202-08-19_v0.1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3111-77D5-4BC5-9B45-A8ED7AE98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4868863"/>
            <a:ext cx="730830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Encevo group - Risk management - KOM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F7AD-AB39-4CB5-A9D2-F87524EDD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6416" y="4868863"/>
            <a:ext cx="8275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C00F28CE-9A6C-4DA6-83EE-1D8472363029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323850" y="619914"/>
            <a:ext cx="770453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CH">
              <a:ln>
                <a:solidFill>
                  <a:schemeClr val="accent4"/>
                </a:solidFill>
              </a:ln>
              <a:latin typeface="Neo Sans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AEBE84-B93E-4ADF-8582-9C6BEDA88D9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317" y="-102"/>
            <a:ext cx="1097750" cy="627533"/>
          </a:xfrm>
          <a:prstGeom prst="rect">
            <a:avLst/>
          </a:prstGeom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9F9F050-9871-409F-86EF-E78F96D0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"/>
            <a:ext cx="7704856" cy="627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00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91" r:id="rId3"/>
    <p:sldLayoutId id="2147483872" r:id="rId4"/>
    <p:sldLayoutId id="2147483873" r:id="rId5"/>
    <p:sldLayoutId id="214748387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accent5"/>
          </a:solidFill>
          <a:latin typeface="+mn-lt"/>
          <a:ea typeface="+mn-ea"/>
          <a:cs typeface="+mn-cs"/>
        </a:defRPr>
      </a:lvl1pPr>
      <a:lvl2pPr marL="623888" indent="-2682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415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18415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900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70088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213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93988" indent="-18415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65D8-FBD5-4173-A762-B7D90E2AD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868863"/>
            <a:ext cx="3816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PRE_B001_ENCEVO-RM-KOM-202-08-19_v0.1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3111-77D5-4BC5-9B45-A8ED7AE98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4868863"/>
            <a:ext cx="730830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/>
              <a:t>Encevo group - Risk management - KOM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F7AD-AB39-4CB5-A9D2-F87524EDD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6416" y="4868863"/>
            <a:ext cx="8275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C00F28CE-9A6C-4DA6-83EE-1D8472363029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323850" y="619914"/>
            <a:ext cx="770453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CH">
              <a:ln>
                <a:solidFill>
                  <a:schemeClr val="accent4"/>
                </a:solidFill>
              </a:ln>
              <a:latin typeface="Neo Sans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AEBE84-B93E-4ADF-8582-9C6BEDA88D9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317" y="-102"/>
            <a:ext cx="1097750" cy="627533"/>
          </a:xfrm>
          <a:prstGeom prst="rect">
            <a:avLst/>
          </a:prstGeom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9F9F050-9871-409F-86EF-E78F96D0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"/>
            <a:ext cx="7704856" cy="627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977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accent5"/>
          </a:solidFill>
          <a:latin typeface="+mn-lt"/>
          <a:ea typeface="+mn-ea"/>
          <a:cs typeface="+mn-cs"/>
        </a:defRPr>
      </a:lvl1pPr>
      <a:lvl2pPr marL="623888" indent="-2682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415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18415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900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70088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213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93988" indent="-18415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alphaModFix amt="48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6"/>
          <p:cNvSpPr>
            <a:spLocks noChangeShapeType="1"/>
          </p:cNvSpPr>
          <p:nvPr userDrawn="1"/>
        </p:nvSpPr>
        <p:spPr bwMode="auto">
          <a:xfrm flipH="1">
            <a:off x="323850" y="614177"/>
            <a:ext cx="7900393" cy="13357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CH">
              <a:ln>
                <a:solidFill>
                  <a:schemeClr val="accent4"/>
                </a:solidFill>
              </a:ln>
              <a:latin typeface="Neo Sans" panose="020B05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5575654-E4C6-4E67-8C7F-4503A96E31F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4764" y="0"/>
            <a:ext cx="1097750" cy="627533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FC436A89-2F52-4DF5-A960-6BF1802007E0}"/>
              </a:ext>
            </a:extLst>
          </p:cNvPr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3161526" y="4769027"/>
            <a:ext cx="46824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lang="fr-FR" sz="1200" b="0" kern="1200" dirty="0" smtClean="0">
                <a:solidFill>
                  <a:srgbClr val="58595B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 </a:t>
            </a:r>
          </a:p>
        </p:txBody>
      </p:sp>
      <p:sp>
        <p:nvSpPr>
          <p:cNvPr id="13" name="Footer Placeholder 14">
            <a:extLst>
              <a:ext uri="{FF2B5EF4-FFF2-40B4-BE49-F238E27FC236}">
                <a16:creationId xmlns:a16="http://schemas.microsoft.com/office/drawing/2014/main" id="{55431D32-AD57-4F26-B271-7FEC0DC37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9512" y="4803999"/>
            <a:ext cx="6755446" cy="339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FR" sz="1100" b="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GB"/>
              <a:t>Encevo group - Risk management - KOM</a:t>
            </a:r>
            <a:endParaRPr lang="fr-FR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4ABDE9E-2CBA-4C2A-8D37-4C5AA778BE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6016" y="4803998"/>
            <a:ext cx="3744416" cy="3385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LU" sz="1100" b="0" smtClean="0">
                <a:solidFill>
                  <a:schemeClr val="tx2"/>
                </a:solidFill>
                <a:latin typeface="+mn-lt"/>
                <a:cs typeface="Arial" pitchFamily="34" charset="0"/>
              </a:defRPr>
            </a:lvl1pPr>
          </a:lstStyle>
          <a:p>
            <a:pPr algn="r"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/>
              <a:t>PRE_B001_ENCEVO-RM-KOM-202-08-19_v0.1</a:t>
            </a:r>
            <a:endParaRPr lang="en-GB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F9ED127-7076-4E83-8172-E8102190C5A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269560" y="4803998"/>
            <a:ext cx="874440" cy="339502"/>
          </a:xfrm>
          <a:prstGeom prst="rect">
            <a:avLst/>
          </a:prstGeom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fr-CH"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A70EE2-7848-48FD-B250-920F18586FE7}" type="slidenum">
              <a:rPr lang="fr-FR" smtClean="0"/>
              <a:pPr>
                <a:defRPr/>
              </a:pPr>
              <a:t>‹#›</a:t>
            </a:fld>
            <a:r>
              <a:rPr lang="fr-FR" dirty="0"/>
              <a:t> / 41</a:t>
            </a:r>
          </a:p>
        </p:txBody>
      </p:sp>
    </p:spTree>
    <p:custDataLst>
      <p:tags r:id="rId6"/>
    </p:custDataLst>
    <p:extLst>
      <p:ext uri="{BB962C8B-B14F-4D97-AF65-F5344CB8AC3E}">
        <p14:creationId xmlns:p14="http://schemas.microsoft.com/office/powerpoint/2010/main" val="190181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None/>
        <a:defRPr sz="1800" b="1">
          <a:solidFill>
            <a:schemeClr val="accent5"/>
          </a:solidFill>
          <a:latin typeface="+mn-lt"/>
          <a:ea typeface="+mn-ea"/>
          <a:cs typeface="+mn-cs"/>
        </a:defRPr>
      </a:lvl1pPr>
      <a:lvl2pPr marL="0" marR="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None/>
        <a:tabLst/>
        <a:defRPr sz="1600" b="1">
          <a:solidFill>
            <a:schemeClr val="accent5"/>
          </a:solidFill>
          <a:latin typeface="+mn-lt"/>
        </a:defRPr>
      </a:lvl2pPr>
      <a:lvl3pPr marL="263525" indent="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Tx/>
        <a:buNone/>
        <a:defRPr sz="1400" b="1" baseline="0">
          <a:solidFill>
            <a:schemeClr val="tx1"/>
          </a:solidFill>
          <a:latin typeface="+mn-lt"/>
        </a:defRPr>
      </a:lvl3pPr>
      <a:lvl4pPr marL="719138" indent="-269875" algn="l" rtl="0" eaLnBrk="0" fontAlgn="base" hangingPunct="0">
        <a:spcBef>
          <a:spcPct val="20000"/>
        </a:spcBef>
        <a:spcAft>
          <a:spcPct val="0"/>
        </a:spcAft>
        <a:buClr>
          <a:schemeClr val="accent5"/>
        </a:buClr>
        <a:buSzPct val="90000"/>
        <a:buFont typeface="+mj-lt"/>
        <a:buAutoNum type="alphaLcParenR"/>
        <a:tabLst/>
        <a:defRPr sz="1400">
          <a:solidFill>
            <a:schemeClr val="tx1"/>
          </a:solidFill>
          <a:latin typeface="+mn-lt"/>
        </a:defRPr>
      </a:lvl4pPr>
      <a:lvl5pPr marL="719138" indent="-180975" algn="l" rtl="0" eaLnBrk="0" fontAlgn="base" hangingPunct="0">
        <a:spcBef>
          <a:spcPct val="20000"/>
        </a:spcBef>
        <a:spcAft>
          <a:spcPct val="0"/>
        </a:spcAft>
        <a:buClr>
          <a:schemeClr val="accent5"/>
        </a:buClr>
        <a:buSzPct val="120000"/>
        <a:buFont typeface="Arial" panose="020B0604020202020204" pitchFamily="34" charset="0"/>
        <a:buChar char="•"/>
        <a:defRPr sz="1400">
          <a:solidFill>
            <a:schemeClr val="tx1"/>
          </a:solidFill>
          <a:latin typeface="+mn-lt"/>
        </a:defRPr>
      </a:lvl5pPr>
      <a:lvl6pPr marL="536575" indent="184150" algn="l" rtl="0" fontAlgn="base">
        <a:spcBef>
          <a:spcPct val="20000"/>
        </a:spcBef>
        <a:spcAft>
          <a:spcPct val="0"/>
        </a:spcAft>
        <a:buClr>
          <a:srgbClr val="ED1B2F"/>
        </a:buClr>
        <a:buFont typeface="+mj-lt"/>
        <a:buNone/>
        <a:defRPr sz="1400">
          <a:solidFill>
            <a:schemeClr val="tx1"/>
          </a:solidFill>
          <a:latin typeface="+mn-lt"/>
        </a:defRPr>
      </a:lvl6pPr>
      <a:lvl7pPr marL="1076325" indent="-261938" algn="l" rtl="0" fontAlgn="base">
        <a:spcBef>
          <a:spcPct val="20000"/>
        </a:spcBef>
        <a:spcAft>
          <a:spcPct val="0"/>
        </a:spcAft>
        <a:buClr>
          <a:schemeClr val="accent5"/>
        </a:buClr>
        <a:buSzPct val="90000"/>
        <a:buFont typeface="+mj-lt"/>
        <a:buAutoNum type="alphaLcParenR"/>
        <a:tabLst/>
        <a:defRPr sz="1300">
          <a:solidFill>
            <a:schemeClr val="tx1"/>
          </a:solidFill>
          <a:latin typeface="+mn-lt"/>
        </a:defRPr>
      </a:lvl7pPr>
      <a:lvl8pPr marL="1076325" indent="-274638" algn="l" defTabSz="1074738" rtl="0" fontAlgn="base">
        <a:spcBef>
          <a:spcPct val="20000"/>
        </a:spcBef>
        <a:spcAft>
          <a:spcPct val="0"/>
        </a:spcAft>
        <a:buClr>
          <a:schemeClr val="accent5"/>
        </a:buClr>
        <a:buSzPct val="90000"/>
        <a:buFont typeface="+mj-lt"/>
        <a:buAutoNum type="arabicParenR"/>
        <a:defRPr sz="1300" baseline="0">
          <a:solidFill>
            <a:schemeClr val="tx1"/>
          </a:solidFill>
          <a:latin typeface="+mn-lt"/>
        </a:defRPr>
      </a:lvl8pPr>
      <a:lvl9pPr marL="1076325" indent="-182563" algn="l" rtl="0" fontAlgn="base">
        <a:spcBef>
          <a:spcPct val="20000"/>
        </a:spcBef>
        <a:spcAft>
          <a:spcPct val="0"/>
        </a:spcAft>
        <a:buClr>
          <a:schemeClr val="accent5"/>
        </a:buClr>
        <a:buFont typeface="Arial" panose="020B0604020202020204" pitchFamily="34" charset="0"/>
        <a:buChar char="•"/>
        <a:defRPr sz="1300" baseline="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37C6-406B-45B0-B415-994287BD0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Risk Management Assistance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8E030-0569-4501-8B00-1DFF266EF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0A4B6-A481-4077-872F-E616821C3A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3088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COVER-SHEET">
  <a:themeElements>
    <a:clrScheme name="ITR2">
      <a:dk1>
        <a:sysClr val="windowText" lastClr="000000"/>
      </a:dk1>
      <a:lt1>
        <a:sysClr val="window" lastClr="FFFFFF"/>
      </a:lt1>
      <a:dk2>
        <a:srgbClr val="5F497A"/>
      </a:dk2>
      <a:lt2>
        <a:srgbClr val="DED7E7"/>
      </a:lt2>
      <a:accent1>
        <a:srgbClr val="5F497A"/>
      </a:accent1>
      <a:accent2>
        <a:srgbClr val="F28855"/>
      </a:accent2>
      <a:accent3>
        <a:srgbClr val="0B3951"/>
      </a:accent3>
      <a:accent4>
        <a:srgbClr val="FFF26E"/>
      </a:accent4>
      <a:accent5>
        <a:srgbClr val="E61F3D"/>
      </a:accent5>
      <a:accent6>
        <a:srgbClr val="92D050"/>
      </a:accent6>
      <a:hlink>
        <a:srgbClr val="002060"/>
      </a:hlink>
      <a:folHlink>
        <a:srgbClr val="0070C0"/>
      </a:folHlink>
    </a:clrScheme>
    <a:fontScheme name="ITR-test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TR">
  <a:themeElements>
    <a:clrScheme name="ITR2">
      <a:dk1>
        <a:sysClr val="windowText" lastClr="000000"/>
      </a:dk1>
      <a:lt1>
        <a:sysClr val="window" lastClr="FFFFFF"/>
      </a:lt1>
      <a:dk2>
        <a:srgbClr val="5F497A"/>
      </a:dk2>
      <a:lt2>
        <a:srgbClr val="DED7E7"/>
      </a:lt2>
      <a:accent1>
        <a:srgbClr val="5F497A"/>
      </a:accent1>
      <a:accent2>
        <a:srgbClr val="F28855"/>
      </a:accent2>
      <a:accent3>
        <a:srgbClr val="0B3951"/>
      </a:accent3>
      <a:accent4>
        <a:srgbClr val="FFF26E"/>
      </a:accent4>
      <a:accent5>
        <a:srgbClr val="E61F3D"/>
      </a:accent5>
      <a:accent6>
        <a:srgbClr val="92D050"/>
      </a:accent6>
      <a:hlink>
        <a:srgbClr val="002060"/>
      </a:hlink>
      <a:folHlink>
        <a:srgbClr val="0070C0"/>
      </a:folHlink>
    </a:clrScheme>
    <a:fontScheme name="ITR-test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TR-NoBackground">
  <a:themeElements>
    <a:clrScheme name="ITR2">
      <a:dk1>
        <a:sysClr val="windowText" lastClr="000000"/>
      </a:dk1>
      <a:lt1>
        <a:sysClr val="window" lastClr="FFFFFF"/>
      </a:lt1>
      <a:dk2>
        <a:srgbClr val="5F497A"/>
      </a:dk2>
      <a:lt2>
        <a:srgbClr val="DED7E7"/>
      </a:lt2>
      <a:accent1>
        <a:srgbClr val="5F497A"/>
      </a:accent1>
      <a:accent2>
        <a:srgbClr val="F28855"/>
      </a:accent2>
      <a:accent3>
        <a:srgbClr val="0B3951"/>
      </a:accent3>
      <a:accent4>
        <a:srgbClr val="FFF26E"/>
      </a:accent4>
      <a:accent5>
        <a:srgbClr val="E61F3D"/>
      </a:accent5>
      <a:accent6>
        <a:srgbClr val="92D050"/>
      </a:accent6>
      <a:hlink>
        <a:srgbClr val="002060"/>
      </a:hlink>
      <a:folHlink>
        <a:srgbClr val="0070C0"/>
      </a:folHlink>
    </a:clrScheme>
    <a:fontScheme name="ITR-test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Lectures">
  <a:themeElements>
    <a:clrScheme name="ITR2">
      <a:dk1>
        <a:sysClr val="windowText" lastClr="000000"/>
      </a:dk1>
      <a:lt1>
        <a:sysClr val="window" lastClr="FFFFFF"/>
      </a:lt1>
      <a:dk2>
        <a:srgbClr val="5F497A"/>
      </a:dk2>
      <a:lt2>
        <a:srgbClr val="DED7E7"/>
      </a:lt2>
      <a:accent1>
        <a:srgbClr val="5F497A"/>
      </a:accent1>
      <a:accent2>
        <a:srgbClr val="F28855"/>
      </a:accent2>
      <a:accent3>
        <a:srgbClr val="0B3951"/>
      </a:accent3>
      <a:accent4>
        <a:srgbClr val="FFF26E"/>
      </a:accent4>
      <a:accent5>
        <a:srgbClr val="E61F3D"/>
      </a:accent5>
      <a:accent6>
        <a:srgbClr val="92D050"/>
      </a:accent6>
      <a:hlink>
        <a:srgbClr val="002060"/>
      </a:hlink>
      <a:folHlink>
        <a:srgbClr val="0070C0"/>
      </a:folHlink>
    </a:clrScheme>
    <a:fontScheme name="Custom 17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TOD_Q017_itrust-presentation_16¦9_V3.0</Template>
  <TotalTime>22802</TotalTime>
  <Words>3</Words>
  <Application>Microsoft Office PowerPoint</Application>
  <PresentationFormat>On-screen Show 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Calibri</vt:lpstr>
      <vt:lpstr>Century Schoolbook</vt:lpstr>
      <vt:lpstr>Corbel</vt:lpstr>
      <vt:lpstr>Neo Sans</vt:lpstr>
      <vt:lpstr>Verdana</vt:lpstr>
      <vt:lpstr>Wingdings</vt:lpstr>
      <vt:lpstr>Wingdings 2</vt:lpstr>
      <vt:lpstr>Wingdings 3</vt:lpstr>
      <vt:lpstr>2_COVER-SHEET</vt:lpstr>
      <vt:lpstr>ITR</vt:lpstr>
      <vt:lpstr>ITR-NoBackground</vt:lpstr>
      <vt:lpstr>Lectures</vt:lpstr>
      <vt:lpstr>Risk Management Assistance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TRICK Service</dc:title>
  <dc:creator>bfetler</dc:creator>
  <cp:lastModifiedBy>Ritika Pande</cp:lastModifiedBy>
  <cp:revision>719</cp:revision>
  <cp:lastPrinted>2020-02-25T12:43:53Z</cp:lastPrinted>
  <dcterms:created xsi:type="dcterms:W3CDTF">2014-08-07T13:35:39Z</dcterms:created>
  <dcterms:modified xsi:type="dcterms:W3CDTF">2025-04-22T13:27:27Z</dcterms:modified>
</cp:coreProperties>
</file>