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4.xml" ContentType="application/vnd.openxmlformats-officedocument.theme+xml"/>
  <Override PartName="/ppt/theme/theme5.xml" ContentType="application/vnd.openxmlformats-officedocument.them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60" r:id="rId1"/>
    <p:sldMasterId id="2147483869" r:id="rId2"/>
    <p:sldMasterId id="2147483895" r:id="rId3"/>
  </p:sldMasterIdLst>
  <p:notesMasterIdLst>
    <p:notesMasterId r:id="rId10"/>
  </p:notesMasterIdLst>
  <p:handoutMasterIdLst>
    <p:handoutMasterId r:id="rId11"/>
  </p:handoutMasterIdLst>
  <p:sldIdLst>
    <p:sldId id="515" r:id="rId4"/>
    <p:sldId id="514" r:id="rId5"/>
    <p:sldId id="516" r:id="rId6"/>
    <p:sldId id="517" r:id="rId7"/>
    <p:sldId id="518" r:id="rId8"/>
    <p:sldId id="403" r:id="rId9"/>
  </p:sldIdLst>
  <p:sldSz cx="9144000" cy="5143500" type="screen16x9"/>
  <p:notesSz cx="6797675" cy="9926638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3E98055-07BC-495F-8755-BAFBEC1FFD57}">
          <p14:sldIdLst>
            <p14:sldId id="515"/>
            <p14:sldId id="514"/>
            <p14:sldId id="516"/>
            <p14:sldId id="517"/>
            <p14:sldId id="518"/>
            <p14:sldId id="40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ean Lancrenon" initials="JL" lastIdx="23" clrIdx="0"/>
  <p:cmAuthor id="2" name="Matthieu Aubigny" initials="MA" lastIdx="1" clrIdx="1"/>
  <p:cmAuthor id="3" name="Matthieu Aubigny" initials="MA [2]" lastIdx="1" clrIdx="2"/>
  <p:cmAuthor id="4" name="Matthieu Aubigny" initials="MA [3]" lastIdx="1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6DF4"/>
    <a:srgbClr val="F2DC23"/>
    <a:srgbClr val="999A9B"/>
    <a:srgbClr val="AA9B0A"/>
    <a:srgbClr val="FFFFB7"/>
    <a:srgbClr val="D61833"/>
    <a:srgbClr val="DF4B60"/>
    <a:srgbClr val="58595B"/>
    <a:srgbClr val="595959"/>
    <a:srgbClr val="E6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787" autoAdjust="0"/>
    <p:restoredTop sz="89388" autoAdjust="0"/>
  </p:normalViewPr>
  <p:slideViewPr>
    <p:cSldViewPr>
      <p:cViewPr varScale="1">
        <p:scale>
          <a:sx n="120" d="100"/>
          <a:sy n="120" d="100"/>
        </p:scale>
        <p:origin x="912" y="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78" y="96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45862" cy="495793"/>
          </a:xfrm>
          <a:prstGeom prst="rect">
            <a:avLst/>
          </a:prstGeom>
        </p:spPr>
        <p:txBody>
          <a:bodyPr vert="horz" lIns="87937" tIns="43969" rIns="87937" bIns="43969" rtlCol="0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294" y="1"/>
            <a:ext cx="2945862" cy="495793"/>
          </a:xfrm>
          <a:prstGeom prst="rect">
            <a:avLst/>
          </a:prstGeom>
        </p:spPr>
        <p:txBody>
          <a:bodyPr vert="horz" lIns="87937" tIns="43969" rIns="87937" bIns="43969" rtlCol="0"/>
          <a:lstStyle>
            <a:lvl1pPr algn="r">
              <a:defRPr sz="1200"/>
            </a:lvl1pPr>
          </a:lstStyle>
          <a:p>
            <a:fld id="{921AE1AA-6CE2-492D-803F-8DAED0CE784E}" type="datetimeFigureOut">
              <a:rPr lang="fr-LU" smtClean="0"/>
              <a:pPr/>
              <a:t>22/11/2023</a:t>
            </a:fld>
            <a:endParaRPr lang="fr-L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9305"/>
            <a:ext cx="2945862" cy="495793"/>
          </a:xfrm>
          <a:prstGeom prst="rect">
            <a:avLst/>
          </a:prstGeom>
        </p:spPr>
        <p:txBody>
          <a:bodyPr vert="horz" lIns="87937" tIns="43969" rIns="87937" bIns="43969" rtlCol="0" anchor="b"/>
          <a:lstStyle>
            <a:lvl1pPr algn="l">
              <a:defRPr sz="1200"/>
            </a:lvl1pPr>
          </a:lstStyle>
          <a:p>
            <a:endParaRPr lang="fr-L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294" y="9429305"/>
            <a:ext cx="2945862" cy="495793"/>
          </a:xfrm>
          <a:prstGeom prst="rect">
            <a:avLst/>
          </a:prstGeom>
        </p:spPr>
        <p:txBody>
          <a:bodyPr vert="horz" lIns="87937" tIns="43969" rIns="87937" bIns="43969" rtlCol="0" anchor="b"/>
          <a:lstStyle>
            <a:lvl1pPr algn="r">
              <a:defRPr sz="1200"/>
            </a:lvl1pPr>
          </a:lstStyle>
          <a:p>
            <a:fld id="{5ADA5C5B-9066-4068-BD48-477BCC01692A}" type="slidenum">
              <a:rPr lang="fr-LU" smtClean="0"/>
              <a:pPr/>
              <a:t>‹#›</a:t>
            </a:fld>
            <a:endParaRPr lang="fr-LU"/>
          </a:p>
        </p:txBody>
      </p:sp>
    </p:spTree>
    <p:extLst>
      <p:ext uri="{BB962C8B-B14F-4D97-AF65-F5344CB8AC3E}">
        <p14:creationId xmlns:p14="http://schemas.microsoft.com/office/powerpoint/2010/main" val="7076280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46400" cy="496332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2"/>
            <a:ext cx="2946400" cy="496332"/>
          </a:xfrm>
          <a:prstGeom prst="rect">
            <a:avLst/>
          </a:prstGeom>
        </p:spPr>
        <p:txBody>
          <a:bodyPr vert="horz" lIns="91430" tIns="45714" rIns="91430" bIns="45714" rtlCol="0"/>
          <a:lstStyle>
            <a:lvl1pPr algn="r">
              <a:defRPr sz="1200"/>
            </a:lvl1pPr>
          </a:lstStyle>
          <a:p>
            <a:fld id="{22E185E0-51C2-4B97-A671-15665803DF72}" type="datetimeFigureOut">
              <a:rPr lang="en-GB" smtClean="0"/>
              <a:pPr/>
              <a:t>22/11/2023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0" tIns="45714" rIns="91430" bIns="45714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15951"/>
            <a:ext cx="5438775" cy="4466987"/>
          </a:xfrm>
          <a:prstGeom prst="rect">
            <a:avLst/>
          </a:prstGeom>
        </p:spPr>
        <p:txBody>
          <a:bodyPr vert="horz" lIns="91430" tIns="45714" rIns="91430" bIns="4571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714"/>
            <a:ext cx="2946400" cy="496332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8714"/>
            <a:ext cx="2946400" cy="496332"/>
          </a:xfrm>
          <a:prstGeom prst="rect">
            <a:avLst/>
          </a:prstGeom>
        </p:spPr>
        <p:txBody>
          <a:bodyPr vert="horz" lIns="91430" tIns="45714" rIns="91430" bIns="45714" rtlCol="0" anchor="b"/>
          <a:lstStyle>
            <a:lvl1pPr algn="r">
              <a:defRPr sz="1200"/>
            </a:lvl1pPr>
          </a:lstStyle>
          <a:p>
            <a:fld id="{6B66C6B4-7B5C-470F-BD30-83725DF398F0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68087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66C6B4-7B5C-470F-BD30-83725DF398F0}" type="slidenum">
              <a:rPr lang="en-GB" smtClean="0"/>
              <a:pPr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4662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3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4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5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6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3.xml"/><Relationship Id="rId1" Type="http://schemas.openxmlformats.org/officeDocument/2006/relationships/tags" Target="../tags/tag7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 userDrawn="1"/>
        </p:nvSpPr>
        <p:spPr>
          <a:xfrm>
            <a:off x="0" y="3498056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Title 8"/>
          <p:cNvSpPr>
            <a:spLocks noGrp="1"/>
          </p:cNvSpPr>
          <p:nvPr userDrawn="1">
            <p:ph type="ctrTitle"/>
          </p:nvPr>
        </p:nvSpPr>
        <p:spPr>
          <a:xfrm>
            <a:off x="107504" y="2715766"/>
            <a:ext cx="8928992" cy="86409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r">
              <a:defRPr lang="en-US" sz="2800" b="1" kern="1200" spc="3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endParaRPr lang="en-GB" noProof="0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3347864" y="3705876"/>
            <a:ext cx="5688632" cy="882098"/>
          </a:xfrm>
          <a:prstGeom prst="rect">
            <a:avLst/>
          </a:prstGeom>
        </p:spPr>
        <p:txBody>
          <a:bodyPr lIns="45720" rIns="45720" anchor="t"/>
          <a:lstStyle>
            <a:lvl1pPr marL="0" marR="64008" indent="0" algn="r" rtl="0" eaLnBrk="0" fontAlgn="base" hangingPunct="0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  <a:defRPr lang="en-US" sz="2400" b="1" kern="1200" dirty="0">
                <a:solidFill>
                  <a:schemeClr val="tx2"/>
                </a:solidFill>
                <a:effectLst/>
                <a:latin typeface="+mj-lt"/>
                <a:ea typeface="+mn-ea"/>
                <a:cs typeface="Arial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endParaRPr lang="en-GB" noProof="0" dirty="0"/>
          </a:p>
        </p:txBody>
      </p:sp>
      <p:sp>
        <p:nvSpPr>
          <p:cNvPr id="10" name="Text Placeholder 39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6300192" y="3723878"/>
            <a:ext cx="2720312" cy="11521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marL="0" indent="0" algn="r">
              <a:buNone/>
              <a:defRPr lang="en-US" sz="1600" b="1" dirty="0" smtClean="0">
                <a:solidFill>
                  <a:srgbClr val="E61F3D"/>
                </a:solidFill>
                <a:latin typeface="+mn-lt"/>
              </a:defRPr>
            </a:lvl1pPr>
          </a:lstStyle>
          <a:p>
            <a:pPr marL="0" lvl="0" defTabSz="914400" latinLnBrk="0"/>
            <a:r>
              <a:rPr lang="en-US" dirty="0"/>
              <a:t>Click to add speaker</a:t>
            </a:r>
          </a:p>
        </p:txBody>
      </p:sp>
      <p:sp>
        <p:nvSpPr>
          <p:cNvPr id="12" name="Date Placeholder 1"/>
          <p:cNvSpPr>
            <a:spLocks noGrp="1"/>
          </p:cNvSpPr>
          <p:nvPr userDrawn="1">
            <p:ph type="dt" sz="half" idx="2"/>
          </p:nvPr>
        </p:nvSpPr>
        <p:spPr>
          <a:xfrm>
            <a:off x="366257" y="3642365"/>
            <a:ext cx="3989719" cy="225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fr-LU" sz="1600" b="0" smtClean="0">
                <a:solidFill>
                  <a:srgbClr val="E61F3D"/>
                </a:solidFill>
                <a:latin typeface="Corbel" panose="020B0503020204020204" pitchFamily="34" charset="0"/>
                <a:cs typeface="Arial" pitchFamily="34" charset="0"/>
              </a:defRPr>
            </a:lvl1pPr>
          </a:lstStyle>
          <a:p>
            <a:pPr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/>
              <a:t>Add Presentation Title (via H/F Menu)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06702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153738-7390-4C1A-A172-044B93039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771549"/>
            <a:ext cx="4176000" cy="388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fr-FR" dirty="0"/>
            </a:lvl5pPr>
            <a:lvl6pPr>
              <a:defRPr lang="en-US" sz="13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</a:lstStyle>
          <a:p>
            <a:pPr marL="179388" lvl="0" indent="-179388"/>
            <a:r>
              <a:rPr lang="en-US" dirty="0"/>
              <a:t>Click to edit Master text styles</a:t>
            </a:r>
          </a:p>
          <a:p>
            <a:pPr marL="446088" lvl="1" indent="-184150"/>
            <a:r>
              <a:rPr lang="en-US" dirty="0"/>
              <a:t>Second level</a:t>
            </a:r>
          </a:p>
          <a:p>
            <a:pPr marL="719138" lvl="2"/>
            <a:r>
              <a:rPr lang="en-US" dirty="0"/>
              <a:t>Third level</a:t>
            </a:r>
          </a:p>
          <a:p>
            <a:pPr marL="984250" lvl="3"/>
            <a:r>
              <a:rPr lang="en-US" dirty="0"/>
              <a:t>Fourth level</a:t>
            </a:r>
          </a:p>
          <a:p>
            <a:pPr marL="1258888" lvl="4"/>
            <a:r>
              <a:rPr lang="en-US" dirty="0"/>
              <a:t>Fifth level</a:t>
            </a:r>
          </a:p>
          <a:p>
            <a:pPr marL="1258888" lvl="4"/>
            <a:r>
              <a:rPr lang="en-US" dirty="0"/>
              <a:t>6</a:t>
            </a:r>
          </a:p>
          <a:p>
            <a:pPr marL="1524000" lvl="5">
              <a:buClr>
                <a:schemeClr val="accent5"/>
              </a:buClr>
            </a:pPr>
            <a:r>
              <a:rPr lang="en-US" dirty="0"/>
              <a:t>7</a:t>
            </a:r>
          </a:p>
          <a:p>
            <a:pPr marL="1797050" lvl="6"/>
            <a:r>
              <a:rPr lang="en-US" dirty="0"/>
              <a:t>8</a:t>
            </a:r>
          </a:p>
          <a:p>
            <a:pPr marL="2063750" lvl="7"/>
            <a:r>
              <a:rPr lang="en-US" dirty="0"/>
              <a:t>9</a:t>
            </a:r>
          </a:p>
          <a:p>
            <a:pPr marL="1258888" lvl="4"/>
            <a:endParaRPr lang="fr-FR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A848B00-4E54-4FDA-A749-FA2D735D1CB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3850" y="771525"/>
            <a:ext cx="4176713" cy="388778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 smtClean="0"/>
            </a:lvl5pPr>
            <a:lvl6pPr>
              <a:defRPr lang="en-US" sz="13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fr-FR" sz="1200" dirty="0"/>
            </a:lvl9pPr>
          </a:lstStyle>
          <a:p>
            <a:pPr marL="179388" lvl="0" indent="-179388"/>
            <a:r>
              <a:rPr lang="en-US" dirty="0"/>
              <a:t>Click to edit Master text styles</a:t>
            </a:r>
          </a:p>
          <a:p>
            <a:pPr marL="446088" lvl="1" indent="-184150"/>
            <a:r>
              <a:rPr lang="en-US" dirty="0"/>
              <a:t>Second level</a:t>
            </a:r>
          </a:p>
          <a:p>
            <a:pPr marL="719138" lvl="2"/>
            <a:r>
              <a:rPr lang="en-US" dirty="0"/>
              <a:t>Third level</a:t>
            </a:r>
          </a:p>
          <a:p>
            <a:pPr marL="984250" lvl="3"/>
            <a:r>
              <a:rPr lang="en-US" dirty="0"/>
              <a:t>Fourth level</a:t>
            </a:r>
          </a:p>
          <a:p>
            <a:pPr marL="1258888" lvl="4"/>
            <a:r>
              <a:rPr lang="en-US" dirty="0"/>
              <a:t>Fifth level</a:t>
            </a:r>
          </a:p>
          <a:p>
            <a:pPr marL="1524000" lvl="5">
              <a:buClr>
                <a:schemeClr val="accent5"/>
              </a:buClr>
            </a:pPr>
            <a:r>
              <a:rPr lang="en-US" dirty="0"/>
              <a:t>Sixth level</a:t>
            </a:r>
          </a:p>
          <a:p>
            <a:pPr marL="1797050" lvl="6"/>
            <a:r>
              <a:rPr lang="en-US" dirty="0"/>
              <a:t>Seventh level</a:t>
            </a:r>
          </a:p>
          <a:p>
            <a:pPr marL="2063750" lvl="7"/>
            <a:r>
              <a:rPr lang="en-US" dirty="0" err="1"/>
              <a:t>Eigth</a:t>
            </a:r>
            <a:r>
              <a:rPr lang="en-US" dirty="0"/>
              <a:t> level</a:t>
            </a:r>
          </a:p>
          <a:p>
            <a:pPr marL="2332038" lvl="8"/>
            <a:r>
              <a:rPr lang="en-US" dirty="0"/>
              <a:t> Ninth level</a:t>
            </a:r>
            <a:endParaRPr lang="fr-FR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9F9CC5-0186-45DE-8597-BE34500E4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4E36AD7E-DCDC-4AF9-B543-E838A39289F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Add Presentation Title (via H/F Menu)</a:t>
            </a:r>
            <a:endParaRPr lang="fr-FR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CAE8B69-3254-4A7E-8C7C-B101C0153B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pt-BR"/>
              <a:t>Add Filename (via H/F Menu)</a:t>
            </a:r>
            <a:endParaRPr lang="fr-FR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8767C6E-BB34-470D-BBA1-AF29AD786E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3349088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232238-E256-41A2-AE0D-4E08860F3C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771550"/>
            <a:ext cx="5004692" cy="388843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64951C-555E-4CE6-B98F-38B8E2F29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23528" y="771550"/>
            <a:ext cx="3256285" cy="3888432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lang="en-US" dirty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 smtClean="0"/>
            </a:lvl5pPr>
            <a:lvl6pPr>
              <a:defRPr lang="en-US" sz="1300" dirty="0" smtClean="0"/>
            </a:lvl6pPr>
            <a:lvl7pPr>
              <a:defRPr lang="en-US" sz="1200" dirty="0" smtClean="0"/>
            </a:lvl7pPr>
            <a:lvl8pPr>
              <a:defRPr lang="en-US" sz="1200" dirty="0" smtClean="0"/>
            </a:lvl8pPr>
            <a:lvl9pPr>
              <a:defRPr lang="en-US" sz="1200" dirty="0" smtClean="0"/>
            </a:lvl9pPr>
          </a:lstStyle>
          <a:p>
            <a:pPr marL="179388" lvl="0" indent="-179388"/>
            <a:r>
              <a:rPr lang="en-US" dirty="0"/>
              <a:t>Click to edit Master text styles</a:t>
            </a:r>
          </a:p>
          <a:p>
            <a:pPr marL="446088" lvl="1" indent="-184150"/>
            <a:r>
              <a:rPr lang="en-US" dirty="0"/>
              <a:t>2</a:t>
            </a:r>
          </a:p>
          <a:p>
            <a:pPr marL="719138" lvl="2"/>
            <a:r>
              <a:rPr lang="en-US" dirty="0"/>
              <a:t>3</a:t>
            </a:r>
          </a:p>
          <a:p>
            <a:pPr marL="984250" lvl="3"/>
            <a:r>
              <a:rPr lang="en-US" dirty="0"/>
              <a:t>4</a:t>
            </a:r>
          </a:p>
          <a:p>
            <a:pPr marL="1258888" lvl="4"/>
            <a:r>
              <a:rPr lang="en-US" dirty="0"/>
              <a:t>5</a:t>
            </a:r>
          </a:p>
          <a:p>
            <a:pPr marL="1524000" lvl="5">
              <a:buClr>
                <a:schemeClr val="accent5"/>
              </a:buClr>
            </a:pPr>
            <a:r>
              <a:rPr lang="en-US" dirty="0"/>
              <a:t>6</a:t>
            </a:r>
          </a:p>
          <a:p>
            <a:pPr marL="1797050" lvl="6"/>
            <a:r>
              <a:rPr lang="en-US" dirty="0"/>
              <a:t>7</a:t>
            </a:r>
          </a:p>
          <a:p>
            <a:pPr marL="2063750" lvl="7"/>
            <a:r>
              <a:rPr lang="en-US" dirty="0"/>
              <a:t>8</a:t>
            </a:r>
          </a:p>
          <a:p>
            <a:pPr marL="2332038" lvl="8"/>
            <a:r>
              <a:rPr lang="en-US" dirty="0"/>
              <a:t>9</a:t>
            </a:r>
          </a:p>
          <a:p>
            <a:pPr marL="179388" lvl="0" indent="-179388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4A0DDF-EE6F-4F1B-9CE8-36C3091FC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98E46DC-272C-4D2F-B4B0-319CD7FD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Add Presentation Title (via H/F Menu)</a:t>
            </a:r>
            <a:endParaRPr lang="fr-FR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D20B475A-2D65-4FC8-940F-C53EE6BBB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Add Filename (via H/F Menu)</a:t>
            </a:r>
            <a:endParaRPr lang="fr-FR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6100F9FB-D269-43EE-AA4B-B5D1BA8DA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3754182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86917"/>
            <a:ext cx="6120680" cy="378619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fr-FR" dirty="0"/>
              <a:t>Cliquez pour modifier le style du titre</a:t>
            </a:r>
            <a:endParaRPr lang="fr-CH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 hasCustomPrompt="1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103436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103436" cy="296346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EE27F7-04A8-4C81-834F-AFC70E3B9D04}"/>
              </a:ext>
            </a:extLst>
          </p:cNvPr>
          <p:cNvSpPr txBox="1"/>
          <p:nvPr userDrawn="1"/>
        </p:nvSpPr>
        <p:spPr>
          <a:xfrm>
            <a:off x="323528" y="4616574"/>
            <a:ext cx="8424936" cy="150689"/>
          </a:xfrm>
          <a:prstGeom prst="rect">
            <a:avLst/>
          </a:prstGeom>
          <a:solidFill>
            <a:srgbClr val="F2DC23"/>
          </a:solidFill>
        </p:spPr>
        <p:txBody>
          <a:bodyPr wrap="square" rtlCol="0">
            <a:spAutoFit/>
          </a:bodyPr>
          <a:lstStyle/>
          <a:p>
            <a:endParaRPr lang="fr-FR" sz="400" dirty="0">
              <a:latin typeface="Neo Sans" panose="020B0504020202020204" pitchFamily="34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33C175A-C5A0-3F51-F09C-4F4C12023FB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7874024" y="4767263"/>
            <a:ext cx="874440" cy="281216"/>
          </a:xfrm>
          <a:prstGeom prst="rect">
            <a:avLst/>
          </a:prstGeom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fr-CH"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EA70EE2-7848-48FD-B250-920F18586FE7}" type="slidenum">
              <a:rPr lang="fr-FR" smtClean="0"/>
              <a:pPr>
                <a:defRPr/>
              </a:pPr>
              <a:t>‹#›</a:t>
            </a:fld>
            <a:r>
              <a:rPr lang="fr-FR" dirty="0"/>
              <a:t> / 106</a:t>
            </a:r>
          </a:p>
        </p:txBody>
      </p:sp>
      <p:sp>
        <p:nvSpPr>
          <p:cNvPr id="10" name="Footer Placeholder 14">
            <a:extLst>
              <a:ext uri="{FF2B5EF4-FFF2-40B4-BE49-F238E27FC236}">
                <a16:creationId xmlns:a16="http://schemas.microsoft.com/office/drawing/2014/main" id="{BDE71D5E-9DD6-093E-A771-B9597AA36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01678" y="4759891"/>
            <a:ext cx="6626706" cy="28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100" b="0" kern="1200" dirty="0" smtClean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err="1"/>
              <a:t>SécuInfo</a:t>
            </a:r>
            <a:r>
              <a:rPr lang="fr-FR" dirty="0"/>
              <a:t> + Protection DCP: Sensibilisation du personnel</a:t>
            </a:r>
          </a:p>
        </p:txBody>
      </p:sp>
      <p:sp>
        <p:nvSpPr>
          <p:cNvPr id="11" name="Date Placeholder 1">
            <a:extLst>
              <a:ext uri="{FF2B5EF4-FFF2-40B4-BE49-F238E27FC236}">
                <a16:creationId xmlns:a16="http://schemas.microsoft.com/office/drawing/2014/main" id="{7D505CEE-A514-8B24-2311-2ABA9504D8B3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323528" y="4769027"/>
            <a:ext cx="31683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LU" sz="1100" b="0" smtClean="0">
                <a:solidFill>
                  <a:srgbClr val="595959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dirty="0"/>
              <a:t>PRE_07-2-B-Sm-SensibSécuInfo+RGPD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41642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54503"/>
            <a:ext cx="6192688" cy="37804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 dirty="0"/>
              <a:t>Cliquez pour modifier le style du titre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323528" y="627534"/>
            <a:ext cx="8496944" cy="3942438"/>
          </a:xfrm>
          <a:prstGeom prst="rect">
            <a:avLst/>
          </a:prstGeom>
        </p:spPr>
        <p:txBody>
          <a:bodyPr/>
          <a:lstStyle>
            <a:lvl1pPr marL="93663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None/>
              <a:tabLst/>
              <a:defRPr sz="2000" b="1" baseline="0"/>
            </a:lvl1pPr>
            <a:lvl2pPr marL="92075" indent="0">
              <a:buSzPct val="100000"/>
              <a:buFont typeface="Corbel" panose="020B0503020204020204" pitchFamily="34" charset="0"/>
              <a:buNone/>
              <a:defRPr sz="1800" b="1" baseline="0">
                <a:latin typeface="Neo Sans" panose="020B0504020202020204" pitchFamily="34" charset="0"/>
              </a:defRPr>
            </a:lvl2pPr>
            <a:lvl3pPr>
              <a:defRPr/>
            </a:lvl3pPr>
            <a:lvl4pPr>
              <a:buAutoNum type="alphaLcParenR"/>
              <a:defRPr sz="1400"/>
            </a:lvl4pPr>
            <a:lvl5pPr marL="712788" indent="-263525">
              <a:defRPr sz="1400">
                <a:latin typeface="Neo Sans" panose="020B0504020202020204" pitchFamily="34" charset="0"/>
              </a:defRPr>
            </a:lvl5pPr>
            <a:lvl6pPr marL="712788" indent="0">
              <a:buNone/>
              <a:defRPr sz="1400">
                <a:solidFill>
                  <a:srgbClr val="58595B"/>
                </a:solidFill>
                <a:latin typeface="Neo Sans" panose="020B0504020202020204" pitchFamily="34" charset="0"/>
              </a:defRPr>
            </a:lvl6pPr>
            <a:lvl7pPr marL="1252538" indent="-265113">
              <a:buSzPct val="100000"/>
              <a:buFont typeface="+mj-lt"/>
              <a:buAutoNum type="alphaLcParenR"/>
              <a:defRPr sz="1300">
                <a:solidFill>
                  <a:srgbClr val="58595B"/>
                </a:solidFill>
                <a:latin typeface="Neo Sans" panose="020B0504020202020204"/>
              </a:defRPr>
            </a:lvl7pPr>
            <a:lvl8pPr marL="1252538" indent="-265113">
              <a:buClr>
                <a:srgbClr val="AA9B0A"/>
              </a:buClr>
              <a:buFont typeface="+mj-lt"/>
              <a:buAutoNum type="arabicParenR"/>
              <a:tabLst/>
              <a:defRPr sz="1300">
                <a:solidFill>
                  <a:srgbClr val="58595B"/>
                </a:solidFill>
                <a:latin typeface="Neo Sans" panose="020B0504020202020204"/>
              </a:defRPr>
            </a:lvl8pPr>
            <a:lvl9pPr marL="1252538" indent="-265113">
              <a:buClr>
                <a:srgbClr val="AA9B0A"/>
              </a:buClr>
              <a:buFont typeface="Arial" panose="020B0604020202020204" pitchFamily="34" charset="0"/>
              <a:buChar char="•"/>
              <a:defRPr sz="1300">
                <a:solidFill>
                  <a:srgbClr val="58595B"/>
                </a:solidFill>
                <a:latin typeface="Neo Sans" panose="020B0504020202020204"/>
              </a:defRPr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0"/>
            <a:r>
              <a:rPr lang="fr-FR" dirty="0"/>
              <a:t>Niveau Bold 1</a:t>
            </a:r>
          </a:p>
          <a:p>
            <a:pPr lvl="1"/>
            <a:r>
              <a:rPr lang="fr-FR" dirty="0"/>
              <a:t>Niveau Bold 2</a:t>
            </a:r>
          </a:p>
          <a:p>
            <a:pPr lvl="2"/>
            <a:r>
              <a:rPr lang="fr-FR" dirty="0"/>
              <a:t>Niveau Titre/</a:t>
            </a:r>
            <a:r>
              <a:rPr lang="fr-FR" dirty="0" err="1"/>
              <a:t>Text</a:t>
            </a:r>
            <a:r>
              <a:rPr lang="fr-FR" dirty="0"/>
              <a:t> 3</a:t>
            </a:r>
          </a:p>
          <a:p>
            <a:pPr lvl="3"/>
            <a:r>
              <a:rPr lang="fr-FR" dirty="0"/>
              <a:t>Niveau 4</a:t>
            </a:r>
          </a:p>
          <a:p>
            <a:pPr lvl="4"/>
            <a:r>
              <a:rPr lang="fr-FR" dirty="0"/>
              <a:t>Niveau 5</a:t>
            </a:r>
          </a:p>
          <a:p>
            <a:pPr lvl="5"/>
            <a:r>
              <a:rPr lang="fr-FR" dirty="0"/>
              <a:t>Niveau 6</a:t>
            </a:r>
          </a:p>
          <a:p>
            <a:pPr lvl="6"/>
            <a:r>
              <a:rPr lang="fr-FR" dirty="0"/>
              <a:t>Niveau 7</a:t>
            </a:r>
          </a:p>
          <a:p>
            <a:pPr lvl="7"/>
            <a:r>
              <a:rPr lang="fr-FR" dirty="0"/>
              <a:t>Niveau 8</a:t>
            </a:r>
          </a:p>
          <a:p>
            <a:pPr lvl="8"/>
            <a:r>
              <a:rPr lang="fr-FR" dirty="0"/>
              <a:t>Niveau 9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ACD163-5895-432B-A95A-BD10AB171391}"/>
              </a:ext>
            </a:extLst>
          </p:cNvPr>
          <p:cNvSpPr txBox="1"/>
          <p:nvPr userDrawn="1"/>
        </p:nvSpPr>
        <p:spPr>
          <a:xfrm>
            <a:off x="323528" y="4616574"/>
            <a:ext cx="8424936" cy="150689"/>
          </a:xfrm>
          <a:prstGeom prst="rect">
            <a:avLst/>
          </a:prstGeom>
          <a:solidFill>
            <a:srgbClr val="F2DC23"/>
          </a:solidFill>
        </p:spPr>
        <p:txBody>
          <a:bodyPr wrap="square" rtlCol="0">
            <a:spAutoFit/>
          </a:bodyPr>
          <a:lstStyle/>
          <a:p>
            <a:endParaRPr lang="fr-FR" sz="400" dirty="0">
              <a:latin typeface="Neo Sans" panose="020B0504020202020204" pitchFamily="34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F9E1EDD-5E6A-8F84-A112-E7F06F56A48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874024" y="4767263"/>
            <a:ext cx="874440" cy="281216"/>
          </a:xfrm>
          <a:prstGeom prst="rect">
            <a:avLst/>
          </a:prstGeom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fr-CH"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EA70EE2-7848-48FD-B250-920F18586FE7}" type="slidenum">
              <a:rPr lang="fr-FR" smtClean="0"/>
              <a:pPr>
                <a:defRPr/>
              </a:pPr>
              <a:t>‹#›</a:t>
            </a:fld>
            <a:r>
              <a:rPr lang="fr-FR" dirty="0"/>
              <a:t> / 106</a:t>
            </a:r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E443391F-7EC4-A5B3-7244-05547798E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01678" y="4759891"/>
            <a:ext cx="6626706" cy="28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100" b="0" kern="1200" dirty="0" smtClean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err="1"/>
              <a:t>SécuInfo</a:t>
            </a:r>
            <a:r>
              <a:rPr lang="fr-FR" dirty="0"/>
              <a:t> + Protection DCP: Sensibilisation du personnel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DF651E94-9979-1D78-FAE3-505F59608F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528" y="4769027"/>
            <a:ext cx="31683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LU" sz="1100" b="0" smtClean="0">
                <a:solidFill>
                  <a:srgbClr val="595959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dirty="0"/>
              <a:t>PRE_07-2-B-Sm-SensibSécuInfo+RGPD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67609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87474"/>
            <a:ext cx="6120680" cy="378042"/>
          </a:xfrm>
          <a:prstGeom prst="rect">
            <a:avLst/>
          </a:prstGeom>
        </p:spPr>
        <p:txBody>
          <a:bodyPr/>
          <a:lstStyle/>
          <a:p>
            <a:r>
              <a:rPr lang="fr-FR" dirty="0"/>
              <a:t>Cliquez pour modifier le style du titre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45000"/>
            <a:ext cx="4038600" cy="3645000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45000"/>
            <a:ext cx="4038600" cy="364500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618729-E135-7885-AC99-363F0F2CF117}"/>
              </a:ext>
            </a:extLst>
          </p:cNvPr>
          <p:cNvSpPr txBox="1"/>
          <p:nvPr userDrawn="1"/>
        </p:nvSpPr>
        <p:spPr>
          <a:xfrm>
            <a:off x="323528" y="4616574"/>
            <a:ext cx="8424936" cy="150689"/>
          </a:xfrm>
          <a:prstGeom prst="rect">
            <a:avLst/>
          </a:prstGeom>
          <a:solidFill>
            <a:srgbClr val="F2DC23"/>
          </a:solidFill>
        </p:spPr>
        <p:txBody>
          <a:bodyPr wrap="square" rtlCol="0">
            <a:spAutoFit/>
          </a:bodyPr>
          <a:lstStyle/>
          <a:p>
            <a:endParaRPr lang="fr-FR" sz="400" dirty="0">
              <a:latin typeface="Neo Sans" panose="020B05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0E7D3904-1074-4449-7582-53DD1EB673C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874024" y="4767263"/>
            <a:ext cx="874440" cy="281216"/>
          </a:xfrm>
          <a:prstGeom prst="rect">
            <a:avLst/>
          </a:prstGeom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fr-CH"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EA70EE2-7848-48FD-B250-920F18586FE7}" type="slidenum">
              <a:rPr lang="fr-FR" smtClean="0"/>
              <a:pPr>
                <a:defRPr/>
              </a:pPr>
              <a:t>‹#›</a:t>
            </a:fld>
            <a:r>
              <a:rPr lang="fr-FR" dirty="0"/>
              <a:t> / 106</a:t>
            </a:r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6DA9BBB8-6F00-BD68-A96C-89A7A491F9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01678" y="4759891"/>
            <a:ext cx="6626706" cy="28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100" b="0" kern="1200" dirty="0" smtClean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err="1"/>
              <a:t>SécuInfo</a:t>
            </a:r>
            <a:r>
              <a:rPr lang="fr-FR" dirty="0"/>
              <a:t> + Protection DCP: Sensibilisation du personnel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B12A8AA2-660A-B896-DC45-C9624A8434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528" y="4769027"/>
            <a:ext cx="31683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LU" sz="1100" b="0" smtClean="0">
                <a:solidFill>
                  <a:srgbClr val="595959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dirty="0"/>
              <a:t>PRE_07-2-B-Sm-SensibSécuInfo+RGPD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6281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87474"/>
            <a:ext cx="6120680" cy="378042"/>
          </a:xfrm>
          <a:prstGeom prst="rect">
            <a:avLst/>
          </a:prstGeom>
        </p:spPr>
        <p:txBody>
          <a:bodyPr anchor="b"/>
          <a:lstStyle>
            <a:lvl1pPr algn="l">
              <a:defRPr sz="2800" b="0"/>
            </a:lvl1pPr>
          </a:lstStyle>
          <a:p>
            <a:r>
              <a:rPr lang="fr-FR" dirty="0"/>
              <a:t>Cliquez pour modifier le style du titre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789553"/>
            <a:ext cx="5111750" cy="3805070"/>
          </a:xfrm>
          <a:prstGeom prst="rect">
            <a:avLst/>
          </a:prstGeo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fr-CH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3" y="789553"/>
            <a:ext cx="3008313" cy="380507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5C420D-CD52-82FF-EB44-3ED73CF6B684}"/>
              </a:ext>
            </a:extLst>
          </p:cNvPr>
          <p:cNvSpPr txBox="1"/>
          <p:nvPr userDrawn="1"/>
        </p:nvSpPr>
        <p:spPr>
          <a:xfrm>
            <a:off x="323528" y="4616574"/>
            <a:ext cx="8424936" cy="150689"/>
          </a:xfrm>
          <a:prstGeom prst="rect">
            <a:avLst/>
          </a:prstGeom>
          <a:solidFill>
            <a:srgbClr val="F2DC23"/>
          </a:solidFill>
        </p:spPr>
        <p:txBody>
          <a:bodyPr wrap="square" rtlCol="0">
            <a:spAutoFit/>
          </a:bodyPr>
          <a:lstStyle/>
          <a:p>
            <a:endParaRPr lang="fr-FR" sz="400" dirty="0">
              <a:latin typeface="Neo Sans" panose="020B05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836B2DAD-8081-C7B3-202B-3D3EEB94E35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874024" y="4767263"/>
            <a:ext cx="874440" cy="281216"/>
          </a:xfrm>
          <a:prstGeom prst="rect">
            <a:avLst/>
          </a:prstGeom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fr-CH"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EA70EE2-7848-48FD-B250-920F18586FE7}" type="slidenum">
              <a:rPr lang="fr-FR" smtClean="0"/>
              <a:pPr>
                <a:defRPr/>
              </a:pPr>
              <a:t>‹#›</a:t>
            </a:fld>
            <a:r>
              <a:rPr lang="fr-FR" dirty="0"/>
              <a:t> / 106</a:t>
            </a:r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BCD77A72-C620-C843-2B71-54000673A8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01678" y="4759891"/>
            <a:ext cx="6626706" cy="28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100" b="0" kern="1200" dirty="0" smtClean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err="1"/>
              <a:t>SécuInfo</a:t>
            </a:r>
            <a:r>
              <a:rPr lang="fr-FR" dirty="0"/>
              <a:t> + Protection DCP: Sensibilisation du personnel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6C5AD3FE-17CD-8FFC-97BA-411DDFD972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528" y="4769027"/>
            <a:ext cx="31683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LU" sz="1100" b="0" smtClean="0">
                <a:solidFill>
                  <a:srgbClr val="595959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dirty="0"/>
              <a:t>PRE_07-2-B-Sm-SensibSécuInfo+RGPD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1478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781794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CH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dirty="0"/>
              <a:t>Cliquez pour modifier les styles du texte du masque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DC00CE1-46C6-4ABE-86DA-B9C053B75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11D7D6-2A0F-7C06-C1F9-41E3C0ADEEB4}"/>
              </a:ext>
            </a:extLst>
          </p:cNvPr>
          <p:cNvSpPr txBox="1"/>
          <p:nvPr userDrawn="1"/>
        </p:nvSpPr>
        <p:spPr>
          <a:xfrm>
            <a:off x="323528" y="4616574"/>
            <a:ext cx="8424936" cy="150689"/>
          </a:xfrm>
          <a:prstGeom prst="rect">
            <a:avLst/>
          </a:prstGeom>
          <a:solidFill>
            <a:srgbClr val="F2DC23"/>
          </a:solidFill>
        </p:spPr>
        <p:txBody>
          <a:bodyPr wrap="square" rtlCol="0">
            <a:spAutoFit/>
          </a:bodyPr>
          <a:lstStyle/>
          <a:p>
            <a:endParaRPr lang="fr-FR" sz="400" dirty="0">
              <a:latin typeface="Neo Sans" panose="020B05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4AB276B-326D-8247-BA64-65323FB4402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874024" y="4767263"/>
            <a:ext cx="874440" cy="281216"/>
          </a:xfrm>
          <a:prstGeom prst="rect">
            <a:avLst/>
          </a:prstGeom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fr-CH"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EA70EE2-7848-48FD-B250-920F18586FE7}" type="slidenum">
              <a:rPr lang="fr-FR" smtClean="0"/>
              <a:pPr>
                <a:defRPr/>
              </a:pPr>
              <a:t>‹#›</a:t>
            </a:fld>
            <a:r>
              <a:rPr lang="fr-FR" dirty="0"/>
              <a:t> / 106</a:t>
            </a:r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DAFCC6D5-B1A9-6CCF-7031-4AE86B7DD4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01678" y="4759891"/>
            <a:ext cx="6626706" cy="28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100" b="0" kern="1200" dirty="0" smtClean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err="1"/>
              <a:t>SécuInfo</a:t>
            </a:r>
            <a:r>
              <a:rPr lang="fr-FR" dirty="0"/>
              <a:t> + Protection DCP: Sensibilisation du personnel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C8D1B355-C496-D4EF-79C7-2D8BBA0319E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23528" y="4769027"/>
            <a:ext cx="31683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LU" sz="1100" b="0" smtClean="0">
                <a:solidFill>
                  <a:srgbClr val="595959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dirty="0"/>
              <a:t>PRE_07-2-B-Sm-SensibSécuInfo+RGPD</a:t>
            </a:r>
            <a:endParaRPr lang="en-GB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393207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71D7426-E814-6D49-8C5A-DEE2182E4930}"/>
              </a:ext>
            </a:extLst>
          </p:cNvPr>
          <p:cNvSpPr txBox="1"/>
          <p:nvPr userDrawn="1"/>
        </p:nvSpPr>
        <p:spPr>
          <a:xfrm>
            <a:off x="323528" y="4616574"/>
            <a:ext cx="8424936" cy="150689"/>
          </a:xfrm>
          <a:prstGeom prst="rect">
            <a:avLst/>
          </a:prstGeom>
          <a:solidFill>
            <a:srgbClr val="F2DC23"/>
          </a:solidFill>
        </p:spPr>
        <p:txBody>
          <a:bodyPr wrap="square" rtlCol="0">
            <a:spAutoFit/>
          </a:bodyPr>
          <a:lstStyle/>
          <a:p>
            <a:endParaRPr lang="fr-FR" sz="400" dirty="0">
              <a:latin typeface="Neo Sans" panose="020B0504020202020204" pitchFamily="34" charset="0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BF48EE-5136-B42A-6972-A382A0C0F26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874024" y="4767263"/>
            <a:ext cx="874440" cy="281216"/>
          </a:xfrm>
          <a:prstGeom prst="rect">
            <a:avLst/>
          </a:prstGeom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fr-CH"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EA70EE2-7848-48FD-B250-920F18586FE7}" type="slidenum">
              <a:rPr lang="fr-FR" smtClean="0"/>
              <a:pPr>
                <a:defRPr/>
              </a:pPr>
              <a:t>‹#›</a:t>
            </a:fld>
            <a:r>
              <a:rPr lang="fr-FR" dirty="0"/>
              <a:t> / 106</a:t>
            </a:r>
          </a:p>
        </p:txBody>
      </p:sp>
      <p:sp>
        <p:nvSpPr>
          <p:cNvPr id="8" name="Footer Placeholder 14">
            <a:extLst>
              <a:ext uri="{FF2B5EF4-FFF2-40B4-BE49-F238E27FC236}">
                <a16:creationId xmlns:a16="http://schemas.microsoft.com/office/drawing/2014/main" id="{C46B96EA-5ED8-7617-8571-4C6E8FB08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01678" y="4759891"/>
            <a:ext cx="6626706" cy="28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100" b="0" kern="1200" dirty="0" smtClean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err="1"/>
              <a:t>SécuInfo</a:t>
            </a:r>
            <a:r>
              <a:rPr lang="fr-FR" dirty="0"/>
              <a:t> + Protection DCP: Sensibilisation du personnel</a:t>
            </a:r>
          </a:p>
        </p:txBody>
      </p:sp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6926A839-D081-56D6-437E-584FE1739D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528" y="4769027"/>
            <a:ext cx="31683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LU" sz="1100" b="0" smtClean="0">
                <a:solidFill>
                  <a:srgbClr val="595959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dirty="0"/>
              <a:t>PRE_07-2-B-Sm-SensibSécuInfo+RGPD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2718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H"/>
              <a:t>Click to edit Master title style</a:t>
            </a:r>
            <a:endParaRPr lang="fr-CH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64078A-D792-4E4D-B990-34658C5B5B02}"/>
              </a:ext>
            </a:extLst>
          </p:cNvPr>
          <p:cNvSpPr txBox="1"/>
          <p:nvPr userDrawn="1"/>
        </p:nvSpPr>
        <p:spPr>
          <a:xfrm>
            <a:off x="323528" y="4616574"/>
            <a:ext cx="8424936" cy="150689"/>
          </a:xfrm>
          <a:prstGeom prst="rect">
            <a:avLst/>
          </a:prstGeom>
          <a:solidFill>
            <a:srgbClr val="F2DC23"/>
          </a:solidFill>
        </p:spPr>
        <p:txBody>
          <a:bodyPr wrap="square" rtlCol="0">
            <a:spAutoFit/>
          </a:bodyPr>
          <a:lstStyle/>
          <a:p>
            <a:endParaRPr lang="fr-FR" sz="400" dirty="0">
              <a:latin typeface="Neo Sans" panose="020B05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0D65DB4-A912-D06F-E75B-14EF9CDDAA84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7874024" y="4767263"/>
            <a:ext cx="874440" cy="281216"/>
          </a:xfrm>
          <a:prstGeom prst="rect">
            <a:avLst/>
          </a:prstGeom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fr-CH"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EA70EE2-7848-48FD-B250-920F18586FE7}" type="slidenum">
              <a:rPr lang="fr-FR" smtClean="0"/>
              <a:pPr>
                <a:defRPr/>
              </a:pPr>
              <a:t>‹#›</a:t>
            </a:fld>
            <a:r>
              <a:rPr lang="fr-FR" dirty="0"/>
              <a:t> / 106</a:t>
            </a:r>
          </a:p>
        </p:txBody>
      </p:sp>
      <p:sp>
        <p:nvSpPr>
          <p:cNvPr id="7" name="Footer Placeholder 14">
            <a:extLst>
              <a:ext uri="{FF2B5EF4-FFF2-40B4-BE49-F238E27FC236}">
                <a16:creationId xmlns:a16="http://schemas.microsoft.com/office/drawing/2014/main" id="{A2A315C0-6159-F250-2B89-1615A83CF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401678" y="4759891"/>
            <a:ext cx="6626706" cy="28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100" b="0" kern="1200" dirty="0" smtClean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err="1"/>
              <a:t>SécuInfo</a:t>
            </a:r>
            <a:r>
              <a:rPr lang="fr-FR" dirty="0"/>
              <a:t> + Protection DCP: Sensibilisation du personnel</a:t>
            </a:r>
          </a:p>
        </p:txBody>
      </p:sp>
      <p:sp>
        <p:nvSpPr>
          <p:cNvPr id="8" name="Date Placeholder 1">
            <a:extLst>
              <a:ext uri="{FF2B5EF4-FFF2-40B4-BE49-F238E27FC236}">
                <a16:creationId xmlns:a16="http://schemas.microsoft.com/office/drawing/2014/main" id="{D915B484-D0EF-F2E8-91D8-546715B1C5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528" y="4769027"/>
            <a:ext cx="31683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LU" sz="1100" b="0" smtClean="0">
                <a:solidFill>
                  <a:srgbClr val="595959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dirty="0"/>
              <a:t>PRE_07-2-B-Sm-SensibSécuInfo+RGPD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496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rm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8">
            <a:extLst>
              <a:ext uri="{FF2B5EF4-FFF2-40B4-BE49-F238E27FC236}">
                <a16:creationId xmlns:a16="http://schemas.microsoft.com/office/drawing/2014/main" id="{397281BC-A937-4D93-84AE-4F30DED117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512" y="2715766"/>
            <a:ext cx="8856984" cy="864096"/>
          </a:xfrm>
          <a:prstGeom prst="rect">
            <a:avLst/>
          </a:prstGeom>
        </p:spPr>
        <p:txBody>
          <a:bodyPr wrap="square" anchor="ctr">
            <a:noAutofit/>
          </a:bodyPr>
          <a:lstStyle>
            <a:lvl1pPr algn="r">
              <a:defRPr lang="en-US" sz="2800" b="1" kern="1200" spc="300" baseline="0" dirty="0">
                <a:solidFill>
                  <a:schemeClr val="tx1"/>
                </a:solidFill>
                <a:effectLst/>
                <a:latin typeface="+mj-lt"/>
                <a:ea typeface="+mj-ea"/>
                <a:cs typeface="Arial" pitchFamily="34" charset="0"/>
              </a:defRPr>
            </a:lvl1pPr>
            <a:extLst/>
          </a:lstStyle>
          <a:p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5176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Normal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23484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656F360-19EE-426D-A067-284037817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5616" y="915566"/>
            <a:ext cx="6858000" cy="124142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fr-FR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026C0541-EC88-426E-90EB-800051315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47CCCCD-712C-4A82-97B4-8C6EDAE94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Add Presentation Title (via H/F Menu)</a:t>
            </a:r>
            <a:endParaRPr lang="fr-FR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510237E-38E9-4F9C-A99E-21F0BCA4E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Add Filename (via H/F Menu)</a:t>
            </a:r>
            <a:endParaRPr lang="fr-FR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55D4291-56C0-4264-8156-9F45AF82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317149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B0BD-5251-4B72-8583-2A1709CB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99542"/>
            <a:ext cx="8640960" cy="4104456"/>
          </a:xfrm>
          <a:prstGeom prst="rect">
            <a:avLst/>
          </a:prstGeom>
        </p:spPr>
        <p:txBody>
          <a:bodyPr>
            <a:noAutofit/>
          </a:bodyPr>
          <a:lstStyle>
            <a:lvl1pPr marL="179388" indent="-179388">
              <a:defRPr sz="1800"/>
            </a:lvl1pPr>
            <a:lvl2pPr marL="446088" indent="-184150"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19138" indent="-184150">
              <a:defRPr sz="1500"/>
            </a:lvl3pPr>
            <a:lvl4pPr marL="984250" indent="-184150">
              <a:defRPr/>
            </a:lvl4pPr>
            <a:lvl5pPr marL="1258888" indent="-174625">
              <a:defRPr/>
            </a:lvl5pPr>
            <a:lvl6pPr marL="1524000" indent="-174625">
              <a:buClr>
                <a:schemeClr val="accent5"/>
              </a:buClr>
              <a:defRPr sz="1300"/>
            </a:lvl6pPr>
            <a:lvl7pPr marL="1797050" indent="-182563">
              <a:buClr>
                <a:schemeClr val="accent5"/>
              </a:buClr>
              <a:defRPr sz="1200"/>
            </a:lvl7pPr>
            <a:lvl8pPr marL="2063750" indent="-184150">
              <a:defRPr sz="1200"/>
            </a:lvl8pPr>
            <a:lvl9pPr marL="2332038" indent="-182563"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7"/>
            <a:r>
              <a:rPr lang="fr-FR" dirty="0" err="1"/>
              <a:t>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8"/>
            <a:r>
              <a:rPr lang="fr-FR" dirty="0" err="1"/>
              <a:t>Ninth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D86CA0-9D8F-4FF4-8C65-99C6CB39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89F03AD-99A6-48B2-A7DD-B84476E7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Add Presentation Title (via H/F Menu)</a:t>
            </a:r>
            <a:endParaRPr lang="fr-F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823ECC-A260-44C3-AC4F-7A891CEB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Add Filename (via H/F Menu)</a:t>
            </a:r>
            <a:endParaRPr lang="fr-F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34443A-07D1-4C32-845B-76D72288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17018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-En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B0BD-5251-4B72-8583-2A1709CB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99542"/>
            <a:ext cx="8640960" cy="4104456"/>
          </a:xfrm>
          <a:prstGeom prst="rect">
            <a:avLst/>
          </a:prstGeom>
        </p:spPr>
        <p:txBody>
          <a:bodyPr>
            <a:noAutofit/>
          </a:bodyPr>
          <a:lstStyle>
            <a:lvl1pPr marL="266700" indent="-266700">
              <a:buFont typeface="+mj-lt"/>
              <a:buAutoNum type="arabicPeriod"/>
              <a:defRPr sz="1800"/>
            </a:lvl1pPr>
            <a:lvl2pPr marL="450850" indent="-268288">
              <a:buFont typeface="+mj-lt"/>
              <a:buAutoNum type="arabicPeriod"/>
              <a:defRPr sz="16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17550" indent="-266700">
              <a:buFont typeface="+mj-lt"/>
              <a:buAutoNum type="arabicPeriod"/>
              <a:tabLst/>
              <a:defRPr sz="1500"/>
            </a:lvl3pPr>
            <a:lvl4pPr marL="984250" indent="-266700">
              <a:buFont typeface="+mj-lt"/>
              <a:buAutoNum type="arabicPeriod"/>
              <a:defRPr/>
            </a:lvl4pPr>
            <a:lvl5pPr marL="1343025" indent="-258763">
              <a:buFont typeface="+mj-lt"/>
              <a:buAutoNum type="arabicPeriod"/>
              <a:defRPr/>
            </a:lvl5pPr>
            <a:lvl6pPr marL="1525588" indent="-182563">
              <a:buClr>
                <a:schemeClr val="accent5"/>
              </a:buClr>
              <a:buFont typeface="+mj-lt"/>
              <a:buAutoNum type="arabicPeriod"/>
              <a:defRPr sz="1300"/>
            </a:lvl6pPr>
            <a:lvl7pPr marL="1793875" indent="-180975">
              <a:buClr>
                <a:schemeClr val="accent5"/>
              </a:buClr>
              <a:buFont typeface="+mj-lt"/>
              <a:buAutoNum type="arabicPeriod"/>
              <a:defRPr sz="1200"/>
            </a:lvl7pPr>
            <a:lvl8pPr marL="2060575" indent="-180975">
              <a:buFont typeface="+mj-lt"/>
              <a:buAutoNum type="arabicPeriod"/>
              <a:defRPr sz="1200"/>
            </a:lvl8pPr>
            <a:lvl9pPr marL="2243138" indent="-182563">
              <a:buFont typeface="+mj-lt"/>
              <a:buAutoNum type="arabicPeriod"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7"/>
            <a:r>
              <a:rPr lang="fr-FR" dirty="0" err="1"/>
              <a:t>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8"/>
            <a:r>
              <a:rPr lang="fr-FR" dirty="0" err="1"/>
              <a:t>Ninth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D86CA0-9D8F-4FF4-8C65-99C6CB39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89F03AD-99A6-48B2-A7DD-B84476E7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Add Presentation Title (via H/F Menu)</a:t>
            </a:r>
            <a:endParaRPr lang="fr-F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823ECC-A260-44C3-AC4F-7A891CEB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Add Filename (via H/F Menu)</a:t>
            </a:r>
            <a:endParaRPr lang="fr-F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34443A-07D1-4C32-845B-76D72288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1969071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-M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23528" y="54503"/>
            <a:ext cx="6192688" cy="378042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</a:lstStyle>
          <a:p>
            <a:r>
              <a:rPr lang="fr-FR" dirty="0"/>
              <a:t>Cliquez pour modifier le style du titre</a:t>
            </a:r>
            <a:endParaRPr lang="fr-CH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 bwMode="auto">
          <a:xfrm>
            <a:off x="323849" y="743749"/>
            <a:ext cx="8424615" cy="383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" pitchFamily="2" charset="2"/>
              <a:buNone/>
              <a:defRPr sz="1800" b="1">
                <a:solidFill>
                  <a:srgbClr val="58595B"/>
                </a:solidFill>
                <a:latin typeface="+mj-lt"/>
                <a:ea typeface="+mn-ea"/>
                <a:cs typeface="+mn-cs"/>
              </a:defRPr>
            </a:lvl1pPr>
            <a:lvl2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Tx/>
              <a:buFontTx/>
              <a:buNone/>
              <a:tabLst/>
              <a:defRPr sz="1800" b="1">
                <a:solidFill>
                  <a:srgbClr val="58595B"/>
                </a:solidFill>
                <a:latin typeface="Corbel" panose="020B0503020204020204" pitchFamily="34" charset="0"/>
              </a:defRPr>
            </a:lvl2pPr>
            <a:lvl3pPr marL="263525" indent="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Tx/>
              <a:buNone/>
              <a:defRPr sz="1600" baseline="0">
                <a:solidFill>
                  <a:srgbClr val="58595B"/>
                </a:solidFill>
                <a:latin typeface="+mn-lt"/>
              </a:defRPr>
            </a:lvl3pPr>
            <a:lvl4pPr marL="719138" indent="-2698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Pct val="90000"/>
              <a:buFont typeface="+mj-lt"/>
              <a:buAutoNum type="alphaLcParenR"/>
              <a:tabLst/>
              <a:defRPr sz="1400">
                <a:solidFill>
                  <a:srgbClr val="58595B"/>
                </a:solidFill>
                <a:latin typeface="+mn-lt"/>
              </a:defRPr>
            </a:lvl4pPr>
            <a:lvl5pPr marL="719138" indent="-18097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Pct val="120000"/>
              <a:buFont typeface="Arial" panose="020B0604020202020204" pitchFamily="34" charset="0"/>
              <a:buChar char="•"/>
              <a:defRPr sz="1400">
                <a:solidFill>
                  <a:srgbClr val="58595B"/>
                </a:solidFill>
                <a:latin typeface="+mn-lt"/>
              </a:defRPr>
            </a:lvl5pPr>
            <a:lvl6pPr marL="536575" indent="184150" algn="l" rtl="0" fontAlgn="base">
              <a:spcBef>
                <a:spcPct val="20000"/>
              </a:spcBef>
              <a:spcAft>
                <a:spcPct val="0"/>
              </a:spcAft>
              <a:buClr>
                <a:srgbClr val="ED1B2F"/>
              </a:buClr>
              <a:buFont typeface="+mj-lt"/>
              <a:buNone/>
              <a:defRPr sz="1400">
                <a:solidFill>
                  <a:srgbClr val="58595B"/>
                </a:solidFill>
                <a:latin typeface="+mn-lt"/>
              </a:defRPr>
            </a:lvl6pPr>
            <a:lvl7pPr marL="1076325" indent="-261938" algn="l" rtl="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Pct val="90000"/>
              <a:buFont typeface="+mj-lt"/>
              <a:buAutoNum type="alphaLcParenR"/>
              <a:tabLst/>
              <a:defRPr sz="1300">
                <a:solidFill>
                  <a:srgbClr val="58595B"/>
                </a:solidFill>
                <a:latin typeface="+mn-lt"/>
              </a:defRPr>
            </a:lvl7pPr>
            <a:lvl8pPr marL="1076325" indent="-274638" algn="l" defTabSz="1074738" rtl="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SzPct val="90000"/>
              <a:buFont typeface="+mj-lt"/>
              <a:buAutoNum type="arabicParenR"/>
              <a:defRPr sz="1300" baseline="0">
                <a:solidFill>
                  <a:srgbClr val="58595B"/>
                </a:solidFill>
                <a:latin typeface="+mn-lt"/>
              </a:defRPr>
            </a:lvl8pPr>
            <a:lvl9pPr marL="1076325" indent="-182563" algn="l" rtl="0" fontAlgn="base">
              <a:spcBef>
                <a:spcPct val="20000"/>
              </a:spcBef>
              <a:spcAft>
                <a:spcPct val="0"/>
              </a:spcAft>
              <a:buClr>
                <a:schemeClr val="accent5"/>
              </a:buClr>
              <a:buFont typeface="Arial" panose="020B0604020202020204" pitchFamily="34" charset="0"/>
              <a:buChar char="•"/>
              <a:defRPr sz="1300" baseline="0">
                <a:solidFill>
                  <a:srgbClr val="58595B"/>
                </a:solidFill>
                <a:latin typeface="+mn-lt"/>
              </a:defRPr>
            </a:lvl9pPr>
          </a:lstStyle>
          <a:p>
            <a:r>
              <a:rPr lang="fr-FR" dirty="0"/>
              <a:t>Cliquez pour modifier les styles du texte du masque</a:t>
            </a:r>
          </a:p>
          <a:p>
            <a:r>
              <a:rPr lang="fr-FR" dirty="0"/>
              <a:t>Niveau Bold 1</a:t>
            </a:r>
          </a:p>
          <a:p>
            <a:pPr lvl="1"/>
            <a:r>
              <a:rPr lang="fr-FR" dirty="0"/>
              <a:t>Niveau Bold 2</a:t>
            </a:r>
          </a:p>
          <a:p>
            <a:pPr lvl="2"/>
            <a:r>
              <a:rPr lang="fr-FR" dirty="0"/>
              <a:t>Niveau Titre </a:t>
            </a:r>
            <a:r>
              <a:rPr lang="fr-FR" dirty="0" err="1"/>
              <a:t>Text</a:t>
            </a:r>
            <a:r>
              <a:rPr lang="fr-FR" dirty="0"/>
              <a:t> 3</a:t>
            </a:r>
          </a:p>
          <a:p>
            <a:pPr lvl="3"/>
            <a:r>
              <a:rPr lang="fr-FR" dirty="0"/>
              <a:t>Niveau 4</a:t>
            </a:r>
          </a:p>
          <a:p>
            <a:pPr lvl="4"/>
            <a:r>
              <a:rPr lang="fr-FR" dirty="0"/>
              <a:t>Niveau 5</a:t>
            </a:r>
          </a:p>
          <a:p>
            <a:pPr lvl="5"/>
            <a:r>
              <a:rPr lang="fr-FR" dirty="0"/>
              <a:t>Niveau 6</a:t>
            </a:r>
          </a:p>
          <a:p>
            <a:pPr lvl="6"/>
            <a:r>
              <a:rPr lang="fr-FR" dirty="0"/>
              <a:t>Niveau 7</a:t>
            </a:r>
          </a:p>
          <a:p>
            <a:pPr lvl="7"/>
            <a:r>
              <a:rPr lang="fr-FR" dirty="0"/>
              <a:t>Niveau 8</a:t>
            </a:r>
          </a:p>
          <a:p>
            <a:pPr lvl="8"/>
            <a:r>
              <a:rPr lang="fr-FR" dirty="0"/>
              <a:t>Niveau 9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794A378-7103-E575-218F-A084569E0F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868863"/>
            <a:ext cx="3816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Add Presentation Title (via H/F Menu)</a:t>
            </a:r>
            <a:endParaRPr lang="fr-FR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471B3867-80EE-6DAB-B6E1-7328847681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4868863"/>
            <a:ext cx="730830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/>
              <a:t>Add Filename (via H/F Menu)</a:t>
            </a:r>
            <a:endParaRPr lang="fr-FR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F37B0EEB-61A9-CCC8-CA04-A4FB3E2C81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6416" y="4868863"/>
            <a:ext cx="8275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1812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ar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CB0BD-5251-4B72-8583-2A1709CB95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99542"/>
            <a:ext cx="8640960" cy="4104456"/>
          </a:xfrm>
          <a:prstGeom prst="rect">
            <a:avLst/>
          </a:prstGeom>
        </p:spPr>
        <p:txBody>
          <a:bodyPr>
            <a:noAutofit/>
          </a:bodyPr>
          <a:lstStyle>
            <a:lvl1pPr marL="179388" indent="-179388">
              <a:defRPr/>
            </a:lvl1pPr>
            <a:lvl2pPr marL="446088" indent="-184150"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 marL="719138" indent="-184150">
              <a:defRPr/>
            </a:lvl3pPr>
            <a:lvl4pPr marL="984250" indent="-184150">
              <a:defRPr/>
            </a:lvl4pPr>
            <a:lvl5pPr marL="1258888" indent="-174625">
              <a:defRPr/>
            </a:lvl5pPr>
            <a:lvl6pPr marL="1524000" indent="-174625">
              <a:buClr>
                <a:schemeClr val="accent5"/>
              </a:buClr>
              <a:defRPr sz="1300"/>
            </a:lvl6pPr>
            <a:lvl7pPr marL="1797050" indent="-182563">
              <a:buClr>
                <a:schemeClr val="accent5"/>
              </a:buClr>
              <a:defRPr sz="1200"/>
            </a:lvl7pPr>
            <a:lvl8pPr marL="2063750" indent="-184150">
              <a:defRPr sz="1200"/>
            </a:lvl8pPr>
            <a:lvl9pPr marL="2332038" indent="-182563"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fr-FR" dirty="0" err="1"/>
              <a:t>Seventh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7"/>
            <a:r>
              <a:rPr lang="fr-FR" dirty="0" err="1"/>
              <a:t>Eigth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  <a:p>
            <a:pPr lvl="8"/>
            <a:r>
              <a:rPr lang="fr-FR" dirty="0" err="1"/>
              <a:t>Ninth</a:t>
            </a:r>
            <a:r>
              <a:rPr lang="fr-FR" dirty="0"/>
              <a:t> </a:t>
            </a:r>
            <a:r>
              <a:rPr lang="fr-FR" dirty="0" err="1"/>
              <a:t>level</a:t>
            </a:r>
            <a:endParaRPr lang="fr-FR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3D86CA0-9D8F-4FF4-8C65-99C6CB390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89F03AD-99A6-48B2-A7DD-B84476E7E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Add Presentation Title (via H/F Menu)</a:t>
            </a:r>
            <a:endParaRPr lang="fr-F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823ECC-A260-44C3-AC4F-7A891CEB7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Add Filename (via H/F Menu)</a:t>
            </a:r>
            <a:endParaRPr lang="fr-F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934443A-07D1-4C32-845B-76D72288D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870689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5918A-2B1E-4485-AC0C-8CADC7BAB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700"/>
            <a:ext cx="7886700" cy="213995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E9EA7-D37E-40CD-8DFF-D62C5D878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1700"/>
            <a:ext cx="7886700" cy="11255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8024FA2-E352-4762-8124-12AA0FB68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Add Presentation Title (via H/F Menu)</a:t>
            </a:r>
            <a:endParaRPr lang="fr-FR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D8B044C-F84E-48A1-8353-4EF3D28C0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Add Filename (via H/F Menu)</a:t>
            </a:r>
            <a:endParaRPr lang="fr-FR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DE4B8C1-86FD-4C23-87CF-453F39010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3486115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jpeg"/><Relationship Id="rId5" Type="http://schemas.openxmlformats.org/officeDocument/2006/relationships/image" Target="../media/image2.jpg"/><Relationship Id="rId10" Type="http://schemas.openxmlformats.org/officeDocument/2006/relationships/image" Target="../media/image7.png"/><Relationship Id="rId4" Type="http://schemas.openxmlformats.org/officeDocument/2006/relationships/theme" Target="../theme/theme1.xml"/><Relationship Id="rId9" Type="http://schemas.openxmlformats.org/officeDocument/2006/relationships/image" Target="../media/image6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image" Target="../media/image9.png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8.jpg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image" Target="../media/image10.jpeg"/><Relationship Id="rId4" Type="http://schemas.openxmlformats.org/officeDocument/2006/relationships/slideLayout" Target="../slideLayouts/slideLayout15.xml"/><Relationship Id="rId9" Type="http://schemas.openxmlformats.org/officeDocument/2006/relationships/tags" Target="../tags/tag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-6215" y="2715766"/>
            <a:ext cx="9150215" cy="86409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fr-LU" sz="2800" b="1" dirty="0">
              <a:solidFill>
                <a:schemeClr val="tx1"/>
              </a:solidFill>
              <a:latin typeface="Corbel" panose="020B0503020204020204" pitchFamily="34" charset="0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915816" cy="1668198"/>
          </a:xfrm>
          <a:prstGeom prst="rect">
            <a:avLst/>
          </a:prstGeom>
          <a:solidFill>
            <a:schemeClr val="bg1"/>
          </a:solidFill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732B8440-E994-4F05-981A-E0B552456845}"/>
              </a:ext>
            </a:extLst>
          </p:cNvPr>
          <p:cNvGrpSpPr/>
          <p:nvPr userDrawn="1"/>
        </p:nvGrpSpPr>
        <p:grpSpPr>
          <a:xfrm>
            <a:off x="251520" y="1707654"/>
            <a:ext cx="2592288" cy="853063"/>
            <a:chOff x="251520" y="1779662"/>
            <a:chExt cx="2592288" cy="853063"/>
          </a:xfrm>
        </p:grpSpPr>
        <p:pic>
          <p:nvPicPr>
            <p:cNvPr id="6" name="Picture 2"/>
            <p:cNvPicPr>
              <a:picLocks noChangeAspect="1" noChangeArrowheads="1"/>
            </p:cNvPicPr>
            <p:nvPr userDrawn="1"/>
          </p:nvPicPr>
          <p:blipFill>
            <a:blip r:embed="rId7" cstate="print"/>
            <a:stretch>
              <a:fillRect/>
            </a:stretch>
          </p:blipFill>
          <p:spPr bwMode="auto">
            <a:xfrm>
              <a:off x="323528" y="1779662"/>
              <a:ext cx="495743" cy="495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7" name="Picture 3"/>
            <p:cNvPicPr>
              <a:picLocks noChangeAspect="1" noChangeArrowheads="1"/>
            </p:cNvPicPr>
            <p:nvPr userDrawn="1"/>
          </p:nvPicPr>
          <p:blipFill>
            <a:blip r:embed="rId8" cstate="print"/>
            <a:stretch>
              <a:fillRect/>
            </a:stretch>
          </p:blipFill>
          <p:spPr bwMode="auto">
            <a:xfrm>
              <a:off x="1627985" y="1779662"/>
              <a:ext cx="495743" cy="495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8" name="Picture 4"/>
            <p:cNvPicPr>
              <a:picLocks noChangeAspect="1" noChangeArrowheads="1"/>
            </p:cNvPicPr>
            <p:nvPr userDrawn="1"/>
          </p:nvPicPr>
          <p:blipFill>
            <a:blip r:embed="rId9" cstate="print"/>
            <a:stretch>
              <a:fillRect/>
            </a:stretch>
          </p:blipFill>
          <p:spPr bwMode="auto">
            <a:xfrm>
              <a:off x="2276057" y="1779662"/>
              <a:ext cx="495743" cy="4957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5"/>
            <p:cNvPicPr>
              <a:picLocks noChangeAspect="1" noChangeArrowheads="1"/>
            </p:cNvPicPr>
            <p:nvPr userDrawn="1"/>
          </p:nvPicPr>
          <p:blipFill>
            <a:blip r:embed="rId10" cstate="print"/>
            <a:stretch>
              <a:fillRect/>
            </a:stretch>
          </p:blipFill>
          <p:spPr bwMode="auto">
            <a:xfrm>
              <a:off x="984064" y="1782195"/>
              <a:ext cx="492255" cy="49225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4659D49-4317-4C32-915B-2F7F25AEEA72}"/>
                </a:ext>
              </a:extLst>
            </p:cNvPr>
            <p:cNvSpPr txBox="1"/>
            <p:nvPr userDrawn="1"/>
          </p:nvSpPr>
          <p:spPr>
            <a:xfrm>
              <a:off x="251520" y="2355726"/>
              <a:ext cx="25922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lb-LU" sz="1200" b="1" baseline="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Corbel" panose="020B0503020204020204" pitchFamily="34" charset="0"/>
                  <a:cs typeface="Arial" pitchFamily="34" charset="0"/>
                </a:rPr>
                <a:t>Move securely within the cyberworld</a:t>
              </a:r>
            </a:p>
          </p:txBody>
        </p:sp>
      </p:grpSp>
      <p:sp>
        <p:nvSpPr>
          <p:cNvPr id="11" name="Date Placeholder 1"/>
          <p:cNvSpPr>
            <a:spLocks noGrp="1"/>
          </p:cNvSpPr>
          <p:nvPr userDrawn="1">
            <p:ph type="dt" sz="half" idx="2"/>
          </p:nvPr>
        </p:nvSpPr>
        <p:spPr>
          <a:xfrm>
            <a:off x="5364088" y="4737365"/>
            <a:ext cx="3485663" cy="2255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LU" sz="1200" b="0" smtClean="0">
                <a:solidFill>
                  <a:srgbClr val="595959"/>
                </a:solidFill>
                <a:latin typeface="Corbel" panose="020B0503020204020204" pitchFamily="34" charset="0"/>
                <a:cs typeface="Arial" pitchFamily="34" charset="0"/>
              </a:defRPr>
            </a:lvl1pPr>
          </a:lstStyle>
          <a:p>
            <a:pPr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/>
              <a:t>Add Presentation Title (via H/F Menu)</a:t>
            </a:r>
            <a:endParaRPr lang="en-GB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18475" y="4455064"/>
            <a:ext cx="3260606" cy="507831"/>
          </a:xfrm>
          <a:prstGeom prst="rect">
            <a:avLst/>
          </a:prstGeom>
        </p:spPr>
        <p:txBody>
          <a:bodyPr wrap="square" numCol="1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87538" algn="l"/>
              </a:tabLst>
              <a:defRPr/>
            </a:pPr>
            <a:r>
              <a:rPr lang="en-US" sz="900" b="1" dirty="0">
                <a:solidFill>
                  <a:srgbClr val="3E3E3E"/>
                </a:solidFill>
                <a:latin typeface="Corbel" panose="020B0503020204020204" pitchFamily="34" charset="0"/>
                <a:cs typeface="Arial" pitchFamily="34" charset="0"/>
              </a:rPr>
              <a:t>itrust consulting </a:t>
            </a:r>
            <a:r>
              <a:rPr lang="en-US" sz="900" b="1" dirty="0" err="1">
                <a:solidFill>
                  <a:srgbClr val="3E3E3E"/>
                </a:solidFill>
                <a:latin typeface="Corbel" panose="020B0503020204020204" pitchFamily="34" charset="0"/>
                <a:cs typeface="Arial" pitchFamily="34" charset="0"/>
              </a:rPr>
              <a:t>s.à</a:t>
            </a:r>
            <a:r>
              <a:rPr lang="en-US" sz="900" b="1" dirty="0">
                <a:solidFill>
                  <a:srgbClr val="3E3E3E"/>
                </a:solidFill>
                <a:latin typeface="Corbel" panose="020B0503020204020204" pitchFamily="34" charset="0"/>
                <a:cs typeface="Arial" pitchFamily="34" charset="0"/>
              </a:rPr>
              <a:t> </a:t>
            </a:r>
            <a:r>
              <a:rPr lang="en-US" sz="900" b="1" dirty="0" err="1">
                <a:solidFill>
                  <a:srgbClr val="3E3E3E"/>
                </a:solidFill>
                <a:latin typeface="Corbel" panose="020B0503020204020204" pitchFamily="34" charset="0"/>
                <a:cs typeface="Arial" pitchFamily="34" charset="0"/>
              </a:rPr>
              <a:t>r.l</a:t>
            </a:r>
            <a:r>
              <a:rPr lang="en-US" sz="900" b="1" dirty="0">
                <a:solidFill>
                  <a:srgbClr val="3E3E3E"/>
                </a:solidFill>
                <a:latin typeface="Corbel" panose="020B0503020204020204" pitchFamily="34" charset="0"/>
                <a:cs typeface="Arial" pitchFamily="34" charset="0"/>
              </a:rPr>
              <a:t>.	</a:t>
            </a:r>
            <a:r>
              <a:rPr lang="en-US" sz="900" dirty="0">
                <a:solidFill>
                  <a:srgbClr val="3E3E3E"/>
                </a:solidFill>
                <a:latin typeface="Corbel" panose="020B0503020204020204" pitchFamily="34" charset="0"/>
                <a:cs typeface="Arial" pitchFamily="34" charset="0"/>
              </a:rPr>
              <a:t>Tel:  +352 26 176 212 6 55, rue Gabriel Lippmann	Fax: +352 26 710 978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887538" algn="l"/>
              </a:tabLst>
              <a:defRPr/>
            </a:pPr>
            <a:r>
              <a:rPr lang="en-US" sz="900" dirty="0">
                <a:solidFill>
                  <a:srgbClr val="3E3E3E"/>
                </a:solidFill>
                <a:latin typeface="Corbel" panose="020B0503020204020204" pitchFamily="34" charset="0"/>
                <a:cs typeface="Arial" pitchFamily="34" charset="0"/>
              </a:rPr>
              <a:t>L-6947 </a:t>
            </a:r>
            <a:r>
              <a:rPr lang="en-US" sz="900" dirty="0" err="1">
                <a:solidFill>
                  <a:srgbClr val="3E3E3E"/>
                </a:solidFill>
                <a:latin typeface="Corbel" panose="020B0503020204020204" pitchFamily="34" charset="0"/>
                <a:cs typeface="Arial" pitchFamily="34" charset="0"/>
              </a:rPr>
              <a:t>Niederanven</a:t>
            </a:r>
            <a:r>
              <a:rPr lang="en-US" sz="900" dirty="0">
                <a:solidFill>
                  <a:srgbClr val="3E3E3E"/>
                </a:solidFill>
                <a:latin typeface="Corbel" panose="020B0503020204020204" pitchFamily="34" charset="0"/>
                <a:cs typeface="Arial" pitchFamily="34" charset="0"/>
              </a:rPr>
              <a:t>	Web: </a:t>
            </a:r>
            <a:r>
              <a:rPr lang="en-US" sz="900" u="sng" kern="1200" dirty="0">
                <a:solidFill>
                  <a:schemeClr val="accent1">
                    <a:lumMod val="60000"/>
                    <a:lumOff val="40000"/>
                  </a:schemeClr>
                </a:solidFill>
                <a:latin typeface="Corbel" panose="020B0503020204020204" pitchFamily="34" charset="0"/>
                <a:ea typeface="+mn-ea"/>
                <a:cs typeface="Arial" pitchFamily="34" charset="0"/>
              </a:rPr>
              <a:t>www.itrust.lu</a:t>
            </a:r>
          </a:p>
        </p:txBody>
      </p:sp>
    </p:spTree>
    <p:extLst>
      <p:ext uri="{BB962C8B-B14F-4D97-AF65-F5344CB8AC3E}">
        <p14:creationId xmlns:p14="http://schemas.microsoft.com/office/powerpoint/2010/main" val="3400303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85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100" b="1" kern="1200">
          <a:solidFill>
            <a:schemeClr val="bg1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pitchFamily="34" charset="0"/>
          <a:cs typeface="Arial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pitchFamily="34" charset="0"/>
          <a:cs typeface="Arial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pitchFamily="34" charset="0"/>
          <a:cs typeface="Arial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pitchFamily="34" charset="0"/>
          <a:cs typeface="Arial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pitchFamily="34" charset="0"/>
          <a:cs typeface="Arial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pitchFamily="34" charset="0"/>
          <a:cs typeface="Arial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pitchFamily="34" charset="0"/>
          <a:cs typeface="Arial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100" b="1">
          <a:solidFill>
            <a:schemeClr val="bg1"/>
          </a:solidFill>
          <a:latin typeface="Arial" pitchFamily="34" charset="0"/>
          <a:cs typeface="Arial" pitchFamily="34" charset="0"/>
        </a:defRPr>
      </a:lvl9pPr>
      <a:extLst/>
    </p:titleStyle>
    <p:bodyStyle>
      <a:lvl1pPr marL="365125" indent="-255588" algn="l" rtl="0" eaLnBrk="1" fontAlgn="base" hangingPunct="1">
        <a:spcBef>
          <a:spcPts val="40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7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1pPr>
      <a:lvl2pPr marL="620713" indent="-228600" algn="l" rtl="0" eaLnBrk="1" fontAlgn="base" hangingPunct="1">
        <a:spcBef>
          <a:spcPts val="325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3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2pPr>
      <a:lvl3pPr marL="858838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1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3pPr>
      <a:lvl4pPr marL="11430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1900"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4pPr>
      <a:lvl5pPr marL="1371600" indent="-228600" algn="l" rtl="0" eaLnBrk="1" fontAlgn="base" hangingPunct="1">
        <a:spcBef>
          <a:spcPts val="35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kern="1200">
          <a:solidFill>
            <a:schemeClr val="bg1"/>
          </a:solidFill>
          <a:latin typeface="Arial" pitchFamily="34" charset="0"/>
          <a:ea typeface="+mn-ea"/>
          <a:cs typeface="Arial" pitchFamily="34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alphaModFix amt="49000"/>
            <a:lum/>
          </a:blip>
          <a:srcRect/>
          <a:stretch>
            <a:fillRect t="-10000" b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165D8-FBD5-4173-A762-B7D90E2ADA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11960" y="4868863"/>
            <a:ext cx="381642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US"/>
              <a:t>Add Presentation Title (via H/F Menu)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CA3111-77D5-4BC5-9B45-A8ED7AE98C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4868863"/>
            <a:ext cx="730830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pt-BR"/>
              <a:t>Add Filename (via H/F Menu)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2DF7AD-AB39-4CB5-A9D2-F87524EDD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16416" y="4868863"/>
            <a:ext cx="827584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  <a:latin typeface="+mj-lt"/>
              </a:defRPr>
            </a:lvl1pPr>
          </a:lstStyle>
          <a:p>
            <a:fld id="{E7BABDAA-76A7-4BA7-9831-D52A0145E6EE}" type="slidenum">
              <a:rPr lang="fr-FR" smtClean="0"/>
              <a:pPr/>
              <a:t>‹#›</a:t>
            </a:fld>
            <a:r>
              <a:rPr lang="fr-FR" dirty="0"/>
              <a:t> / 41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C00F28CE-9A6C-4DA6-83EE-1D8472363029}"/>
              </a:ext>
            </a:extLst>
          </p:cNvPr>
          <p:cNvSpPr>
            <a:spLocks noChangeShapeType="1"/>
          </p:cNvSpPr>
          <p:nvPr userDrawn="1"/>
        </p:nvSpPr>
        <p:spPr bwMode="auto">
          <a:xfrm flipH="1">
            <a:off x="323850" y="619914"/>
            <a:ext cx="7704534" cy="0"/>
          </a:xfrm>
          <a:prstGeom prst="line">
            <a:avLst/>
          </a:prstGeom>
          <a:noFill/>
          <a:ln w="19050">
            <a:solidFill>
              <a:schemeClr val="accent5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CH">
              <a:ln>
                <a:solidFill>
                  <a:schemeClr val="accent4"/>
                </a:solidFill>
              </a:ln>
              <a:latin typeface="Neo Sans" panose="020B05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AEBE84-B93E-4ADF-8582-9C6BEDA88D9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44317" y="-102"/>
            <a:ext cx="1097750" cy="627533"/>
          </a:xfrm>
          <a:prstGeom prst="rect">
            <a:avLst/>
          </a:prstGeom>
        </p:spPr>
      </p:pic>
      <p:sp>
        <p:nvSpPr>
          <p:cNvPr id="3" name="Title Placeholder 2">
            <a:extLst>
              <a:ext uri="{FF2B5EF4-FFF2-40B4-BE49-F238E27FC236}">
                <a16:creationId xmlns:a16="http://schemas.microsoft.com/office/drawing/2014/main" id="{F9F9F050-9871-409F-86EF-E78F96D02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528" y="1"/>
            <a:ext cx="7704856" cy="627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2500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0" r:id="rId1"/>
    <p:sldLayoutId id="2147483871" r:id="rId2"/>
    <p:sldLayoutId id="2147483892" r:id="rId3"/>
    <p:sldLayoutId id="2147483903" r:id="rId4"/>
    <p:sldLayoutId id="2147483891" r:id="rId5"/>
    <p:sldLayoutId id="2147483872" r:id="rId6"/>
    <p:sldLayoutId id="2147483873" r:id="rId7"/>
    <p:sldLayoutId id="2147483878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6700" indent="-2667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1" kern="1200">
          <a:solidFill>
            <a:schemeClr val="accent5"/>
          </a:solidFill>
          <a:latin typeface="+mn-lt"/>
          <a:ea typeface="+mn-ea"/>
          <a:cs typeface="+mn-cs"/>
        </a:defRPr>
      </a:lvl1pPr>
      <a:lvl2pPr marL="623888" indent="-268288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898525" indent="-18415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255713" indent="-18415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612900" indent="-174625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970088" indent="-174625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335213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93988" indent="-184150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51175" indent="-182563" algn="l" defTabSz="914400" rtl="0" eaLnBrk="1" latinLnBrk="0" hangingPunct="1">
        <a:lnSpc>
          <a:spcPct val="9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3850" y="195486"/>
            <a:ext cx="7992566" cy="3786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err="1"/>
              <a:t>Cliquez</a:t>
            </a:r>
            <a:r>
              <a:rPr lang="en-US" dirty="0"/>
              <a:t> pour modifier le style du </a:t>
            </a:r>
            <a:r>
              <a:rPr lang="en-US" dirty="0" err="1"/>
              <a:t>titre</a:t>
            </a:r>
            <a:endParaRPr lang="en-US" dirty="0"/>
          </a:p>
        </p:txBody>
      </p:sp>
      <p:sp>
        <p:nvSpPr>
          <p:cNvPr id="10" name="Line 6"/>
          <p:cNvSpPr>
            <a:spLocks noChangeShapeType="1"/>
          </p:cNvSpPr>
          <p:nvPr userDrawn="1"/>
        </p:nvSpPr>
        <p:spPr bwMode="auto">
          <a:xfrm flipH="1">
            <a:off x="323850" y="608579"/>
            <a:ext cx="7992566" cy="18955"/>
          </a:xfrm>
          <a:prstGeom prst="line">
            <a:avLst/>
          </a:prstGeom>
          <a:noFill/>
          <a:ln w="19050">
            <a:solidFill>
              <a:srgbClr val="ED1B2F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fr-CH">
              <a:ln>
                <a:solidFill>
                  <a:schemeClr val="accent4"/>
                </a:solidFill>
              </a:ln>
              <a:latin typeface="Neo Sans" panose="020B0504020202020204" pitchFamily="34" charset="0"/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3849" y="743749"/>
            <a:ext cx="8424615" cy="383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dirty="0"/>
              <a:t>Cliquez pour modifier les styles du texte du masque</a:t>
            </a:r>
          </a:p>
          <a:p>
            <a:pPr lvl="0"/>
            <a:r>
              <a:rPr lang="fr-FR" noProof="0" dirty="0"/>
              <a:t>Niveau Bold 1</a:t>
            </a:r>
          </a:p>
          <a:p>
            <a:pPr lvl="1"/>
            <a:r>
              <a:rPr lang="fr-FR" noProof="0" dirty="0"/>
              <a:t>Niveau Bold 2</a:t>
            </a:r>
          </a:p>
          <a:p>
            <a:pPr lvl="2"/>
            <a:r>
              <a:rPr lang="fr-FR" noProof="0" dirty="0"/>
              <a:t>Niveau Titre </a:t>
            </a:r>
            <a:r>
              <a:rPr lang="fr-FR" noProof="0" dirty="0" err="1"/>
              <a:t>Text</a:t>
            </a:r>
            <a:r>
              <a:rPr lang="fr-FR" noProof="0" dirty="0"/>
              <a:t> 3</a:t>
            </a:r>
          </a:p>
          <a:p>
            <a:pPr lvl="3"/>
            <a:r>
              <a:rPr lang="fr-FR" noProof="0" dirty="0"/>
              <a:t>Niveau 4</a:t>
            </a:r>
          </a:p>
          <a:p>
            <a:pPr lvl="4"/>
            <a:r>
              <a:rPr lang="fr-FR" noProof="0" dirty="0"/>
              <a:t>Niveau 5</a:t>
            </a:r>
          </a:p>
          <a:p>
            <a:pPr lvl="5"/>
            <a:r>
              <a:rPr lang="fr-FR" noProof="0" dirty="0"/>
              <a:t>Niveau 6</a:t>
            </a:r>
          </a:p>
          <a:p>
            <a:pPr lvl="6"/>
            <a:r>
              <a:rPr lang="fr-FR" noProof="0" dirty="0"/>
              <a:t>Niveau 7</a:t>
            </a:r>
          </a:p>
          <a:p>
            <a:pPr lvl="7"/>
            <a:r>
              <a:rPr lang="fr-FR" noProof="0" dirty="0"/>
              <a:t>Niveau 8</a:t>
            </a:r>
          </a:p>
          <a:p>
            <a:pPr lvl="8"/>
            <a:r>
              <a:rPr lang="fr-FR" noProof="0" dirty="0"/>
              <a:t>Niveau 9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323528" y="4616574"/>
            <a:ext cx="8424936" cy="150689"/>
          </a:xfrm>
          <a:prstGeom prst="rect">
            <a:avLst/>
          </a:prstGeom>
          <a:solidFill>
            <a:srgbClr val="F2DC23"/>
          </a:solidFill>
        </p:spPr>
        <p:txBody>
          <a:bodyPr wrap="square" rtlCol="0">
            <a:spAutoFit/>
          </a:bodyPr>
          <a:lstStyle/>
          <a:p>
            <a:endParaRPr lang="fr-FR" sz="400" dirty="0">
              <a:latin typeface="Neo Sans" panose="020B0504020202020204" pitchFamily="34" charset="0"/>
            </a:endParaRPr>
          </a:p>
        </p:txBody>
      </p:sp>
      <p:sp>
        <p:nvSpPr>
          <p:cNvPr id="12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874024" y="4767263"/>
            <a:ext cx="874440" cy="281216"/>
          </a:xfrm>
          <a:prstGeom prst="rect">
            <a:avLst/>
          </a:prstGeom>
        </p:spPr>
        <p:txBody>
          <a:bodyPr anchor="ctr"/>
          <a:lstStyle>
            <a:lvl1pPr algn="r" rtl="0" fontAlgn="base">
              <a:spcBef>
                <a:spcPct val="0"/>
              </a:spcBef>
              <a:spcAft>
                <a:spcPct val="0"/>
              </a:spcAft>
              <a:defRPr lang="fr-CH"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EA70EE2-7848-48FD-B250-920F18586FE7}" type="slidenum">
              <a:rPr lang="fr-FR" smtClean="0"/>
              <a:pPr>
                <a:defRPr/>
              </a:pPr>
              <a:t>‹#›</a:t>
            </a:fld>
            <a:r>
              <a:rPr lang="fr-FR" dirty="0"/>
              <a:t> / 106</a:t>
            </a:r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3"/>
          </p:nvPr>
        </p:nvSpPr>
        <p:spPr>
          <a:xfrm>
            <a:off x="1401678" y="4759891"/>
            <a:ext cx="6626706" cy="28121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fr-FR" sz="1100" b="0" kern="1200" dirty="0" smtClean="0">
                <a:solidFill>
                  <a:srgbClr val="58595B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fr-FR" dirty="0" err="1"/>
              <a:t>SécuInfo</a:t>
            </a:r>
            <a:r>
              <a:rPr lang="fr-FR" dirty="0"/>
              <a:t> + Protection DCP: Sensibilisation du personnel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755456-F489-4CD9-BDF4-73B7121750A1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3138" y="50309"/>
            <a:ext cx="639811" cy="613064"/>
          </a:xfrm>
          <a:prstGeom prst="rect">
            <a:avLst/>
          </a:prstGeom>
        </p:spPr>
      </p:pic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88753A77-0890-4190-8B7E-CD60D41DA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3528" y="4769027"/>
            <a:ext cx="316835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fr-LU" sz="1100" b="0" smtClean="0">
                <a:solidFill>
                  <a:srgbClr val="595959"/>
                </a:solidFill>
                <a:latin typeface="+mn-lt"/>
                <a:cs typeface="Arial" pitchFamily="34" charset="0"/>
              </a:defRPr>
            </a:lvl1pPr>
          </a:lstStyle>
          <a:p>
            <a:pPr fontAlgn="base">
              <a:spcBef>
                <a:spcPts val="400"/>
              </a:spcBef>
              <a:spcAft>
                <a:spcPct val="0"/>
              </a:spcAft>
              <a:buClr>
                <a:schemeClr val="accent1"/>
              </a:buClr>
              <a:buSzPct val="68000"/>
              <a:buFont typeface="Wingdings 3" pitchFamily="18" charset="2"/>
              <a:buNone/>
            </a:pPr>
            <a:r>
              <a:rPr lang="en-US" dirty="0"/>
              <a:t>PRE_07-2-B-Sm-SensibSécuInfo+RGPD</a:t>
            </a:r>
            <a:endParaRPr lang="en-GB" dirty="0"/>
          </a:p>
        </p:txBody>
      </p:sp>
    </p:spTree>
    <p:custDataLst>
      <p:tags r:id="rId9"/>
    </p:custDataLst>
    <p:extLst>
      <p:ext uri="{BB962C8B-B14F-4D97-AF65-F5344CB8AC3E}">
        <p14:creationId xmlns:p14="http://schemas.microsoft.com/office/powerpoint/2010/main" val="4185580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AA9B0A"/>
          </a:solidFill>
          <a:latin typeface="Neo Sans" panose="020B05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8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</a:defRPr>
      </a:lvl9pPr>
    </p:titleStyle>
    <p:bodyStyle>
      <a:lvl1pPr marL="0" indent="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" pitchFamily="2" charset="2"/>
        <a:buNone/>
        <a:defRPr sz="1800" b="1">
          <a:solidFill>
            <a:srgbClr val="58595B"/>
          </a:solidFill>
          <a:latin typeface="Neo Sans" panose="020B0504020202020204" pitchFamily="34" charset="0"/>
          <a:ea typeface="+mn-ea"/>
          <a:cs typeface="+mn-cs"/>
        </a:defRPr>
      </a:lvl1pPr>
      <a:lvl2pPr marL="0" marR="0" indent="0" algn="l" defTabSz="914400" rtl="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lr>
          <a:schemeClr val="tx1"/>
        </a:buClr>
        <a:buSzTx/>
        <a:buFontTx/>
        <a:buNone/>
        <a:tabLst/>
        <a:defRPr sz="1800" b="1">
          <a:solidFill>
            <a:srgbClr val="58595B"/>
          </a:solidFill>
          <a:latin typeface="Corbel" panose="020B0503020204020204" pitchFamily="34" charset="0"/>
        </a:defRPr>
      </a:lvl2pPr>
      <a:lvl3pPr marL="263525" indent="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Tx/>
        <a:buNone/>
        <a:defRPr sz="1600" baseline="0">
          <a:solidFill>
            <a:srgbClr val="58595B"/>
          </a:solidFill>
          <a:latin typeface="Neo Sans" panose="020B0504020202020204" pitchFamily="34" charset="0"/>
        </a:defRPr>
      </a:lvl3pPr>
      <a:lvl4pPr marL="719138" indent="-269875" algn="l" rtl="0" eaLnBrk="0" fontAlgn="base" hangingPunct="0">
        <a:spcBef>
          <a:spcPct val="20000"/>
        </a:spcBef>
        <a:spcAft>
          <a:spcPct val="0"/>
        </a:spcAft>
        <a:buClr>
          <a:srgbClr val="AA9B0A"/>
        </a:buClr>
        <a:buSzPct val="90000"/>
        <a:buFont typeface="+mj-lt"/>
        <a:buAutoNum type="alphaLcParenR"/>
        <a:tabLst/>
        <a:defRPr sz="1400">
          <a:solidFill>
            <a:srgbClr val="58595B"/>
          </a:solidFill>
          <a:latin typeface="Neo Sans" panose="020B0504020202020204" pitchFamily="34" charset="0"/>
        </a:defRPr>
      </a:lvl4pPr>
      <a:lvl5pPr marL="719138" indent="-180975" algn="l" rtl="0" eaLnBrk="0" fontAlgn="base" hangingPunct="0">
        <a:spcBef>
          <a:spcPct val="20000"/>
        </a:spcBef>
        <a:spcAft>
          <a:spcPct val="0"/>
        </a:spcAft>
        <a:buClr>
          <a:srgbClr val="AA9B0A"/>
        </a:buClr>
        <a:buSzPct val="120000"/>
        <a:buFont typeface="Arial" panose="020B0604020202020204" pitchFamily="34" charset="0"/>
        <a:buChar char="•"/>
        <a:defRPr sz="1400">
          <a:solidFill>
            <a:srgbClr val="58595B"/>
          </a:solidFill>
          <a:latin typeface="Neo Sans" panose="020B0504020202020204" pitchFamily="34" charset="0"/>
        </a:defRPr>
      </a:lvl5pPr>
      <a:lvl6pPr marL="536575" indent="184150" algn="l" rtl="0" fontAlgn="base">
        <a:spcBef>
          <a:spcPct val="20000"/>
        </a:spcBef>
        <a:spcAft>
          <a:spcPct val="0"/>
        </a:spcAft>
        <a:buClr>
          <a:srgbClr val="ED1B2F"/>
        </a:buClr>
        <a:buFont typeface="+mj-lt"/>
        <a:buNone/>
        <a:defRPr sz="1400">
          <a:solidFill>
            <a:srgbClr val="58595B"/>
          </a:solidFill>
          <a:latin typeface="Neo Sans" panose="020B0504020202020204" pitchFamily="34" charset="0"/>
        </a:defRPr>
      </a:lvl6pPr>
      <a:lvl7pPr marL="1076325" indent="-261938" algn="l" rtl="0" fontAlgn="base">
        <a:spcBef>
          <a:spcPct val="20000"/>
        </a:spcBef>
        <a:spcAft>
          <a:spcPct val="0"/>
        </a:spcAft>
        <a:buClr>
          <a:srgbClr val="AA9B0A"/>
        </a:buClr>
        <a:buSzPct val="90000"/>
        <a:buFont typeface="+mj-lt"/>
        <a:buAutoNum type="alphaLcParenR"/>
        <a:tabLst/>
        <a:defRPr sz="1300">
          <a:solidFill>
            <a:srgbClr val="58595B"/>
          </a:solidFill>
          <a:latin typeface="Neo Sans" panose="020B0504020202020204" pitchFamily="34" charset="0"/>
        </a:defRPr>
      </a:lvl7pPr>
      <a:lvl8pPr marL="1076325" indent="-274638" algn="l" defTabSz="1074738" rtl="0" fontAlgn="base">
        <a:spcBef>
          <a:spcPct val="20000"/>
        </a:spcBef>
        <a:spcAft>
          <a:spcPct val="0"/>
        </a:spcAft>
        <a:buClr>
          <a:srgbClr val="AA9B0A"/>
        </a:buClr>
        <a:buSzPct val="90000"/>
        <a:buFont typeface="+mj-lt"/>
        <a:buAutoNum type="arabicParenR"/>
        <a:defRPr sz="1300" baseline="0">
          <a:solidFill>
            <a:srgbClr val="58595B"/>
          </a:solidFill>
          <a:latin typeface="Neo Sans" panose="020B0504020202020204" pitchFamily="34" charset="0"/>
        </a:defRPr>
      </a:lvl8pPr>
      <a:lvl9pPr marL="1076325" indent="-182563" algn="l" rtl="0" fontAlgn="base">
        <a:spcBef>
          <a:spcPct val="20000"/>
        </a:spcBef>
        <a:spcAft>
          <a:spcPct val="0"/>
        </a:spcAft>
        <a:buClr>
          <a:srgbClr val="AA9B0A"/>
        </a:buClr>
        <a:buFont typeface="Arial" panose="020B0604020202020204" pitchFamily="34" charset="0"/>
        <a:buChar char="•"/>
        <a:defRPr sz="1300" baseline="0">
          <a:solidFill>
            <a:srgbClr val="58595B"/>
          </a:solidFill>
          <a:latin typeface="Neo Sans" panose="020B0504020202020204" pitchFamily="34" charset="0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7" Type="http://schemas.openxmlformats.org/officeDocument/2006/relationships/image" Target="../media/image12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11.gif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37C6-406B-45B0-B415-994287BD03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28E030-0569-4501-8B00-1DFF266EF03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D0A4B6-A481-4077-872F-E616821C3AF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37308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2F5B0C7-DC1A-40E1-91ED-76066A907666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fr-FR" dirty="0"/>
              <a:t>On </a:t>
            </a:r>
            <a:r>
              <a:rPr lang="fr-FR" dirty="0" err="1"/>
              <a:t>itrust</a:t>
            </a:r>
            <a:r>
              <a:rPr lang="fr-FR" dirty="0"/>
              <a:t> consulting</a:t>
            </a:r>
          </a:p>
          <a:p>
            <a:r>
              <a:rPr lang="fr-FR" dirty="0" err="1"/>
              <a:t>Previous</a:t>
            </a:r>
            <a:r>
              <a:rPr lang="fr-FR" dirty="0"/>
              <a:t> </a:t>
            </a:r>
            <a:r>
              <a:rPr lang="fr-FR" dirty="0" err="1"/>
              <a:t>results</a:t>
            </a:r>
            <a:endParaRPr lang="fr-FR" dirty="0"/>
          </a:p>
          <a:p>
            <a:pPr lvl="1"/>
            <a:r>
              <a:rPr lang="fr-FR" dirty="0"/>
              <a:t>Questions &amp; Answers</a:t>
            </a:r>
          </a:p>
          <a:p>
            <a:r>
              <a:rPr lang="fr-FR" dirty="0"/>
              <a:t>Business plan and commercial exploitation</a:t>
            </a:r>
          </a:p>
          <a:p>
            <a:pPr lvl="1"/>
            <a:r>
              <a:rPr lang="fr-FR" dirty="0"/>
              <a:t>Q&amp;A</a:t>
            </a:r>
          </a:p>
          <a:p>
            <a:r>
              <a:rPr lang="fr-FR" dirty="0" err="1"/>
              <a:t>Demo</a:t>
            </a:r>
            <a:r>
              <a:rPr lang="fr-FR" dirty="0"/>
              <a:t> of </a:t>
            </a:r>
            <a:r>
              <a:rPr lang="fr-FR" dirty="0" err="1"/>
              <a:t>current</a:t>
            </a:r>
            <a:r>
              <a:rPr lang="fr-FR" dirty="0"/>
              <a:t> </a:t>
            </a:r>
            <a:r>
              <a:rPr lang="fr-FR" dirty="0" err="1"/>
              <a:t>device</a:t>
            </a:r>
            <a:endParaRPr lang="fr-FR" dirty="0"/>
          </a:p>
          <a:p>
            <a:pPr lvl="1"/>
            <a:r>
              <a:rPr lang="fr-FR" dirty="0"/>
              <a:t>Q&amp;A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ECE69E-7E44-4C92-B93E-C94BA86C5FF0}"/>
              </a:ext>
            </a:extLst>
          </p:cNvPr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fr-FR" dirty="0"/>
              <a:t>Agenda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3058B4-C3F8-4485-B0A6-B3123EF52D2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Add Presentation Title (via H/F Menu)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35957-61F0-4507-A253-26A687320637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pt-BR"/>
              <a:t>Add Filename (via H/F Menu)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76E245-C754-4494-9B78-EDC425494C3A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2</a:t>
            </a:fld>
            <a:r>
              <a:rPr lang="fr-FR" dirty="0"/>
              <a:t> / 41</a:t>
            </a:r>
          </a:p>
        </p:txBody>
      </p:sp>
    </p:spTree>
    <p:extLst>
      <p:ext uri="{BB962C8B-B14F-4D97-AF65-F5344CB8AC3E}">
        <p14:creationId xmlns:p14="http://schemas.microsoft.com/office/powerpoint/2010/main" val="678015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C73D5E-D62D-E8EF-B61A-9A7AC8009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Level 1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marL="1143000" lvl="3" indent="-342900">
              <a:buFont typeface="+mj-lt"/>
              <a:buAutoNum type="arabicPeriod"/>
            </a:pPr>
            <a:r>
              <a:rPr lang="en-GB" dirty="0"/>
              <a:t>Level 4 (for </a:t>
            </a:r>
            <a:r>
              <a:rPr lang="en-GB" dirty="0" err="1"/>
              <a:t>eah</a:t>
            </a:r>
            <a:r>
              <a:rPr lang="en-GB" dirty="0"/>
              <a:t> </a:t>
            </a:r>
            <a:r>
              <a:rPr lang="en-GB" dirty="0" err="1"/>
              <a:t>lele</a:t>
            </a:r>
            <a:r>
              <a:rPr lang="en-GB" dirty="0"/>
              <a:t> you may replace the </a:t>
            </a:r>
            <a:r>
              <a:rPr lang="en-GB" dirty="0" err="1"/>
              <a:t>bulet</a:t>
            </a:r>
            <a:r>
              <a:rPr lang="en-GB" dirty="0"/>
              <a:t> by a different enumeration style, here 1.</a:t>
            </a:r>
          </a:p>
          <a:p>
            <a:pPr lvl="4"/>
            <a:r>
              <a:rPr lang="en-GB" dirty="0"/>
              <a:t>Level 5 (her a)</a:t>
            </a:r>
          </a:p>
          <a:p>
            <a:pPr lvl="5"/>
            <a:r>
              <a:rPr lang="en-GB" dirty="0"/>
              <a:t>Level 6 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  <a:p>
            <a:pPr lvl="8"/>
            <a:endParaRPr lang="en-GB" dirty="0"/>
          </a:p>
          <a:p>
            <a:pPr lvl="4"/>
            <a:endParaRPr lang="en-GB" dirty="0"/>
          </a:p>
          <a:p>
            <a:pPr lvl="2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CC4E2C-7D8E-473E-2AE0-C016E201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 Title and content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EA4A-8647-2F9B-2370-8FD62C4D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Add Presentation Title (via H/F Menu)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58484-669C-EB4A-FA53-61D7F6C7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Add Filename (via H/F Menu)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028E-0B4D-3567-48E6-DA6EDC0D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3</a:t>
            </a:fld>
            <a:r>
              <a:rPr lang="fr-FR"/>
              <a:t> / 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801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C73D5E-D62D-E8EF-B61A-9A7AC8009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Level 1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 (her a)</a:t>
            </a:r>
          </a:p>
          <a:p>
            <a:pPr lvl="5"/>
            <a:r>
              <a:rPr lang="en-GB" dirty="0"/>
              <a:t>Level 6 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  <a:p>
            <a:pPr lvl="8"/>
            <a:endParaRPr lang="en-GB" dirty="0"/>
          </a:p>
          <a:p>
            <a:pPr lvl="4"/>
            <a:endParaRPr lang="en-GB" dirty="0"/>
          </a:p>
          <a:p>
            <a:pPr lvl="2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CC4E2C-7D8E-473E-2AE0-C016E201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 Title and content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EA4A-8647-2F9B-2370-8FD62C4D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Add Presentation Title (via H/F Menu)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58484-669C-EB4A-FA53-61D7F6C7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Add Filename (via H/F Menu)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028E-0B4D-3567-48E6-DA6EDC0D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4</a:t>
            </a:fld>
            <a:r>
              <a:rPr lang="fr-FR"/>
              <a:t> / 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87201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9C73D5E-D62D-E8EF-B61A-9A7AC8009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Level 1</a:t>
            </a:r>
          </a:p>
          <a:p>
            <a:pPr lvl="1"/>
            <a:r>
              <a:rPr lang="en-GB" dirty="0"/>
              <a:t>Level 2</a:t>
            </a:r>
          </a:p>
          <a:p>
            <a:pPr lvl="2"/>
            <a:r>
              <a:rPr lang="en-GB" dirty="0"/>
              <a:t>Level 3</a:t>
            </a:r>
          </a:p>
          <a:p>
            <a:pPr lvl="3"/>
            <a:r>
              <a:rPr lang="en-GB" dirty="0"/>
              <a:t>Level 4</a:t>
            </a:r>
          </a:p>
          <a:p>
            <a:pPr lvl="4"/>
            <a:r>
              <a:rPr lang="en-GB" dirty="0"/>
              <a:t>Level 5 (her a)</a:t>
            </a:r>
          </a:p>
          <a:p>
            <a:pPr lvl="5"/>
            <a:r>
              <a:rPr lang="en-GB" dirty="0"/>
              <a:t>Level 6 </a:t>
            </a:r>
          </a:p>
          <a:p>
            <a:pPr lvl="6"/>
            <a:r>
              <a:rPr lang="en-GB" dirty="0"/>
              <a:t>Level 7</a:t>
            </a:r>
          </a:p>
          <a:p>
            <a:pPr lvl="7"/>
            <a:r>
              <a:rPr lang="en-GB" dirty="0"/>
              <a:t>Level 8</a:t>
            </a:r>
          </a:p>
          <a:p>
            <a:pPr lvl="8"/>
            <a:r>
              <a:rPr lang="en-GB" dirty="0"/>
              <a:t>Level 9</a:t>
            </a:r>
          </a:p>
          <a:p>
            <a:pPr lvl="8"/>
            <a:endParaRPr lang="en-GB" dirty="0"/>
          </a:p>
          <a:p>
            <a:pPr lvl="4"/>
            <a:endParaRPr lang="en-GB" dirty="0"/>
          </a:p>
          <a:p>
            <a:pPr lvl="2"/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CC4E2C-7D8E-473E-2AE0-C016E2017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Layout Title and content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BEA4A-8647-2F9B-2370-8FD62C4D8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Add Presentation Title (via H/F Menu)</a:t>
            </a:r>
            <a:endParaRPr lang="fr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58484-669C-EB4A-FA53-61D7F6C7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Add Filename (via H/F Menu)</a:t>
            </a:r>
            <a:endParaRPr lang="fr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1028E-0B4D-3567-48E6-DA6EDC0D0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ABDAA-76A7-4BA7-9831-D52A0145E6EE}" type="slidenum">
              <a:rPr lang="fr-FR" smtClean="0"/>
              <a:pPr/>
              <a:t>5</a:t>
            </a:fld>
            <a:r>
              <a:rPr lang="fr-FR"/>
              <a:t> / 41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03421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AD12CE-6F69-4436-8C54-D932720DD1ED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0" y="2859782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C00000"/>
                </a:solidFill>
                <a:latin typeface="Corbel" panose="020B0503020204020204" pitchFamily="34" charset="0"/>
              </a:rPr>
              <a:t>Move securely within the cyberworld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DD1935"/>
              </a:solidFill>
              <a:effectLst/>
              <a:uLnTx/>
              <a:uFillTx/>
              <a:latin typeface="Corbel" panose="020B0503020204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94D66D-B355-44AF-B926-D19AEC1722E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411510"/>
            <a:ext cx="1216047" cy="1520059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8CA5D75-BB5C-450B-A897-ACCFD01B61A4}"/>
              </a:ext>
            </a:extLst>
          </p:cNvPr>
          <p:cNvPicPr>
            <a:picLocks noChangeArrowheads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92280" y="3741351"/>
            <a:ext cx="1574476" cy="1261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348A1E1-9B46-6259-6E72-D9BAA39DCD16}"/>
              </a:ext>
            </a:extLst>
          </p:cNvPr>
          <p:cNvSpPr txBox="1"/>
          <p:nvPr/>
        </p:nvSpPr>
        <p:spPr>
          <a:xfrm>
            <a:off x="6156176" y="411510"/>
            <a:ext cx="2880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Use this layout to add animations or specific text, such as slogans</a:t>
            </a:r>
          </a:p>
        </p:txBody>
      </p:sp>
    </p:spTree>
    <p:extLst>
      <p:ext uri="{BB962C8B-B14F-4D97-AF65-F5344CB8AC3E}">
        <p14:creationId xmlns:p14="http://schemas.microsoft.com/office/powerpoint/2010/main" val="2511277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2_COVER-SHEET">
  <a:themeElements>
    <a:clrScheme name="ITR-15y">
      <a:dk1>
        <a:sysClr val="windowText" lastClr="000000"/>
      </a:dk1>
      <a:lt1>
        <a:sysClr val="window" lastClr="FFFFFF"/>
      </a:lt1>
      <a:dk2>
        <a:srgbClr val="00A3E0"/>
      </a:dk2>
      <a:lt2>
        <a:srgbClr val="F6F2F8"/>
      </a:lt2>
      <a:accent1>
        <a:srgbClr val="00A3E0"/>
      </a:accent1>
      <a:accent2>
        <a:srgbClr val="F28855"/>
      </a:accent2>
      <a:accent3>
        <a:srgbClr val="0B3951"/>
      </a:accent3>
      <a:accent4>
        <a:srgbClr val="FFF26E"/>
      </a:accent4>
      <a:accent5>
        <a:srgbClr val="E61F3D"/>
      </a:accent5>
      <a:accent6>
        <a:srgbClr val="92D050"/>
      </a:accent6>
      <a:hlink>
        <a:srgbClr val="002060"/>
      </a:hlink>
      <a:folHlink>
        <a:srgbClr val="0070C0"/>
      </a:folHlink>
    </a:clrScheme>
    <a:fontScheme name="ITR-test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TR">
  <a:themeElements>
    <a:clrScheme name="ITR-15y">
      <a:dk1>
        <a:sysClr val="windowText" lastClr="000000"/>
      </a:dk1>
      <a:lt1>
        <a:sysClr val="window" lastClr="FFFFFF"/>
      </a:lt1>
      <a:dk2>
        <a:srgbClr val="00A3E0"/>
      </a:dk2>
      <a:lt2>
        <a:srgbClr val="F6F2F8"/>
      </a:lt2>
      <a:accent1>
        <a:srgbClr val="00A3E0"/>
      </a:accent1>
      <a:accent2>
        <a:srgbClr val="F28855"/>
      </a:accent2>
      <a:accent3>
        <a:srgbClr val="0B3951"/>
      </a:accent3>
      <a:accent4>
        <a:srgbClr val="FFF26E"/>
      </a:accent4>
      <a:accent5>
        <a:srgbClr val="E61F3D"/>
      </a:accent5>
      <a:accent6>
        <a:srgbClr val="92D050"/>
      </a:accent6>
      <a:hlink>
        <a:srgbClr val="002060"/>
      </a:hlink>
      <a:folHlink>
        <a:srgbClr val="0070C0"/>
      </a:folHlink>
    </a:clrScheme>
    <a:fontScheme name="ITR-test">
      <a:majorFont>
        <a:latin typeface="Century Schoolbook"/>
        <a:ea typeface=""/>
        <a:cs typeface=""/>
      </a:majorFont>
      <a:minorFont>
        <a:latin typeface="Corbe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Modèle par défaut">
  <a:themeElements>
    <a:clrScheme name="Gouvernement luxembourgeois">
      <a:dk1>
        <a:srgbClr val="FF0000"/>
      </a:dk1>
      <a:lt1>
        <a:srgbClr val="FFFFFF"/>
      </a:lt1>
      <a:dk2>
        <a:srgbClr val="80808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m">
      <a:majorFont>
        <a:latin typeface="Neo Sans"/>
        <a:ea typeface=""/>
        <a:cs typeface=""/>
      </a:majorFont>
      <a:minorFont>
        <a:latin typeface="Neo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Modèle par défau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odèle par défaut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odèle par défaut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TOD_Q017_itrust-presentation_16¦9_V3.0</Template>
  <TotalTime>22696</TotalTime>
  <Words>227</Words>
  <Application>Microsoft Office PowerPoint</Application>
  <PresentationFormat>On-screen Show (16:9)</PresentationFormat>
  <Paragraphs>56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8" baseType="lpstr">
      <vt:lpstr>Arial</vt:lpstr>
      <vt:lpstr>Calibri</vt:lpstr>
      <vt:lpstr>Century Schoolbook</vt:lpstr>
      <vt:lpstr>Corbel</vt:lpstr>
      <vt:lpstr>Neo Sans</vt:lpstr>
      <vt:lpstr>Verdana</vt:lpstr>
      <vt:lpstr>Wingdings</vt:lpstr>
      <vt:lpstr>Wingdings 2</vt:lpstr>
      <vt:lpstr>Wingdings 3</vt:lpstr>
      <vt:lpstr>2_COVER-SHEET</vt:lpstr>
      <vt:lpstr>ITR</vt:lpstr>
      <vt:lpstr>Modèle par défaut</vt:lpstr>
      <vt:lpstr>PowerPoint Presentation</vt:lpstr>
      <vt:lpstr>Agenda</vt:lpstr>
      <vt:lpstr>Layout Title and content</vt:lpstr>
      <vt:lpstr>Layout Title and content</vt:lpstr>
      <vt:lpstr>Layout Title and content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TRICK Service</dc:title>
  <dc:creator>bfetler</dc:creator>
  <cp:lastModifiedBy>Carlo Harpes</cp:lastModifiedBy>
  <cp:revision>720</cp:revision>
  <cp:lastPrinted>2020-02-25T12:43:53Z</cp:lastPrinted>
  <dcterms:created xsi:type="dcterms:W3CDTF">2014-08-07T13:35:39Z</dcterms:created>
  <dcterms:modified xsi:type="dcterms:W3CDTF">2023-11-22T11:05:30Z</dcterms:modified>
</cp:coreProperties>
</file>