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3" r:id="rId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9"/>
      <p:bold r:id="rId10"/>
      <p:italic r:id="rId11"/>
      <p:boldItalic r:id="rId12"/>
    </p:embeddedFont>
    <p:embeddedFont>
      <p:font typeface="Playfair Display" pitchFamily="2" charset="77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393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33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63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2629119" y="540657"/>
            <a:ext cx="3971961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Beautiful Soup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50" y="1640125"/>
            <a:ext cx="1847500" cy="2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626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Extracting information from a website (usually HTML) and parsing it in a readable format (this is called getting soup).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will be using a package in the Python Library called Beautiful Soup which parses HTML and XML.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Some Best Practices: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Check the </a:t>
            </a:r>
            <a:r>
              <a:rPr lang="en" dirty="0" err="1"/>
              <a:t>Robots.txt</a:t>
            </a:r>
            <a:r>
              <a:rPr lang="en" dirty="0"/>
              <a:t> to make sure you can web scrape the website. Look for User Agent: *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Scraping too many pages at once quickly can get your IP blocked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 a  browser developer tool to determine the classes of objects (in Chrome you select Inspect)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Use an LXML parser which is faster than HTML parser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531469" y="2902318"/>
            <a:ext cx="87936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Packages</a:t>
            </a:r>
            <a:br>
              <a:rPr lang="en" sz="3600" dirty="0"/>
            </a:br>
            <a:r>
              <a:rPr lang="en" sz="3600" dirty="0" err="1"/>
              <a:t>Pytho</a:t>
            </a:r>
            <a:r>
              <a:rPr lang="en-US" sz="3600" dirty="0"/>
              <a:t>n</a:t>
            </a:r>
            <a:r>
              <a:rPr lang="en" sz="3600" dirty="0"/>
              <a:t> 3: pip3 install beautifulsoup4</a:t>
            </a:r>
            <a:endParaRPr sz="36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Python 2.7: pip install beautifulsoup4</a:t>
            </a:r>
            <a:endParaRPr sz="3600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conda</a:t>
            </a:r>
            <a:r>
              <a:rPr lang="en" sz="3600" dirty="0"/>
              <a:t> install -c anaconda beautifulsoup4</a:t>
            </a:r>
            <a:br>
              <a:rPr lang="en" sz="3600" dirty="0"/>
            </a:br>
            <a:r>
              <a:rPr lang="en" sz="3600" dirty="0"/>
              <a:t>	</a:t>
            </a:r>
            <a:endParaRPr sz="3600" dirty="0"/>
          </a:p>
        </p:txBody>
      </p:sp>
      <p:sp>
        <p:nvSpPr>
          <p:cNvPr id="3" name="Shape 71">
            <a:extLst>
              <a:ext uri="{FF2B5EF4-FFF2-40B4-BE49-F238E27FC236}">
                <a16:creationId xmlns:a16="http://schemas.microsoft.com/office/drawing/2014/main" id="{479695E4-8474-A540-98EE-98C7CE94C39F}"/>
              </a:ext>
            </a:extLst>
          </p:cNvPr>
          <p:cNvSpPr txBox="1">
            <a:spLocks/>
          </p:cNvSpPr>
          <p:nvPr/>
        </p:nvSpPr>
        <p:spPr>
          <a:xfrm>
            <a:off x="0" y="818018"/>
            <a:ext cx="91440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3600" dirty="0"/>
              <a:t>Dependencies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Install pip  only if you don’t have anaconda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Install </a:t>
            </a:r>
            <a:r>
              <a:rPr lang="en-US" sz="3600" dirty="0" err="1"/>
              <a:t>lxml</a:t>
            </a: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Install requests</a:t>
            </a:r>
          </a:p>
          <a:p>
            <a:br>
              <a:rPr lang="en-US" sz="3600" dirty="0"/>
            </a:br>
            <a:r>
              <a:rPr lang="en-US" sz="3600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http://</a:t>
            </a:r>
            <a:r>
              <a:rPr lang="en-US" dirty="0" err="1"/>
              <a:t>bit.ly</a:t>
            </a:r>
            <a:r>
              <a:rPr lang="en-US" dirty="0"/>
              <a:t>/2TbrX8Y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0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 Scraping Exercise</a:t>
            </a: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Check the </a:t>
            </a:r>
            <a:r>
              <a:rPr lang="en" dirty="0" err="1"/>
              <a:t>Robots.txt</a:t>
            </a:r>
            <a:r>
              <a:rPr lang="en" dirty="0"/>
              <a:t> of IMDB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Save your Python File and import the packages that you need (Beautiful Soup &amp; Requests)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Parse the HTML of 1 </a:t>
            </a:r>
            <a:r>
              <a:rPr lang="en" dirty="0" err="1"/>
              <a:t>url</a:t>
            </a:r>
            <a:r>
              <a:rPr lang="en" dirty="0"/>
              <a:t> of IMDB of a movie:  Monty Python Holy Grail’s IMDB</a:t>
            </a:r>
            <a:r>
              <a:rPr lang="en-US" dirty="0"/>
              <a:t>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 Let’s web scrape the Title, Content Rating, Description of this movie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Let’s create a function where we pass through an ID of an IMDB movie to add the previous information we web scraped in </a:t>
            </a:r>
            <a:r>
              <a:rPr lang="en-US" dirty="0"/>
              <a:t>the form</a:t>
            </a:r>
            <a:r>
              <a:rPr lang="en" dirty="0"/>
              <a:t> </a:t>
            </a:r>
            <a:r>
              <a:rPr lang="en-US" dirty="0"/>
              <a:t>of a</a:t>
            </a:r>
            <a:r>
              <a:rPr lang="en" dirty="0"/>
              <a:t> dictionary.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@monipip3</a:t>
            </a:r>
            <a:br>
              <a:rPr lang="en-US" dirty="0"/>
            </a:br>
            <a:r>
              <a:rPr lang="en-US" dirty="0"/>
              <a:t>on twitter, medium, </a:t>
            </a:r>
            <a:r>
              <a:rPr lang="en-US" dirty="0" err="1"/>
              <a:t>github</a:t>
            </a:r>
            <a:br>
              <a:rPr lang="en-US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941033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223</Words>
  <Application>Microsoft Macintosh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Arial</vt:lpstr>
      <vt:lpstr>Playfair Display</vt:lpstr>
      <vt:lpstr>Roboto</vt:lpstr>
      <vt:lpstr>Coral</vt:lpstr>
      <vt:lpstr>Beautiful Soup</vt:lpstr>
      <vt:lpstr>Web Scraping</vt:lpstr>
      <vt:lpstr>Packages Python 3: pip3 install beautifulsoup4 Python 2.7: pip install beautifulsoup4 conda install -c anaconda beautifulsoup4  </vt:lpstr>
      <vt:lpstr>http://bit.ly/2TbrX8Y</vt:lpstr>
      <vt:lpstr>Our Web Scraping Exercise</vt:lpstr>
      <vt:lpstr>@monipip3 on twitter, medium, 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Soup</dc:title>
  <cp:lastModifiedBy>Monica Puerto</cp:lastModifiedBy>
  <cp:revision>12</cp:revision>
  <dcterms:modified xsi:type="dcterms:W3CDTF">2018-11-16T02:19:13Z</dcterms:modified>
</cp:coreProperties>
</file>