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88" r:id="rId6"/>
    <p:sldId id="289" r:id="rId7"/>
    <p:sldId id="290" r:id="rId8"/>
    <p:sldId id="291" r:id="rId9"/>
    <p:sldId id="292" r:id="rId10"/>
  </p:sldIdLst>
  <p:sldSz cx="12192000" cy="6858000"/>
  <p:notesSz cx="6858000" cy="9144000"/>
  <p:defaultTextStyle>
    <a:defPPr rtl="0"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6D9F66E-5EB9-4882-86FB-DCBF35E3C3E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6408" autoAdjust="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625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253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FB8555-540F-4EF7-8D46-8ABB018A3B6F}" type="doc">
      <dgm:prSet loTypeId="urn:microsoft.com/office/officeart/2005/8/layout/process3" loCatId="process" qsTypeId="urn:microsoft.com/office/officeart/2005/8/quickstyle/simple1" qsCatId="simple" csTypeId="urn:microsoft.com/office/officeart/2005/8/colors/accent5_2" csCatId="accent5" phldr="1"/>
      <dgm:spPr/>
      <dgm:t>
        <a:bodyPr rtlCol="0"/>
        <a:lstStyle/>
        <a:p>
          <a:pPr rtl="0"/>
          <a:endParaRPr lang="en-US"/>
        </a:p>
      </dgm:t>
    </dgm:pt>
    <dgm:pt modelId="{FBC3A0BC-9D8F-4C7B-B285-510A780E04E4}" type="pres">
      <dgm:prSet presAssocID="{51FB8555-540F-4EF7-8D46-8ABB018A3B6F}" presName="linearFlow" presStyleCnt="0">
        <dgm:presLayoutVars>
          <dgm:dir/>
          <dgm:animLvl val="lvl"/>
          <dgm:resizeHandles val="exact"/>
        </dgm:presLayoutVars>
      </dgm:prSet>
      <dgm:spPr/>
      <dgm:t>
        <a:bodyPr rtlCol="0"/>
        <a:lstStyle/>
        <a:p>
          <a:pPr rtl="0"/>
          <a:endParaRPr lang="en-US"/>
        </a:p>
      </dgm:t>
    </dgm:pt>
  </dgm:ptLst>
  <dgm:cxnLst>
    <dgm:cxn modelId="{A68819FE-7568-4FE1-B581-7E5863A83153}" type="presOf" srcId="{51FB8555-540F-4EF7-8D46-8ABB018A3B6F}" destId="{FBC3A0BC-9D8F-4C7B-B285-510A780E04E4}" srcOrd="0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478E9E1-3013-4BEB-AD62-DA4602EEAAB9}" type="datetime1">
              <a:rPr lang="nl-NL" smtClean="0"/>
              <a:t>21-1-2019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BAE14B8-3CC9-472D-9BC5-A84D80684DE2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A2F970F-52BF-4B9F-9466-4CD7A437C5BE}" type="datetime1">
              <a:rPr lang="nl-NL" noProof="0" smtClean="0"/>
              <a:t>21-1-2019</a:t>
            </a:fld>
            <a:endParaRPr lang="nl-NL" noProof="0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noProof="0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noProof="0" dirty="0" smtClean="0"/>
              <a:t>Klik om de tekststijlen van het model te bewerken</a:t>
            </a:r>
          </a:p>
          <a:p>
            <a:pPr lvl="1" rtl="0"/>
            <a:r>
              <a:rPr lang="nl-NL" noProof="0" dirty="0" smtClean="0"/>
              <a:t>Tweede niveau</a:t>
            </a:r>
          </a:p>
          <a:p>
            <a:pPr lvl="2" rtl="0"/>
            <a:r>
              <a:rPr lang="nl-NL" noProof="0" dirty="0" smtClean="0"/>
              <a:t>Derde niveau</a:t>
            </a:r>
          </a:p>
          <a:p>
            <a:pPr lvl="3" rtl="0"/>
            <a:r>
              <a:rPr lang="nl-NL" noProof="0" dirty="0" smtClean="0"/>
              <a:t>Vierde niveau</a:t>
            </a:r>
          </a:p>
          <a:p>
            <a:pPr lvl="4" rtl="0"/>
            <a:r>
              <a:rPr lang="nl-NL" noProof="0" dirty="0" smtClean="0"/>
              <a:t>Vijfde niveau</a:t>
            </a:r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FB667E1-E601-4AAF-B95C-B25720D70A60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79641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nl-NL" smtClean="0"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7802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nl-NL" smtClean="0"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18100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nl-NL" smtClean="0"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33437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nl-NL" smtClean="0"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64924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ep 3"/>
          <p:cNvGrpSpPr/>
          <p:nvPr/>
        </p:nvGrpSpPr>
        <p:grpSpPr>
          <a:xfrm rot="248467">
            <a:off x="223563" y="2575407"/>
            <a:ext cx="4688853" cy="2424835"/>
            <a:chOff x="-10068" y="2615721"/>
            <a:chExt cx="5488038" cy="2838132"/>
          </a:xfrm>
        </p:grpSpPr>
        <p:sp>
          <p:nvSpPr>
            <p:cNvPr id="5" name="Vrije vorm 457"/>
            <p:cNvSpPr>
              <a:spLocks/>
            </p:cNvSpPr>
            <p:nvPr/>
          </p:nvSpPr>
          <p:spPr bwMode="auto">
            <a:xfrm>
              <a:off x="-10068" y="2615721"/>
              <a:ext cx="5488038" cy="2838132"/>
            </a:xfrm>
            <a:custGeom>
              <a:avLst/>
              <a:gdLst>
                <a:gd name="T0" fmla="*/ 1351 w 1427"/>
                <a:gd name="T1" fmla="*/ 515 h 781"/>
                <a:gd name="T2" fmla="*/ 1128 w 1427"/>
                <a:gd name="T3" fmla="*/ 506 h 781"/>
                <a:gd name="T4" fmla="*/ 1086 w 1427"/>
                <a:gd name="T5" fmla="*/ 291 h 781"/>
                <a:gd name="T6" fmla="*/ 856 w 1427"/>
                <a:gd name="T7" fmla="*/ 301 h 781"/>
                <a:gd name="T8" fmla="*/ 854 w 1427"/>
                <a:gd name="T9" fmla="*/ 181 h 781"/>
                <a:gd name="T10" fmla="*/ 725 w 1427"/>
                <a:gd name="T11" fmla="*/ 94 h 781"/>
                <a:gd name="T12" fmla="*/ 577 w 1427"/>
                <a:gd name="T13" fmla="*/ 162 h 781"/>
                <a:gd name="T14" fmla="*/ 485 w 1427"/>
                <a:gd name="T15" fmla="*/ 41 h 781"/>
                <a:gd name="T16" fmla="*/ 304 w 1427"/>
                <a:gd name="T17" fmla="*/ 123 h 781"/>
                <a:gd name="T18" fmla="*/ 0 w 1427"/>
                <a:gd name="T19" fmla="*/ 110 h 781"/>
                <a:gd name="T20" fmla="*/ 0 w 1427"/>
                <a:gd name="T21" fmla="*/ 556 h 781"/>
                <a:gd name="T22" fmla="*/ 1273 w 1427"/>
                <a:gd name="T23" fmla="*/ 781 h 781"/>
                <a:gd name="T24" fmla="*/ 1427 w 1427"/>
                <a:gd name="T25" fmla="*/ 646 h 781"/>
                <a:gd name="T26" fmla="*/ 1351 w 1427"/>
                <a:gd name="T27" fmla="*/ 515 h 781"/>
                <a:gd name="connsiteX0" fmla="*/ 9351 w 10000"/>
                <a:gd name="connsiteY0" fmla="*/ 5943 h 9561"/>
                <a:gd name="connsiteX1" fmla="*/ 7905 w 10000"/>
                <a:gd name="connsiteY1" fmla="*/ 6040 h 9561"/>
                <a:gd name="connsiteX2" fmla="*/ 7610 w 10000"/>
                <a:gd name="connsiteY2" fmla="*/ 3287 h 9561"/>
                <a:gd name="connsiteX3" fmla="*/ 5999 w 10000"/>
                <a:gd name="connsiteY3" fmla="*/ 3415 h 9561"/>
                <a:gd name="connsiteX4" fmla="*/ 5985 w 10000"/>
                <a:gd name="connsiteY4" fmla="*/ 1879 h 9561"/>
                <a:gd name="connsiteX5" fmla="*/ 5081 w 10000"/>
                <a:gd name="connsiteY5" fmla="*/ 765 h 9561"/>
                <a:gd name="connsiteX6" fmla="*/ 4043 w 10000"/>
                <a:gd name="connsiteY6" fmla="*/ 1635 h 9561"/>
                <a:gd name="connsiteX7" fmla="*/ 3399 w 10000"/>
                <a:gd name="connsiteY7" fmla="*/ 86 h 9561"/>
                <a:gd name="connsiteX8" fmla="*/ 2130 w 10000"/>
                <a:gd name="connsiteY8" fmla="*/ 1136 h 9561"/>
                <a:gd name="connsiteX9" fmla="*/ 0 w 10000"/>
                <a:gd name="connsiteY9" fmla="*/ 969 h 9561"/>
                <a:gd name="connsiteX10" fmla="*/ 0 w 10000"/>
                <a:gd name="connsiteY10" fmla="*/ 6680 h 9561"/>
                <a:gd name="connsiteX11" fmla="*/ 8921 w 10000"/>
                <a:gd name="connsiteY11" fmla="*/ 9561 h 9561"/>
                <a:gd name="connsiteX12" fmla="*/ 10000 w 10000"/>
                <a:gd name="connsiteY12" fmla="*/ 7832 h 9561"/>
                <a:gd name="connsiteX13" fmla="*/ 9351 w 10000"/>
                <a:gd name="connsiteY13" fmla="*/ 5943 h 9561"/>
                <a:gd name="connsiteX0" fmla="*/ 9351 w 10000"/>
                <a:gd name="connsiteY0" fmla="*/ 6216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13" fmla="*/ 9351 w 10000"/>
                <a:gd name="connsiteY13" fmla="*/ 6216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678 w 10682"/>
                <a:gd name="connsiteY0" fmla="*/ 8192 h 9889"/>
                <a:gd name="connsiteX1" fmla="*/ 8583 w 10682"/>
                <a:gd name="connsiteY1" fmla="*/ 6317 h 9889"/>
                <a:gd name="connsiteX2" fmla="*/ 8288 w 10682"/>
                <a:gd name="connsiteY2" fmla="*/ 3438 h 9889"/>
                <a:gd name="connsiteX3" fmla="*/ 6677 w 10682"/>
                <a:gd name="connsiteY3" fmla="*/ 3572 h 9889"/>
                <a:gd name="connsiteX4" fmla="*/ 6663 w 10682"/>
                <a:gd name="connsiteY4" fmla="*/ 1965 h 9889"/>
                <a:gd name="connsiteX5" fmla="*/ 5759 w 10682"/>
                <a:gd name="connsiteY5" fmla="*/ 800 h 9889"/>
                <a:gd name="connsiteX6" fmla="*/ 4721 w 10682"/>
                <a:gd name="connsiteY6" fmla="*/ 1710 h 9889"/>
                <a:gd name="connsiteX7" fmla="*/ 4077 w 10682"/>
                <a:gd name="connsiteY7" fmla="*/ 90 h 9889"/>
                <a:gd name="connsiteX8" fmla="*/ 2808 w 10682"/>
                <a:gd name="connsiteY8" fmla="*/ 1188 h 9889"/>
                <a:gd name="connsiteX9" fmla="*/ 678 w 10682"/>
                <a:gd name="connsiteY9" fmla="*/ 1013 h 9889"/>
                <a:gd name="connsiteX10" fmla="*/ 678 w 10682"/>
                <a:gd name="connsiteY10" fmla="*/ 6987 h 9889"/>
                <a:gd name="connsiteX11" fmla="*/ 9832 w 10682"/>
                <a:gd name="connsiteY11" fmla="*/ 9889 h 9889"/>
                <a:gd name="connsiteX12" fmla="*/ 10678 w 10682"/>
                <a:gd name="connsiteY12" fmla="*/ 8192 h 9889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361 w 9365"/>
                <a:gd name="connsiteY0" fmla="*/ 8284 h 10000"/>
                <a:gd name="connsiteX1" fmla="*/ 7400 w 9365"/>
                <a:gd name="connsiteY1" fmla="*/ 6388 h 10000"/>
                <a:gd name="connsiteX2" fmla="*/ 7124 w 9365"/>
                <a:gd name="connsiteY2" fmla="*/ 3477 h 10000"/>
                <a:gd name="connsiteX3" fmla="*/ 5616 w 9365"/>
                <a:gd name="connsiteY3" fmla="*/ 3612 h 10000"/>
                <a:gd name="connsiteX4" fmla="*/ 5603 w 9365"/>
                <a:gd name="connsiteY4" fmla="*/ 1987 h 10000"/>
                <a:gd name="connsiteX5" fmla="*/ 4756 w 9365"/>
                <a:gd name="connsiteY5" fmla="*/ 809 h 10000"/>
                <a:gd name="connsiteX6" fmla="*/ 3785 w 9365"/>
                <a:gd name="connsiteY6" fmla="*/ 1729 h 10000"/>
                <a:gd name="connsiteX7" fmla="*/ 3182 w 9365"/>
                <a:gd name="connsiteY7" fmla="*/ 91 h 10000"/>
                <a:gd name="connsiteX8" fmla="*/ 1994 w 9365"/>
                <a:gd name="connsiteY8" fmla="*/ 1201 h 10000"/>
                <a:gd name="connsiteX9" fmla="*/ 0 w 9365"/>
                <a:gd name="connsiteY9" fmla="*/ 1024 h 10000"/>
                <a:gd name="connsiteX10" fmla="*/ 0 w 9365"/>
                <a:gd name="connsiteY10" fmla="*/ 7065 h 10000"/>
                <a:gd name="connsiteX11" fmla="*/ 8569 w 9365"/>
                <a:gd name="connsiteY11" fmla="*/ 10000 h 10000"/>
                <a:gd name="connsiteX12" fmla="*/ 9361 w 9365"/>
                <a:gd name="connsiteY12" fmla="*/ 828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65" h="10000">
                  <a:moveTo>
                    <a:pt x="9361" y="8284"/>
                  </a:moveTo>
                  <a:cubicBezTo>
                    <a:pt x="9458" y="5904"/>
                    <a:pt x="8063" y="5204"/>
                    <a:pt x="7400" y="6388"/>
                  </a:cubicBezTo>
                  <a:cubicBezTo>
                    <a:pt x="7505" y="5833"/>
                    <a:pt x="7780" y="4506"/>
                    <a:pt x="7124" y="3477"/>
                  </a:cubicBezTo>
                  <a:cubicBezTo>
                    <a:pt x="6580" y="2623"/>
                    <a:pt x="6015" y="3178"/>
                    <a:pt x="5616" y="3612"/>
                  </a:cubicBezTo>
                  <a:cubicBezTo>
                    <a:pt x="5701" y="3233"/>
                    <a:pt x="5721" y="2394"/>
                    <a:pt x="5603" y="1987"/>
                  </a:cubicBezTo>
                  <a:cubicBezTo>
                    <a:pt x="5379" y="1160"/>
                    <a:pt x="5136" y="863"/>
                    <a:pt x="4756" y="809"/>
                  </a:cubicBezTo>
                  <a:cubicBezTo>
                    <a:pt x="4297" y="741"/>
                    <a:pt x="4008" y="1134"/>
                    <a:pt x="3785" y="1729"/>
                  </a:cubicBezTo>
                  <a:cubicBezTo>
                    <a:pt x="3771" y="1134"/>
                    <a:pt x="3680" y="267"/>
                    <a:pt x="3182" y="91"/>
                  </a:cubicBezTo>
                  <a:cubicBezTo>
                    <a:pt x="2191" y="-261"/>
                    <a:pt x="1994" y="1201"/>
                    <a:pt x="1994" y="1201"/>
                  </a:cubicBezTo>
                  <a:cubicBezTo>
                    <a:pt x="1699" y="-464"/>
                    <a:pt x="308" y="-275"/>
                    <a:pt x="0" y="1024"/>
                  </a:cubicBezTo>
                  <a:lnTo>
                    <a:pt x="0" y="7065"/>
                  </a:lnTo>
                  <a:cubicBezTo>
                    <a:pt x="1428" y="8561"/>
                    <a:pt x="3374" y="8226"/>
                    <a:pt x="8569" y="10000"/>
                  </a:cubicBezTo>
                  <a:cubicBezTo>
                    <a:pt x="8569" y="10000"/>
                    <a:pt x="9228" y="10077"/>
                    <a:pt x="9361" y="8284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6" name="Vrije vorm 458"/>
            <p:cNvSpPr>
              <a:spLocks/>
            </p:cNvSpPr>
            <p:nvPr/>
          </p:nvSpPr>
          <p:spPr bwMode="auto">
            <a:xfrm>
              <a:off x="5049972" y="4978661"/>
              <a:ext cx="133444" cy="69977"/>
            </a:xfrm>
            <a:custGeom>
              <a:avLst/>
              <a:gdLst>
                <a:gd name="T0" fmla="*/ 4 w 35"/>
                <a:gd name="T1" fmla="*/ 0 h 18"/>
                <a:gd name="T2" fmla="*/ 0 w 35"/>
                <a:gd name="T3" fmla="*/ 5 h 18"/>
                <a:gd name="T4" fmla="*/ 35 w 35"/>
                <a:gd name="T5" fmla="*/ 2 h 18"/>
                <a:gd name="T6" fmla="*/ 4 w 35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18">
                  <a:moveTo>
                    <a:pt x="4" y="0"/>
                  </a:moveTo>
                  <a:cubicBezTo>
                    <a:pt x="4" y="0"/>
                    <a:pt x="2" y="2"/>
                    <a:pt x="0" y="5"/>
                  </a:cubicBezTo>
                  <a:cubicBezTo>
                    <a:pt x="22" y="17"/>
                    <a:pt x="27" y="17"/>
                    <a:pt x="35" y="2"/>
                  </a:cubicBezTo>
                  <a:cubicBezTo>
                    <a:pt x="20" y="18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7" name="Vrije vorm 459"/>
            <p:cNvSpPr>
              <a:spLocks/>
            </p:cNvSpPr>
            <p:nvPr/>
          </p:nvSpPr>
          <p:spPr bwMode="auto">
            <a:xfrm>
              <a:off x="2504766" y="2944450"/>
              <a:ext cx="84623" cy="96015"/>
            </a:xfrm>
            <a:custGeom>
              <a:avLst/>
              <a:gdLst>
                <a:gd name="T0" fmla="*/ 4 w 22"/>
                <a:gd name="T1" fmla="*/ 0 h 25"/>
                <a:gd name="T2" fmla="*/ 18 w 22"/>
                <a:gd name="T3" fmla="*/ 25 h 25"/>
                <a:gd name="T4" fmla="*/ 4 w 22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5">
                  <a:moveTo>
                    <a:pt x="4" y="0"/>
                  </a:moveTo>
                  <a:cubicBezTo>
                    <a:pt x="4" y="0"/>
                    <a:pt x="0" y="20"/>
                    <a:pt x="18" y="25"/>
                  </a:cubicBezTo>
                  <a:cubicBezTo>
                    <a:pt x="22" y="9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8" name="Vrije vorm 460"/>
            <p:cNvSpPr>
              <a:spLocks/>
            </p:cNvSpPr>
            <p:nvPr/>
          </p:nvSpPr>
          <p:spPr bwMode="auto">
            <a:xfrm>
              <a:off x="2304599" y="3125088"/>
              <a:ext cx="100897" cy="81368"/>
            </a:xfrm>
            <a:custGeom>
              <a:avLst/>
              <a:gdLst>
                <a:gd name="T0" fmla="*/ 0 w 26"/>
                <a:gd name="T1" fmla="*/ 2 h 21"/>
                <a:gd name="T2" fmla="*/ 26 w 26"/>
                <a:gd name="T3" fmla="*/ 15 h 21"/>
                <a:gd name="T4" fmla="*/ 0 w 26"/>
                <a:gd name="T5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2"/>
                  </a:moveTo>
                  <a:cubicBezTo>
                    <a:pt x="0" y="2"/>
                    <a:pt x="8" y="21"/>
                    <a:pt x="26" y="15"/>
                  </a:cubicBezTo>
                  <a:cubicBezTo>
                    <a:pt x="19" y="0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9" name="Vrije vorm 461"/>
            <p:cNvSpPr>
              <a:spLocks/>
            </p:cNvSpPr>
            <p:nvPr/>
          </p:nvSpPr>
          <p:spPr bwMode="auto">
            <a:xfrm>
              <a:off x="2459199" y="3294334"/>
              <a:ext cx="107406" cy="89505"/>
            </a:xfrm>
            <a:custGeom>
              <a:avLst/>
              <a:gdLst>
                <a:gd name="T0" fmla="*/ 0 w 28"/>
                <a:gd name="T1" fmla="*/ 7 h 23"/>
                <a:gd name="T2" fmla="*/ 28 w 28"/>
                <a:gd name="T3" fmla="*/ 12 h 23"/>
                <a:gd name="T4" fmla="*/ 0 w 28"/>
                <a:gd name="T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7"/>
                  </a:moveTo>
                  <a:cubicBezTo>
                    <a:pt x="0" y="7"/>
                    <a:pt x="12" y="23"/>
                    <a:pt x="28" y="12"/>
                  </a:cubicBezTo>
                  <a:cubicBezTo>
                    <a:pt x="20" y="0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0" name="Vrije vorm 462"/>
            <p:cNvSpPr>
              <a:spLocks/>
            </p:cNvSpPr>
            <p:nvPr/>
          </p:nvSpPr>
          <p:spPr bwMode="auto">
            <a:xfrm>
              <a:off x="2005163" y="3133224"/>
              <a:ext cx="115543" cy="87878"/>
            </a:xfrm>
            <a:custGeom>
              <a:avLst/>
              <a:gdLst>
                <a:gd name="T0" fmla="*/ 0 w 30"/>
                <a:gd name="T1" fmla="*/ 10 h 23"/>
                <a:gd name="T2" fmla="*/ 30 w 30"/>
                <a:gd name="T3" fmla="*/ 10 h 23"/>
                <a:gd name="T4" fmla="*/ 0 w 30"/>
                <a:gd name="T5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3">
                  <a:moveTo>
                    <a:pt x="0" y="10"/>
                  </a:moveTo>
                  <a:cubicBezTo>
                    <a:pt x="0" y="10"/>
                    <a:pt x="16" y="23"/>
                    <a:pt x="30" y="10"/>
                  </a:cubicBezTo>
                  <a:cubicBezTo>
                    <a:pt x="17" y="0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1" name="Vrije vorm 463"/>
            <p:cNvSpPr>
              <a:spLocks/>
            </p:cNvSpPr>
            <p:nvPr/>
          </p:nvSpPr>
          <p:spPr bwMode="auto">
            <a:xfrm>
              <a:off x="1759430" y="2687325"/>
              <a:ext cx="92760" cy="115543"/>
            </a:xfrm>
            <a:custGeom>
              <a:avLst/>
              <a:gdLst>
                <a:gd name="T0" fmla="*/ 13 w 24"/>
                <a:gd name="T1" fmla="*/ 30 h 30"/>
                <a:gd name="T2" fmla="*/ 14 w 24"/>
                <a:gd name="T3" fmla="*/ 0 h 30"/>
                <a:gd name="T4" fmla="*/ 13 w 24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30">
                  <a:moveTo>
                    <a:pt x="13" y="30"/>
                  </a:moveTo>
                  <a:cubicBezTo>
                    <a:pt x="24" y="18"/>
                    <a:pt x="14" y="0"/>
                    <a:pt x="14" y="0"/>
                  </a:cubicBezTo>
                  <a:cubicBezTo>
                    <a:pt x="14" y="0"/>
                    <a:pt x="0" y="16"/>
                    <a:pt x="13" y="3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2" name="Vrije vorm 464"/>
            <p:cNvSpPr>
              <a:spLocks/>
            </p:cNvSpPr>
            <p:nvPr/>
          </p:nvSpPr>
          <p:spPr bwMode="auto">
            <a:xfrm>
              <a:off x="3012505" y="3522166"/>
              <a:ext cx="92760" cy="73232"/>
            </a:xfrm>
            <a:custGeom>
              <a:avLst/>
              <a:gdLst>
                <a:gd name="T0" fmla="*/ 0 w 24"/>
                <a:gd name="T1" fmla="*/ 3 h 19"/>
                <a:gd name="T2" fmla="*/ 24 w 24"/>
                <a:gd name="T3" fmla="*/ 19 h 19"/>
                <a:gd name="T4" fmla="*/ 0 w 24"/>
                <a:gd name="T5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9">
                  <a:moveTo>
                    <a:pt x="0" y="3"/>
                  </a:moveTo>
                  <a:cubicBezTo>
                    <a:pt x="4" y="19"/>
                    <a:pt x="24" y="19"/>
                    <a:pt x="24" y="19"/>
                  </a:cubicBezTo>
                  <a:cubicBezTo>
                    <a:pt x="24" y="19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3" name="Vrije vorm 465"/>
            <p:cNvSpPr>
              <a:spLocks/>
            </p:cNvSpPr>
            <p:nvPr/>
          </p:nvSpPr>
          <p:spPr bwMode="auto">
            <a:xfrm>
              <a:off x="3074345" y="3401740"/>
              <a:ext cx="107406" cy="89505"/>
            </a:xfrm>
            <a:custGeom>
              <a:avLst/>
              <a:gdLst>
                <a:gd name="T0" fmla="*/ 0 w 28"/>
                <a:gd name="T1" fmla="*/ 11 h 23"/>
                <a:gd name="T2" fmla="*/ 28 w 28"/>
                <a:gd name="T3" fmla="*/ 16 h 23"/>
                <a:gd name="T4" fmla="*/ 0 w 28"/>
                <a:gd name="T5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11"/>
                  </a:moveTo>
                  <a:cubicBezTo>
                    <a:pt x="10" y="23"/>
                    <a:pt x="28" y="16"/>
                    <a:pt x="28" y="16"/>
                  </a:cubicBezTo>
                  <a:cubicBezTo>
                    <a:pt x="28" y="16"/>
                    <a:pt x="15" y="0"/>
                    <a:pt x="0" y="11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4" name="Vrije vorm 466"/>
            <p:cNvSpPr>
              <a:spLocks/>
            </p:cNvSpPr>
            <p:nvPr/>
          </p:nvSpPr>
          <p:spPr bwMode="auto">
            <a:xfrm>
              <a:off x="4107725" y="4332596"/>
              <a:ext cx="84623" cy="81368"/>
            </a:xfrm>
            <a:custGeom>
              <a:avLst/>
              <a:gdLst>
                <a:gd name="T0" fmla="*/ 0 w 22"/>
                <a:gd name="T1" fmla="*/ 3 h 21"/>
                <a:gd name="T2" fmla="*/ 22 w 22"/>
                <a:gd name="T3" fmla="*/ 21 h 21"/>
                <a:gd name="T4" fmla="*/ 0 w 22"/>
                <a:gd name="T5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1">
                  <a:moveTo>
                    <a:pt x="0" y="3"/>
                  </a:moveTo>
                  <a:cubicBezTo>
                    <a:pt x="2" y="19"/>
                    <a:pt x="22" y="21"/>
                    <a:pt x="22" y="21"/>
                  </a:cubicBezTo>
                  <a:cubicBezTo>
                    <a:pt x="22" y="21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5" name="Vrije vorm 467"/>
            <p:cNvSpPr>
              <a:spLocks/>
            </p:cNvSpPr>
            <p:nvPr/>
          </p:nvSpPr>
          <p:spPr bwMode="auto">
            <a:xfrm>
              <a:off x="4177702" y="4225189"/>
              <a:ext cx="102524" cy="84623"/>
            </a:xfrm>
            <a:custGeom>
              <a:avLst/>
              <a:gdLst>
                <a:gd name="T0" fmla="*/ 0 w 27"/>
                <a:gd name="T1" fmla="*/ 9 h 22"/>
                <a:gd name="T2" fmla="*/ 27 w 27"/>
                <a:gd name="T3" fmla="*/ 16 h 22"/>
                <a:gd name="T4" fmla="*/ 0 w 27"/>
                <a:gd name="T5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2">
                  <a:moveTo>
                    <a:pt x="0" y="9"/>
                  </a:moveTo>
                  <a:cubicBezTo>
                    <a:pt x="9" y="22"/>
                    <a:pt x="27" y="16"/>
                    <a:pt x="27" y="16"/>
                  </a:cubicBezTo>
                  <a:cubicBezTo>
                    <a:pt x="27" y="16"/>
                    <a:pt x="16" y="0"/>
                    <a:pt x="0" y="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6" name="Vrije vorm 468"/>
            <p:cNvSpPr>
              <a:spLocks/>
            </p:cNvSpPr>
            <p:nvPr/>
          </p:nvSpPr>
          <p:spPr bwMode="auto">
            <a:xfrm>
              <a:off x="3450267" y="3751625"/>
              <a:ext cx="76486" cy="81368"/>
            </a:xfrm>
            <a:custGeom>
              <a:avLst/>
              <a:gdLst>
                <a:gd name="T0" fmla="*/ 0 w 20"/>
                <a:gd name="T1" fmla="*/ 0 h 21"/>
                <a:gd name="T2" fmla="*/ 20 w 20"/>
                <a:gd name="T3" fmla="*/ 21 h 21"/>
                <a:gd name="T4" fmla="*/ 0 w 20"/>
                <a:gd name="T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1">
                  <a:moveTo>
                    <a:pt x="0" y="0"/>
                  </a:moveTo>
                  <a:cubicBezTo>
                    <a:pt x="0" y="0"/>
                    <a:pt x="1" y="20"/>
                    <a:pt x="20" y="21"/>
                  </a:cubicBezTo>
                  <a:cubicBezTo>
                    <a:pt x="19" y="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7" name="Vrije vorm 469"/>
            <p:cNvSpPr>
              <a:spLocks/>
            </p:cNvSpPr>
            <p:nvPr/>
          </p:nvSpPr>
          <p:spPr bwMode="auto">
            <a:xfrm>
              <a:off x="3731802" y="3706058"/>
              <a:ext cx="84623" cy="104152"/>
            </a:xfrm>
            <a:custGeom>
              <a:avLst/>
              <a:gdLst>
                <a:gd name="T0" fmla="*/ 5 w 22"/>
                <a:gd name="T1" fmla="*/ 0 h 27"/>
                <a:gd name="T2" fmla="*/ 17 w 22"/>
                <a:gd name="T3" fmla="*/ 27 h 27"/>
                <a:gd name="T4" fmla="*/ 5 w 2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7">
                  <a:moveTo>
                    <a:pt x="5" y="0"/>
                  </a:moveTo>
                  <a:cubicBezTo>
                    <a:pt x="5" y="0"/>
                    <a:pt x="0" y="20"/>
                    <a:pt x="17" y="27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8" name="Vrije vorm 470"/>
            <p:cNvSpPr>
              <a:spLocks/>
            </p:cNvSpPr>
            <p:nvPr/>
          </p:nvSpPr>
          <p:spPr bwMode="auto">
            <a:xfrm>
              <a:off x="3899421" y="3559595"/>
              <a:ext cx="89505" cy="109034"/>
            </a:xfrm>
            <a:custGeom>
              <a:avLst/>
              <a:gdLst>
                <a:gd name="T0" fmla="*/ 10 w 23"/>
                <a:gd name="T1" fmla="*/ 28 h 28"/>
                <a:gd name="T2" fmla="*/ 17 w 23"/>
                <a:gd name="T3" fmla="*/ 0 h 28"/>
                <a:gd name="T4" fmla="*/ 10 w 23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8">
                  <a:moveTo>
                    <a:pt x="10" y="28"/>
                  </a:moveTo>
                  <a:cubicBezTo>
                    <a:pt x="23" y="19"/>
                    <a:pt x="17" y="0"/>
                    <a:pt x="17" y="0"/>
                  </a:cubicBezTo>
                  <a:cubicBezTo>
                    <a:pt x="17" y="0"/>
                    <a:pt x="0" y="11"/>
                    <a:pt x="10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9" name="Vrije vorm 471"/>
            <p:cNvSpPr>
              <a:spLocks/>
            </p:cNvSpPr>
            <p:nvPr/>
          </p:nvSpPr>
          <p:spPr bwMode="auto">
            <a:xfrm>
              <a:off x="4215131" y="3971320"/>
              <a:ext cx="104152" cy="89505"/>
            </a:xfrm>
            <a:custGeom>
              <a:avLst/>
              <a:gdLst>
                <a:gd name="T0" fmla="*/ 0 w 27"/>
                <a:gd name="T1" fmla="*/ 17 h 23"/>
                <a:gd name="T2" fmla="*/ 27 w 27"/>
                <a:gd name="T3" fmla="*/ 8 h 23"/>
                <a:gd name="T4" fmla="*/ 0 w 27"/>
                <a:gd name="T5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3">
                  <a:moveTo>
                    <a:pt x="0" y="17"/>
                  </a:moveTo>
                  <a:cubicBezTo>
                    <a:pt x="15" y="23"/>
                    <a:pt x="27" y="8"/>
                    <a:pt x="27" y="8"/>
                  </a:cubicBezTo>
                  <a:cubicBezTo>
                    <a:pt x="27" y="8"/>
                    <a:pt x="9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0" name="Vrije vorm 472"/>
            <p:cNvSpPr>
              <a:spLocks/>
            </p:cNvSpPr>
            <p:nvPr/>
          </p:nvSpPr>
          <p:spPr bwMode="auto">
            <a:xfrm>
              <a:off x="4700087" y="4413964"/>
              <a:ext cx="91133" cy="107406"/>
            </a:xfrm>
            <a:custGeom>
              <a:avLst/>
              <a:gdLst>
                <a:gd name="T0" fmla="*/ 13 w 24"/>
                <a:gd name="T1" fmla="*/ 28 h 28"/>
                <a:gd name="T2" fmla="*/ 12 w 24"/>
                <a:gd name="T3" fmla="*/ 0 h 28"/>
                <a:gd name="T4" fmla="*/ 13 w 24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28">
                  <a:moveTo>
                    <a:pt x="13" y="28"/>
                  </a:moveTo>
                  <a:cubicBezTo>
                    <a:pt x="24" y="16"/>
                    <a:pt x="12" y="0"/>
                    <a:pt x="12" y="0"/>
                  </a:cubicBezTo>
                  <a:cubicBezTo>
                    <a:pt x="12" y="0"/>
                    <a:pt x="0" y="15"/>
                    <a:pt x="13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1" name="Vrije vorm 473"/>
            <p:cNvSpPr>
              <a:spLocks/>
            </p:cNvSpPr>
            <p:nvPr/>
          </p:nvSpPr>
          <p:spPr bwMode="auto">
            <a:xfrm>
              <a:off x="4573152" y="4425356"/>
              <a:ext cx="84623" cy="99270"/>
            </a:xfrm>
            <a:custGeom>
              <a:avLst/>
              <a:gdLst>
                <a:gd name="T0" fmla="*/ 5 w 22"/>
                <a:gd name="T1" fmla="*/ 0 h 26"/>
                <a:gd name="T2" fmla="*/ 18 w 22"/>
                <a:gd name="T3" fmla="*/ 26 h 26"/>
                <a:gd name="T4" fmla="*/ 5 w 2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6">
                  <a:moveTo>
                    <a:pt x="5" y="0"/>
                  </a:moveTo>
                  <a:cubicBezTo>
                    <a:pt x="5" y="0"/>
                    <a:pt x="0" y="20"/>
                    <a:pt x="18" y="26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2" name="Vrije vorm 474"/>
            <p:cNvSpPr>
              <a:spLocks/>
            </p:cNvSpPr>
            <p:nvPr/>
          </p:nvSpPr>
          <p:spPr bwMode="auto">
            <a:xfrm>
              <a:off x="5111812" y="4591347"/>
              <a:ext cx="76486" cy="84623"/>
            </a:xfrm>
            <a:custGeom>
              <a:avLst/>
              <a:gdLst>
                <a:gd name="T0" fmla="*/ 1 w 20"/>
                <a:gd name="T1" fmla="*/ 22 h 22"/>
                <a:gd name="T2" fmla="*/ 20 w 20"/>
                <a:gd name="T3" fmla="*/ 0 h 22"/>
                <a:gd name="T4" fmla="*/ 1 w 20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2">
                  <a:moveTo>
                    <a:pt x="1" y="22"/>
                  </a:moveTo>
                  <a:cubicBezTo>
                    <a:pt x="17" y="20"/>
                    <a:pt x="20" y="0"/>
                    <a:pt x="20" y="0"/>
                  </a:cubicBezTo>
                  <a:cubicBezTo>
                    <a:pt x="20" y="0"/>
                    <a:pt x="0" y="3"/>
                    <a:pt x="1" y="2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3" name="Vrije vorm 475"/>
            <p:cNvSpPr>
              <a:spLocks/>
            </p:cNvSpPr>
            <p:nvPr/>
          </p:nvSpPr>
          <p:spPr bwMode="auto">
            <a:xfrm>
              <a:off x="5176907" y="4698754"/>
              <a:ext cx="99270" cy="79741"/>
            </a:xfrm>
            <a:custGeom>
              <a:avLst/>
              <a:gdLst>
                <a:gd name="T0" fmla="*/ 0 w 26"/>
                <a:gd name="T1" fmla="*/ 17 h 21"/>
                <a:gd name="T2" fmla="*/ 26 w 26"/>
                <a:gd name="T3" fmla="*/ 5 h 21"/>
                <a:gd name="T4" fmla="*/ 0 w 26"/>
                <a:gd name="T5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17"/>
                  </a:moveTo>
                  <a:cubicBezTo>
                    <a:pt x="15" y="21"/>
                    <a:pt x="26" y="5"/>
                    <a:pt x="26" y="5"/>
                  </a:cubicBezTo>
                  <a:cubicBezTo>
                    <a:pt x="26" y="5"/>
                    <a:pt x="6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4" name="Vrije vorm 476"/>
            <p:cNvSpPr>
              <a:spLocks/>
            </p:cNvSpPr>
            <p:nvPr/>
          </p:nvSpPr>
          <p:spPr bwMode="auto">
            <a:xfrm>
              <a:off x="4353458" y="4591347"/>
              <a:ext cx="96015" cy="71604"/>
            </a:xfrm>
            <a:custGeom>
              <a:avLst/>
              <a:gdLst>
                <a:gd name="T0" fmla="*/ 0 w 25"/>
                <a:gd name="T1" fmla="*/ 0 h 19"/>
                <a:gd name="T2" fmla="*/ 25 w 25"/>
                <a:gd name="T3" fmla="*/ 16 h 19"/>
                <a:gd name="T4" fmla="*/ 0 w 25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19">
                  <a:moveTo>
                    <a:pt x="0" y="0"/>
                  </a:moveTo>
                  <a:cubicBezTo>
                    <a:pt x="0" y="0"/>
                    <a:pt x="7" y="19"/>
                    <a:pt x="25" y="16"/>
                  </a:cubicBezTo>
                  <a:cubicBezTo>
                    <a:pt x="2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5" name="Vrije vorm 477"/>
            <p:cNvSpPr>
              <a:spLocks/>
            </p:cNvSpPr>
            <p:nvPr/>
          </p:nvSpPr>
          <p:spPr bwMode="auto">
            <a:xfrm>
              <a:off x="3001113" y="3033955"/>
              <a:ext cx="87878" cy="73232"/>
            </a:xfrm>
            <a:custGeom>
              <a:avLst/>
              <a:gdLst>
                <a:gd name="T0" fmla="*/ 0 w 23"/>
                <a:gd name="T1" fmla="*/ 15 h 19"/>
                <a:gd name="T2" fmla="*/ 23 w 23"/>
                <a:gd name="T3" fmla="*/ 3 h 19"/>
                <a:gd name="T4" fmla="*/ 0 w 23"/>
                <a:gd name="T5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9">
                  <a:moveTo>
                    <a:pt x="0" y="15"/>
                  </a:moveTo>
                  <a:cubicBezTo>
                    <a:pt x="14" y="19"/>
                    <a:pt x="23" y="3"/>
                    <a:pt x="23" y="3"/>
                  </a:cubicBezTo>
                  <a:cubicBezTo>
                    <a:pt x="23" y="3"/>
                    <a:pt x="6" y="0"/>
                    <a:pt x="0" y="15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6" name="Vrije vorm 478"/>
            <p:cNvSpPr>
              <a:spLocks/>
            </p:cNvSpPr>
            <p:nvPr/>
          </p:nvSpPr>
          <p:spPr bwMode="auto">
            <a:xfrm>
              <a:off x="2800947" y="2924921"/>
              <a:ext cx="73232" cy="92760"/>
            </a:xfrm>
            <a:custGeom>
              <a:avLst/>
              <a:gdLst>
                <a:gd name="T0" fmla="*/ 6 w 19"/>
                <a:gd name="T1" fmla="*/ 24 h 24"/>
                <a:gd name="T2" fmla="*/ 15 w 19"/>
                <a:gd name="T3" fmla="*/ 0 h 24"/>
                <a:gd name="T4" fmla="*/ 6 w 19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24">
                  <a:moveTo>
                    <a:pt x="6" y="24"/>
                  </a:moveTo>
                  <a:cubicBezTo>
                    <a:pt x="19" y="18"/>
                    <a:pt x="15" y="0"/>
                    <a:pt x="15" y="0"/>
                  </a:cubicBezTo>
                  <a:cubicBezTo>
                    <a:pt x="15" y="0"/>
                    <a:pt x="0" y="8"/>
                    <a:pt x="6" y="24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7" name="Vrije vorm 479"/>
            <p:cNvSpPr>
              <a:spLocks/>
            </p:cNvSpPr>
            <p:nvPr/>
          </p:nvSpPr>
          <p:spPr bwMode="auto">
            <a:xfrm>
              <a:off x="94631" y="3009544"/>
              <a:ext cx="118798" cy="100897"/>
            </a:xfrm>
            <a:custGeom>
              <a:avLst/>
              <a:gdLst>
                <a:gd name="T0" fmla="*/ 0 w 31"/>
                <a:gd name="T1" fmla="*/ 19 h 26"/>
                <a:gd name="T2" fmla="*/ 31 w 31"/>
                <a:gd name="T3" fmla="*/ 3 h 26"/>
                <a:gd name="T4" fmla="*/ 0 w 31"/>
                <a:gd name="T5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6">
                  <a:moveTo>
                    <a:pt x="0" y="19"/>
                  </a:moveTo>
                  <a:cubicBezTo>
                    <a:pt x="21" y="26"/>
                    <a:pt x="31" y="3"/>
                    <a:pt x="31" y="3"/>
                  </a:cubicBezTo>
                  <a:cubicBezTo>
                    <a:pt x="31" y="3"/>
                    <a:pt x="7" y="0"/>
                    <a:pt x="0" y="1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8" name="Vrije vorm 480"/>
            <p:cNvSpPr>
              <a:spLocks/>
            </p:cNvSpPr>
            <p:nvPr/>
          </p:nvSpPr>
          <p:spPr bwMode="auto">
            <a:xfrm>
              <a:off x="3765977" y="3956673"/>
              <a:ext cx="460546" cy="476819"/>
            </a:xfrm>
            <a:custGeom>
              <a:avLst/>
              <a:gdLst>
                <a:gd name="T0" fmla="*/ 91 w 120"/>
                <a:gd name="T1" fmla="*/ 107 h 124"/>
                <a:gd name="T2" fmla="*/ 106 w 120"/>
                <a:gd name="T3" fmla="*/ 63 h 124"/>
                <a:gd name="T4" fmla="*/ 78 w 120"/>
                <a:gd name="T5" fmla="*/ 60 h 124"/>
                <a:gd name="T6" fmla="*/ 80 w 120"/>
                <a:gd name="T7" fmla="*/ 35 h 124"/>
                <a:gd name="T8" fmla="*/ 40 w 120"/>
                <a:gd name="T9" fmla="*/ 45 h 124"/>
                <a:gd name="T10" fmla="*/ 28 w 120"/>
                <a:gd name="T11" fmla="*/ 2 h 124"/>
                <a:gd name="T12" fmla="*/ 5 w 120"/>
                <a:gd name="T13" fmla="*/ 24 h 124"/>
                <a:gd name="T14" fmla="*/ 33 w 120"/>
                <a:gd name="T15" fmla="*/ 10 h 124"/>
                <a:gd name="T16" fmla="*/ 34 w 120"/>
                <a:gd name="T17" fmla="*/ 53 h 124"/>
                <a:gd name="T18" fmla="*/ 73 w 120"/>
                <a:gd name="T19" fmla="*/ 38 h 124"/>
                <a:gd name="T20" fmla="*/ 72 w 120"/>
                <a:gd name="T21" fmla="*/ 67 h 124"/>
                <a:gd name="T22" fmla="*/ 103 w 120"/>
                <a:gd name="T23" fmla="*/ 68 h 124"/>
                <a:gd name="T24" fmla="*/ 81 w 120"/>
                <a:gd name="T25" fmla="*/ 110 h 124"/>
                <a:gd name="T26" fmla="*/ 119 w 120"/>
                <a:gd name="T27" fmla="*/ 124 h 124"/>
                <a:gd name="T28" fmla="*/ 91 w 120"/>
                <a:gd name="T29" fmla="*/ 10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24">
                  <a:moveTo>
                    <a:pt x="91" y="107"/>
                  </a:moveTo>
                  <a:cubicBezTo>
                    <a:pt x="108" y="100"/>
                    <a:pt x="120" y="83"/>
                    <a:pt x="106" y="63"/>
                  </a:cubicBezTo>
                  <a:cubicBezTo>
                    <a:pt x="97" y="51"/>
                    <a:pt x="78" y="60"/>
                    <a:pt x="78" y="60"/>
                  </a:cubicBezTo>
                  <a:cubicBezTo>
                    <a:pt x="78" y="60"/>
                    <a:pt x="89" y="48"/>
                    <a:pt x="80" y="35"/>
                  </a:cubicBezTo>
                  <a:cubicBezTo>
                    <a:pt x="70" y="21"/>
                    <a:pt x="53" y="29"/>
                    <a:pt x="40" y="45"/>
                  </a:cubicBezTo>
                  <a:cubicBezTo>
                    <a:pt x="56" y="27"/>
                    <a:pt x="45" y="3"/>
                    <a:pt x="28" y="2"/>
                  </a:cubicBezTo>
                  <a:cubicBezTo>
                    <a:pt x="11" y="0"/>
                    <a:pt x="0" y="20"/>
                    <a:pt x="5" y="24"/>
                  </a:cubicBezTo>
                  <a:cubicBezTo>
                    <a:pt x="8" y="20"/>
                    <a:pt x="11" y="3"/>
                    <a:pt x="33" y="10"/>
                  </a:cubicBezTo>
                  <a:cubicBezTo>
                    <a:pt x="52" y="18"/>
                    <a:pt x="34" y="53"/>
                    <a:pt x="34" y="53"/>
                  </a:cubicBezTo>
                  <a:cubicBezTo>
                    <a:pt x="34" y="53"/>
                    <a:pt x="58" y="28"/>
                    <a:pt x="73" y="38"/>
                  </a:cubicBezTo>
                  <a:cubicBezTo>
                    <a:pt x="82" y="46"/>
                    <a:pt x="72" y="67"/>
                    <a:pt x="72" y="67"/>
                  </a:cubicBezTo>
                  <a:cubicBezTo>
                    <a:pt x="72" y="67"/>
                    <a:pt x="94" y="56"/>
                    <a:pt x="103" y="68"/>
                  </a:cubicBezTo>
                  <a:cubicBezTo>
                    <a:pt x="119" y="88"/>
                    <a:pt x="81" y="110"/>
                    <a:pt x="81" y="110"/>
                  </a:cubicBezTo>
                  <a:cubicBezTo>
                    <a:pt x="81" y="110"/>
                    <a:pt x="108" y="112"/>
                    <a:pt x="119" y="124"/>
                  </a:cubicBezTo>
                  <a:cubicBezTo>
                    <a:pt x="116" y="111"/>
                    <a:pt x="106" y="109"/>
                    <a:pt x="91" y="10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9" name="Vrije vorm 481"/>
            <p:cNvSpPr>
              <a:spLocks/>
            </p:cNvSpPr>
            <p:nvPr/>
          </p:nvSpPr>
          <p:spPr bwMode="auto">
            <a:xfrm>
              <a:off x="3381918" y="3474972"/>
              <a:ext cx="1021988" cy="831586"/>
            </a:xfrm>
            <a:custGeom>
              <a:avLst/>
              <a:gdLst>
                <a:gd name="T0" fmla="*/ 245 w 266"/>
                <a:gd name="T1" fmla="*/ 183 h 216"/>
                <a:gd name="T2" fmla="*/ 256 w 266"/>
                <a:gd name="T3" fmla="*/ 154 h 216"/>
                <a:gd name="T4" fmla="*/ 228 w 266"/>
                <a:gd name="T5" fmla="*/ 138 h 216"/>
                <a:gd name="T6" fmla="*/ 234 w 266"/>
                <a:gd name="T7" fmla="*/ 98 h 216"/>
                <a:gd name="T8" fmla="*/ 183 w 266"/>
                <a:gd name="T9" fmla="*/ 78 h 216"/>
                <a:gd name="T10" fmla="*/ 183 w 266"/>
                <a:gd name="T11" fmla="*/ 40 h 216"/>
                <a:gd name="T12" fmla="*/ 128 w 266"/>
                <a:gd name="T13" fmla="*/ 49 h 216"/>
                <a:gd name="T14" fmla="*/ 125 w 266"/>
                <a:gd name="T15" fmla="*/ 9 h 216"/>
                <a:gd name="T16" fmla="*/ 98 w 266"/>
                <a:gd name="T17" fmla="*/ 21 h 216"/>
                <a:gd name="T18" fmla="*/ 74 w 266"/>
                <a:gd name="T19" fmla="*/ 7 h 216"/>
                <a:gd name="T20" fmla="*/ 57 w 266"/>
                <a:gd name="T21" fmla="*/ 45 h 216"/>
                <a:gd name="T22" fmla="*/ 22 w 266"/>
                <a:gd name="T23" fmla="*/ 21 h 216"/>
                <a:gd name="T24" fmla="*/ 16 w 266"/>
                <a:gd name="T25" fmla="*/ 61 h 216"/>
                <a:gd name="T26" fmla="*/ 27 w 266"/>
                <a:gd name="T27" fmla="*/ 27 h 216"/>
                <a:gd name="T28" fmla="*/ 60 w 266"/>
                <a:gd name="T29" fmla="*/ 61 h 216"/>
                <a:gd name="T30" fmla="*/ 77 w 266"/>
                <a:gd name="T31" fmla="*/ 19 h 216"/>
                <a:gd name="T32" fmla="*/ 100 w 266"/>
                <a:gd name="T33" fmla="*/ 41 h 216"/>
                <a:gd name="T34" fmla="*/ 119 w 266"/>
                <a:gd name="T35" fmla="*/ 17 h 216"/>
                <a:gd name="T36" fmla="*/ 122 w 266"/>
                <a:gd name="T37" fmla="*/ 62 h 216"/>
                <a:gd name="T38" fmla="*/ 177 w 266"/>
                <a:gd name="T39" fmla="*/ 48 h 216"/>
                <a:gd name="T40" fmla="*/ 171 w 266"/>
                <a:gd name="T41" fmla="*/ 84 h 216"/>
                <a:gd name="T42" fmla="*/ 228 w 266"/>
                <a:gd name="T43" fmla="*/ 107 h 216"/>
                <a:gd name="T44" fmla="*/ 210 w 266"/>
                <a:gd name="T45" fmla="*/ 144 h 216"/>
                <a:gd name="T46" fmla="*/ 249 w 266"/>
                <a:gd name="T47" fmla="*/ 157 h 216"/>
                <a:gd name="T48" fmla="*/ 233 w 266"/>
                <a:gd name="T49" fmla="*/ 184 h 216"/>
                <a:gd name="T50" fmla="*/ 255 w 266"/>
                <a:gd name="T51" fmla="*/ 201 h 216"/>
                <a:gd name="T52" fmla="*/ 245 w 266"/>
                <a:gd name="T53" fmla="*/ 211 h 216"/>
                <a:gd name="T54" fmla="*/ 244 w 266"/>
                <a:gd name="T55" fmla="*/ 215 h 216"/>
                <a:gd name="T56" fmla="*/ 262 w 266"/>
                <a:gd name="T57" fmla="*/ 202 h 216"/>
                <a:gd name="T58" fmla="*/ 245 w 266"/>
                <a:gd name="T59" fmla="*/ 18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6" h="216">
                  <a:moveTo>
                    <a:pt x="245" y="183"/>
                  </a:moveTo>
                  <a:cubicBezTo>
                    <a:pt x="245" y="183"/>
                    <a:pt x="266" y="172"/>
                    <a:pt x="256" y="154"/>
                  </a:cubicBezTo>
                  <a:cubicBezTo>
                    <a:pt x="248" y="136"/>
                    <a:pt x="228" y="138"/>
                    <a:pt x="228" y="138"/>
                  </a:cubicBezTo>
                  <a:cubicBezTo>
                    <a:pt x="228" y="138"/>
                    <a:pt x="245" y="119"/>
                    <a:pt x="234" y="98"/>
                  </a:cubicBezTo>
                  <a:cubicBezTo>
                    <a:pt x="225" y="78"/>
                    <a:pt x="183" y="78"/>
                    <a:pt x="183" y="78"/>
                  </a:cubicBezTo>
                  <a:cubicBezTo>
                    <a:pt x="183" y="78"/>
                    <a:pt x="200" y="63"/>
                    <a:pt x="183" y="40"/>
                  </a:cubicBezTo>
                  <a:cubicBezTo>
                    <a:pt x="167" y="17"/>
                    <a:pt x="128" y="49"/>
                    <a:pt x="128" y="49"/>
                  </a:cubicBezTo>
                  <a:cubicBezTo>
                    <a:pt x="128" y="49"/>
                    <a:pt x="137" y="14"/>
                    <a:pt x="125" y="9"/>
                  </a:cubicBezTo>
                  <a:cubicBezTo>
                    <a:pt x="105" y="0"/>
                    <a:pt x="98" y="21"/>
                    <a:pt x="98" y="21"/>
                  </a:cubicBezTo>
                  <a:cubicBezTo>
                    <a:pt x="98" y="21"/>
                    <a:pt x="90" y="2"/>
                    <a:pt x="74" y="7"/>
                  </a:cubicBezTo>
                  <a:cubicBezTo>
                    <a:pt x="61" y="10"/>
                    <a:pt x="57" y="45"/>
                    <a:pt x="57" y="45"/>
                  </a:cubicBezTo>
                  <a:cubicBezTo>
                    <a:pt x="57" y="45"/>
                    <a:pt x="44" y="14"/>
                    <a:pt x="22" y="21"/>
                  </a:cubicBezTo>
                  <a:cubicBezTo>
                    <a:pt x="0" y="30"/>
                    <a:pt x="16" y="61"/>
                    <a:pt x="16" y="61"/>
                  </a:cubicBezTo>
                  <a:cubicBezTo>
                    <a:pt x="16" y="61"/>
                    <a:pt x="15" y="31"/>
                    <a:pt x="27" y="27"/>
                  </a:cubicBezTo>
                  <a:cubicBezTo>
                    <a:pt x="39" y="24"/>
                    <a:pt x="60" y="61"/>
                    <a:pt x="60" y="61"/>
                  </a:cubicBezTo>
                  <a:cubicBezTo>
                    <a:pt x="60" y="61"/>
                    <a:pt x="65" y="25"/>
                    <a:pt x="77" y="19"/>
                  </a:cubicBezTo>
                  <a:cubicBezTo>
                    <a:pt x="90" y="12"/>
                    <a:pt x="100" y="41"/>
                    <a:pt x="100" y="41"/>
                  </a:cubicBezTo>
                  <a:cubicBezTo>
                    <a:pt x="100" y="41"/>
                    <a:pt x="102" y="14"/>
                    <a:pt x="119" y="17"/>
                  </a:cubicBezTo>
                  <a:cubicBezTo>
                    <a:pt x="125" y="18"/>
                    <a:pt x="122" y="62"/>
                    <a:pt x="122" y="62"/>
                  </a:cubicBezTo>
                  <a:cubicBezTo>
                    <a:pt x="122" y="62"/>
                    <a:pt x="162" y="27"/>
                    <a:pt x="177" y="48"/>
                  </a:cubicBezTo>
                  <a:cubicBezTo>
                    <a:pt x="192" y="69"/>
                    <a:pt x="171" y="84"/>
                    <a:pt x="171" y="84"/>
                  </a:cubicBezTo>
                  <a:cubicBezTo>
                    <a:pt x="171" y="84"/>
                    <a:pt x="217" y="88"/>
                    <a:pt x="228" y="107"/>
                  </a:cubicBezTo>
                  <a:cubicBezTo>
                    <a:pt x="239" y="124"/>
                    <a:pt x="210" y="144"/>
                    <a:pt x="210" y="144"/>
                  </a:cubicBezTo>
                  <a:cubicBezTo>
                    <a:pt x="210" y="144"/>
                    <a:pt x="243" y="143"/>
                    <a:pt x="249" y="157"/>
                  </a:cubicBezTo>
                  <a:cubicBezTo>
                    <a:pt x="254" y="171"/>
                    <a:pt x="233" y="184"/>
                    <a:pt x="233" y="184"/>
                  </a:cubicBezTo>
                  <a:cubicBezTo>
                    <a:pt x="233" y="184"/>
                    <a:pt x="253" y="191"/>
                    <a:pt x="255" y="201"/>
                  </a:cubicBezTo>
                  <a:cubicBezTo>
                    <a:pt x="257" y="209"/>
                    <a:pt x="245" y="211"/>
                    <a:pt x="245" y="211"/>
                  </a:cubicBezTo>
                  <a:cubicBezTo>
                    <a:pt x="244" y="215"/>
                    <a:pt x="244" y="215"/>
                    <a:pt x="244" y="215"/>
                  </a:cubicBezTo>
                  <a:cubicBezTo>
                    <a:pt x="244" y="215"/>
                    <a:pt x="263" y="216"/>
                    <a:pt x="262" y="202"/>
                  </a:cubicBezTo>
                  <a:cubicBezTo>
                    <a:pt x="260" y="188"/>
                    <a:pt x="245" y="183"/>
                    <a:pt x="245" y="18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30" name="Vrije vorm 482"/>
            <p:cNvSpPr>
              <a:spLocks/>
            </p:cNvSpPr>
            <p:nvPr/>
          </p:nvSpPr>
          <p:spPr bwMode="auto">
            <a:xfrm>
              <a:off x="4924664" y="4363516"/>
              <a:ext cx="488211" cy="953638"/>
            </a:xfrm>
            <a:custGeom>
              <a:avLst/>
              <a:gdLst>
                <a:gd name="T0" fmla="*/ 101 w 127"/>
                <a:gd name="T1" fmla="*/ 124 h 248"/>
                <a:gd name="T2" fmla="*/ 121 w 127"/>
                <a:gd name="T3" fmla="*/ 101 h 248"/>
                <a:gd name="T4" fmla="*/ 80 w 127"/>
                <a:gd name="T5" fmla="*/ 78 h 248"/>
                <a:gd name="T6" fmla="*/ 100 w 127"/>
                <a:gd name="T7" fmla="*/ 52 h 248"/>
                <a:gd name="T8" fmla="*/ 74 w 127"/>
                <a:gd name="T9" fmla="*/ 46 h 248"/>
                <a:gd name="T10" fmla="*/ 67 w 127"/>
                <a:gd name="T11" fmla="*/ 25 h 248"/>
                <a:gd name="T12" fmla="*/ 36 w 127"/>
                <a:gd name="T13" fmla="*/ 39 h 248"/>
                <a:gd name="T14" fmla="*/ 25 w 127"/>
                <a:gd name="T15" fmla="*/ 6 h 248"/>
                <a:gd name="T16" fmla="*/ 0 w 127"/>
                <a:gd name="T17" fmla="*/ 26 h 248"/>
                <a:gd name="T18" fmla="*/ 25 w 127"/>
                <a:gd name="T19" fmla="*/ 12 h 248"/>
                <a:gd name="T20" fmla="*/ 28 w 127"/>
                <a:gd name="T21" fmla="*/ 50 h 248"/>
                <a:gd name="T22" fmla="*/ 63 w 127"/>
                <a:gd name="T23" fmla="*/ 33 h 248"/>
                <a:gd name="T24" fmla="*/ 66 w 127"/>
                <a:gd name="T25" fmla="*/ 58 h 248"/>
                <a:gd name="T26" fmla="*/ 91 w 127"/>
                <a:gd name="T27" fmla="*/ 54 h 248"/>
                <a:gd name="T28" fmla="*/ 69 w 127"/>
                <a:gd name="T29" fmla="*/ 82 h 248"/>
                <a:gd name="T30" fmla="*/ 111 w 127"/>
                <a:gd name="T31" fmla="*/ 103 h 248"/>
                <a:gd name="T32" fmla="*/ 89 w 127"/>
                <a:gd name="T33" fmla="*/ 122 h 248"/>
                <a:gd name="T34" fmla="*/ 114 w 127"/>
                <a:gd name="T35" fmla="*/ 165 h 248"/>
                <a:gd name="T36" fmla="*/ 81 w 127"/>
                <a:gd name="T37" fmla="*/ 177 h 248"/>
                <a:gd name="T38" fmla="*/ 100 w 127"/>
                <a:gd name="T39" fmla="*/ 206 h 248"/>
                <a:gd name="T40" fmla="*/ 75 w 127"/>
                <a:gd name="T41" fmla="*/ 213 h 248"/>
                <a:gd name="T42" fmla="*/ 80 w 127"/>
                <a:gd name="T43" fmla="*/ 235 h 248"/>
                <a:gd name="T44" fmla="*/ 68 w 127"/>
                <a:gd name="T45" fmla="*/ 235 h 248"/>
                <a:gd name="T46" fmla="*/ 65 w 127"/>
                <a:gd name="T47" fmla="*/ 237 h 248"/>
                <a:gd name="T48" fmla="*/ 84 w 127"/>
                <a:gd name="T49" fmla="*/ 239 h 248"/>
                <a:gd name="T50" fmla="*/ 83 w 127"/>
                <a:gd name="T51" fmla="*/ 219 h 248"/>
                <a:gd name="T52" fmla="*/ 106 w 127"/>
                <a:gd name="T53" fmla="*/ 208 h 248"/>
                <a:gd name="T54" fmla="*/ 96 w 127"/>
                <a:gd name="T55" fmla="*/ 183 h 248"/>
                <a:gd name="T56" fmla="*/ 123 w 127"/>
                <a:gd name="T57" fmla="*/ 164 h 248"/>
                <a:gd name="T58" fmla="*/ 101 w 127"/>
                <a:gd name="T59" fmla="*/ 12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7" h="248">
                  <a:moveTo>
                    <a:pt x="101" y="124"/>
                  </a:moveTo>
                  <a:cubicBezTo>
                    <a:pt x="101" y="124"/>
                    <a:pt x="120" y="124"/>
                    <a:pt x="121" y="101"/>
                  </a:cubicBezTo>
                  <a:cubicBezTo>
                    <a:pt x="122" y="79"/>
                    <a:pt x="80" y="78"/>
                    <a:pt x="80" y="78"/>
                  </a:cubicBezTo>
                  <a:cubicBezTo>
                    <a:pt x="80" y="78"/>
                    <a:pt x="105" y="63"/>
                    <a:pt x="100" y="52"/>
                  </a:cubicBezTo>
                  <a:cubicBezTo>
                    <a:pt x="92" y="37"/>
                    <a:pt x="74" y="46"/>
                    <a:pt x="74" y="46"/>
                  </a:cubicBezTo>
                  <a:cubicBezTo>
                    <a:pt x="74" y="46"/>
                    <a:pt x="80" y="30"/>
                    <a:pt x="67" y="25"/>
                  </a:cubicBezTo>
                  <a:cubicBezTo>
                    <a:pt x="57" y="21"/>
                    <a:pt x="36" y="39"/>
                    <a:pt x="36" y="39"/>
                  </a:cubicBezTo>
                  <a:cubicBezTo>
                    <a:pt x="36" y="39"/>
                    <a:pt x="44" y="13"/>
                    <a:pt x="25" y="6"/>
                  </a:cubicBezTo>
                  <a:cubicBezTo>
                    <a:pt x="7" y="0"/>
                    <a:pt x="0" y="26"/>
                    <a:pt x="0" y="26"/>
                  </a:cubicBezTo>
                  <a:cubicBezTo>
                    <a:pt x="0" y="26"/>
                    <a:pt x="15" y="8"/>
                    <a:pt x="25" y="12"/>
                  </a:cubicBezTo>
                  <a:cubicBezTo>
                    <a:pt x="35" y="17"/>
                    <a:pt x="28" y="50"/>
                    <a:pt x="28" y="50"/>
                  </a:cubicBezTo>
                  <a:cubicBezTo>
                    <a:pt x="28" y="50"/>
                    <a:pt x="51" y="31"/>
                    <a:pt x="63" y="33"/>
                  </a:cubicBezTo>
                  <a:cubicBezTo>
                    <a:pt x="75" y="35"/>
                    <a:pt x="66" y="58"/>
                    <a:pt x="66" y="58"/>
                  </a:cubicBezTo>
                  <a:cubicBezTo>
                    <a:pt x="66" y="58"/>
                    <a:pt x="81" y="44"/>
                    <a:pt x="91" y="54"/>
                  </a:cubicBezTo>
                  <a:cubicBezTo>
                    <a:pt x="95" y="58"/>
                    <a:pt x="69" y="82"/>
                    <a:pt x="69" y="82"/>
                  </a:cubicBezTo>
                  <a:cubicBezTo>
                    <a:pt x="69" y="82"/>
                    <a:pt x="114" y="83"/>
                    <a:pt x="111" y="103"/>
                  </a:cubicBezTo>
                  <a:cubicBezTo>
                    <a:pt x="110" y="123"/>
                    <a:pt x="89" y="122"/>
                    <a:pt x="89" y="122"/>
                  </a:cubicBezTo>
                  <a:cubicBezTo>
                    <a:pt x="89" y="122"/>
                    <a:pt x="116" y="147"/>
                    <a:pt x="114" y="165"/>
                  </a:cubicBezTo>
                  <a:cubicBezTo>
                    <a:pt x="111" y="182"/>
                    <a:pt x="81" y="177"/>
                    <a:pt x="81" y="177"/>
                  </a:cubicBezTo>
                  <a:cubicBezTo>
                    <a:pt x="81" y="177"/>
                    <a:pt x="103" y="194"/>
                    <a:pt x="100" y="206"/>
                  </a:cubicBezTo>
                  <a:cubicBezTo>
                    <a:pt x="96" y="217"/>
                    <a:pt x="75" y="213"/>
                    <a:pt x="75" y="213"/>
                  </a:cubicBezTo>
                  <a:cubicBezTo>
                    <a:pt x="75" y="213"/>
                    <a:pt x="83" y="228"/>
                    <a:pt x="80" y="235"/>
                  </a:cubicBezTo>
                  <a:cubicBezTo>
                    <a:pt x="77" y="240"/>
                    <a:pt x="68" y="235"/>
                    <a:pt x="68" y="235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5" y="237"/>
                    <a:pt x="77" y="248"/>
                    <a:pt x="84" y="239"/>
                  </a:cubicBezTo>
                  <a:cubicBezTo>
                    <a:pt x="91" y="230"/>
                    <a:pt x="83" y="219"/>
                    <a:pt x="83" y="219"/>
                  </a:cubicBezTo>
                  <a:cubicBezTo>
                    <a:pt x="83" y="219"/>
                    <a:pt x="103" y="223"/>
                    <a:pt x="106" y="208"/>
                  </a:cubicBezTo>
                  <a:cubicBezTo>
                    <a:pt x="110" y="193"/>
                    <a:pt x="96" y="183"/>
                    <a:pt x="96" y="183"/>
                  </a:cubicBezTo>
                  <a:cubicBezTo>
                    <a:pt x="96" y="183"/>
                    <a:pt x="118" y="181"/>
                    <a:pt x="123" y="164"/>
                  </a:cubicBezTo>
                  <a:cubicBezTo>
                    <a:pt x="127" y="146"/>
                    <a:pt x="101" y="124"/>
                    <a:pt x="101" y="12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31" name="Vrije vorm 483"/>
            <p:cNvSpPr>
              <a:spLocks/>
            </p:cNvSpPr>
            <p:nvPr/>
          </p:nvSpPr>
          <p:spPr bwMode="auto">
            <a:xfrm>
              <a:off x="2228113" y="2845180"/>
              <a:ext cx="1083828" cy="668849"/>
            </a:xfrm>
            <a:custGeom>
              <a:avLst/>
              <a:gdLst>
                <a:gd name="T0" fmla="*/ 243 w 282"/>
                <a:gd name="T1" fmla="*/ 127 h 174"/>
                <a:gd name="T2" fmla="*/ 269 w 282"/>
                <a:gd name="T3" fmla="*/ 87 h 174"/>
                <a:gd name="T4" fmla="*/ 245 w 282"/>
                <a:gd name="T5" fmla="*/ 75 h 174"/>
                <a:gd name="T6" fmla="*/ 245 w 282"/>
                <a:gd name="T7" fmla="*/ 42 h 174"/>
                <a:gd name="T8" fmla="*/ 207 w 282"/>
                <a:gd name="T9" fmla="*/ 67 h 174"/>
                <a:gd name="T10" fmla="*/ 191 w 282"/>
                <a:gd name="T11" fmla="*/ 12 h 174"/>
                <a:gd name="T12" fmla="*/ 158 w 282"/>
                <a:gd name="T13" fmla="*/ 37 h 174"/>
                <a:gd name="T14" fmla="*/ 116 w 282"/>
                <a:gd name="T15" fmla="*/ 6 h 174"/>
                <a:gd name="T16" fmla="*/ 84 w 282"/>
                <a:gd name="T17" fmla="*/ 40 h 174"/>
                <a:gd name="T18" fmla="*/ 58 w 282"/>
                <a:gd name="T19" fmla="*/ 24 h 174"/>
                <a:gd name="T20" fmla="*/ 38 w 282"/>
                <a:gd name="T21" fmla="*/ 54 h 174"/>
                <a:gd name="T22" fmla="*/ 14 w 282"/>
                <a:gd name="T23" fmla="*/ 52 h 174"/>
                <a:gd name="T24" fmla="*/ 10 w 282"/>
                <a:gd name="T25" fmla="*/ 78 h 174"/>
                <a:gd name="T26" fmla="*/ 14 w 282"/>
                <a:gd name="T27" fmla="*/ 74 h 174"/>
                <a:gd name="T28" fmla="*/ 18 w 282"/>
                <a:gd name="T29" fmla="*/ 58 h 174"/>
                <a:gd name="T30" fmla="*/ 43 w 282"/>
                <a:gd name="T31" fmla="*/ 65 h 174"/>
                <a:gd name="T32" fmla="*/ 58 w 282"/>
                <a:gd name="T33" fmla="*/ 34 h 174"/>
                <a:gd name="T34" fmla="*/ 88 w 282"/>
                <a:gd name="T35" fmla="*/ 60 h 174"/>
                <a:gd name="T36" fmla="*/ 113 w 282"/>
                <a:gd name="T37" fmla="*/ 17 h 174"/>
                <a:gd name="T38" fmla="*/ 157 w 282"/>
                <a:gd name="T39" fmla="*/ 52 h 174"/>
                <a:gd name="T40" fmla="*/ 186 w 282"/>
                <a:gd name="T41" fmla="*/ 23 h 174"/>
                <a:gd name="T42" fmla="*/ 199 w 282"/>
                <a:gd name="T43" fmla="*/ 82 h 174"/>
                <a:gd name="T44" fmla="*/ 240 w 282"/>
                <a:gd name="T45" fmla="*/ 53 h 174"/>
                <a:gd name="T46" fmla="*/ 228 w 282"/>
                <a:gd name="T47" fmla="*/ 87 h 174"/>
                <a:gd name="T48" fmla="*/ 257 w 282"/>
                <a:gd name="T49" fmla="*/ 92 h 174"/>
                <a:gd name="T50" fmla="*/ 227 w 282"/>
                <a:gd name="T51" fmla="*/ 136 h 174"/>
                <a:gd name="T52" fmla="*/ 272 w 282"/>
                <a:gd name="T53" fmla="*/ 142 h 174"/>
                <a:gd name="T54" fmla="*/ 248 w 282"/>
                <a:gd name="T55" fmla="*/ 174 h 174"/>
                <a:gd name="T56" fmla="*/ 279 w 282"/>
                <a:gd name="T57" fmla="*/ 142 h 174"/>
                <a:gd name="T58" fmla="*/ 243 w 282"/>
                <a:gd name="T59" fmla="*/ 12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2" h="174">
                  <a:moveTo>
                    <a:pt x="243" y="127"/>
                  </a:moveTo>
                  <a:cubicBezTo>
                    <a:pt x="243" y="127"/>
                    <a:pt x="272" y="99"/>
                    <a:pt x="269" y="87"/>
                  </a:cubicBezTo>
                  <a:cubicBezTo>
                    <a:pt x="266" y="69"/>
                    <a:pt x="245" y="75"/>
                    <a:pt x="245" y="75"/>
                  </a:cubicBezTo>
                  <a:cubicBezTo>
                    <a:pt x="245" y="75"/>
                    <a:pt x="260" y="54"/>
                    <a:pt x="245" y="42"/>
                  </a:cubicBezTo>
                  <a:cubicBezTo>
                    <a:pt x="234" y="35"/>
                    <a:pt x="207" y="67"/>
                    <a:pt x="207" y="67"/>
                  </a:cubicBezTo>
                  <a:cubicBezTo>
                    <a:pt x="207" y="67"/>
                    <a:pt x="219" y="12"/>
                    <a:pt x="191" y="12"/>
                  </a:cubicBezTo>
                  <a:cubicBezTo>
                    <a:pt x="164" y="13"/>
                    <a:pt x="158" y="37"/>
                    <a:pt x="158" y="37"/>
                  </a:cubicBezTo>
                  <a:cubicBezTo>
                    <a:pt x="158" y="37"/>
                    <a:pt x="139" y="0"/>
                    <a:pt x="116" y="6"/>
                  </a:cubicBezTo>
                  <a:cubicBezTo>
                    <a:pt x="94" y="12"/>
                    <a:pt x="84" y="40"/>
                    <a:pt x="84" y="40"/>
                  </a:cubicBezTo>
                  <a:cubicBezTo>
                    <a:pt x="84" y="40"/>
                    <a:pt x="77" y="20"/>
                    <a:pt x="58" y="24"/>
                  </a:cubicBezTo>
                  <a:cubicBezTo>
                    <a:pt x="38" y="28"/>
                    <a:pt x="38" y="54"/>
                    <a:pt x="38" y="54"/>
                  </a:cubicBezTo>
                  <a:cubicBezTo>
                    <a:pt x="38" y="54"/>
                    <a:pt x="26" y="44"/>
                    <a:pt x="14" y="52"/>
                  </a:cubicBezTo>
                  <a:cubicBezTo>
                    <a:pt x="0" y="61"/>
                    <a:pt x="10" y="78"/>
                    <a:pt x="10" y="78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4" y="74"/>
                    <a:pt x="9" y="62"/>
                    <a:pt x="18" y="58"/>
                  </a:cubicBezTo>
                  <a:cubicBezTo>
                    <a:pt x="27" y="53"/>
                    <a:pt x="43" y="65"/>
                    <a:pt x="43" y="65"/>
                  </a:cubicBezTo>
                  <a:cubicBezTo>
                    <a:pt x="43" y="65"/>
                    <a:pt x="44" y="39"/>
                    <a:pt x="58" y="34"/>
                  </a:cubicBezTo>
                  <a:cubicBezTo>
                    <a:pt x="74" y="29"/>
                    <a:pt x="88" y="60"/>
                    <a:pt x="88" y="60"/>
                  </a:cubicBezTo>
                  <a:cubicBezTo>
                    <a:pt x="88" y="60"/>
                    <a:pt x="91" y="19"/>
                    <a:pt x="113" y="17"/>
                  </a:cubicBezTo>
                  <a:cubicBezTo>
                    <a:pt x="133" y="16"/>
                    <a:pt x="157" y="52"/>
                    <a:pt x="157" y="52"/>
                  </a:cubicBezTo>
                  <a:cubicBezTo>
                    <a:pt x="157" y="52"/>
                    <a:pt x="161" y="24"/>
                    <a:pt x="186" y="23"/>
                  </a:cubicBezTo>
                  <a:cubicBezTo>
                    <a:pt x="210" y="22"/>
                    <a:pt x="199" y="82"/>
                    <a:pt x="199" y="82"/>
                  </a:cubicBezTo>
                  <a:cubicBezTo>
                    <a:pt x="199" y="82"/>
                    <a:pt x="235" y="48"/>
                    <a:pt x="240" y="53"/>
                  </a:cubicBezTo>
                  <a:cubicBezTo>
                    <a:pt x="250" y="67"/>
                    <a:pt x="228" y="87"/>
                    <a:pt x="228" y="87"/>
                  </a:cubicBezTo>
                  <a:cubicBezTo>
                    <a:pt x="228" y="87"/>
                    <a:pt x="257" y="76"/>
                    <a:pt x="257" y="92"/>
                  </a:cubicBezTo>
                  <a:cubicBezTo>
                    <a:pt x="256" y="108"/>
                    <a:pt x="227" y="136"/>
                    <a:pt x="227" y="136"/>
                  </a:cubicBezTo>
                  <a:cubicBezTo>
                    <a:pt x="227" y="136"/>
                    <a:pt x="269" y="130"/>
                    <a:pt x="272" y="142"/>
                  </a:cubicBezTo>
                  <a:cubicBezTo>
                    <a:pt x="274" y="156"/>
                    <a:pt x="248" y="174"/>
                    <a:pt x="248" y="174"/>
                  </a:cubicBezTo>
                  <a:cubicBezTo>
                    <a:pt x="248" y="174"/>
                    <a:pt x="282" y="167"/>
                    <a:pt x="279" y="142"/>
                  </a:cubicBezTo>
                  <a:cubicBezTo>
                    <a:pt x="276" y="118"/>
                    <a:pt x="243" y="127"/>
                    <a:pt x="243" y="12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32" name="Vrije vorm 484"/>
            <p:cNvSpPr>
              <a:spLocks/>
            </p:cNvSpPr>
            <p:nvPr/>
          </p:nvSpPr>
          <p:spPr bwMode="auto">
            <a:xfrm>
              <a:off x="2381086" y="3136479"/>
              <a:ext cx="615146" cy="304318"/>
            </a:xfrm>
            <a:custGeom>
              <a:avLst/>
              <a:gdLst>
                <a:gd name="T0" fmla="*/ 107 w 160"/>
                <a:gd name="T1" fmla="*/ 54 h 79"/>
                <a:gd name="T2" fmla="*/ 97 w 160"/>
                <a:gd name="T3" fmla="*/ 14 h 79"/>
                <a:gd name="T4" fmla="*/ 75 w 160"/>
                <a:gd name="T5" fmla="*/ 27 h 79"/>
                <a:gd name="T6" fmla="*/ 60 w 160"/>
                <a:gd name="T7" fmla="*/ 4 h 79"/>
                <a:gd name="T8" fmla="*/ 28 w 160"/>
                <a:gd name="T9" fmla="*/ 37 h 79"/>
                <a:gd name="T10" fmla="*/ 0 w 160"/>
                <a:gd name="T11" fmla="*/ 20 h 79"/>
                <a:gd name="T12" fmla="*/ 30 w 160"/>
                <a:gd name="T13" fmla="*/ 46 h 79"/>
                <a:gd name="T14" fmla="*/ 57 w 160"/>
                <a:gd name="T15" fmla="*/ 9 h 79"/>
                <a:gd name="T16" fmla="*/ 72 w 160"/>
                <a:gd name="T17" fmla="*/ 36 h 79"/>
                <a:gd name="T18" fmla="*/ 98 w 160"/>
                <a:gd name="T19" fmla="*/ 22 h 79"/>
                <a:gd name="T20" fmla="*/ 102 w 160"/>
                <a:gd name="T21" fmla="*/ 63 h 79"/>
                <a:gd name="T22" fmla="*/ 140 w 160"/>
                <a:gd name="T23" fmla="*/ 45 h 79"/>
                <a:gd name="T24" fmla="*/ 140 w 160"/>
                <a:gd name="T25" fmla="*/ 76 h 79"/>
                <a:gd name="T26" fmla="*/ 151 w 160"/>
                <a:gd name="T27" fmla="*/ 46 h 79"/>
                <a:gd name="T28" fmla="*/ 107 w 160"/>
                <a:gd name="T29" fmla="*/ 5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79">
                  <a:moveTo>
                    <a:pt x="107" y="54"/>
                  </a:moveTo>
                  <a:cubicBezTo>
                    <a:pt x="114" y="35"/>
                    <a:pt x="115" y="17"/>
                    <a:pt x="97" y="14"/>
                  </a:cubicBezTo>
                  <a:cubicBezTo>
                    <a:pt x="82" y="12"/>
                    <a:pt x="75" y="27"/>
                    <a:pt x="75" y="27"/>
                  </a:cubicBezTo>
                  <a:cubicBezTo>
                    <a:pt x="75" y="27"/>
                    <a:pt x="75" y="6"/>
                    <a:pt x="60" y="4"/>
                  </a:cubicBezTo>
                  <a:cubicBezTo>
                    <a:pt x="36" y="0"/>
                    <a:pt x="27" y="18"/>
                    <a:pt x="28" y="37"/>
                  </a:cubicBezTo>
                  <a:cubicBezTo>
                    <a:pt x="20" y="24"/>
                    <a:pt x="13" y="17"/>
                    <a:pt x="0" y="20"/>
                  </a:cubicBezTo>
                  <a:cubicBezTo>
                    <a:pt x="16" y="23"/>
                    <a:pt x="30" y="46"/>
                    <a:pt x="30" y="46"/>
                  </a:cubicBezTo>
                  <a:cubicBezTo>
                    <a:pt x="30" y="46"/>
                    <a:pt x="32" y="4"/>
                    <a:pt x="57" y="9"/>
                  </a:cubicBezTo>
                  <a:cubicBezTo>
                    <a:pt x="72" y="12"/>
                    <a:pt x="72" y="36"/>
                    <a:pt x="72" y="36"/>
                  </a:cubicBezTo>
                  <a:cubicBezTo>
                    <a:pt x="72" y="36"/>
                    <a:pt x="86" y="17"/>
                    <a:pt x="98" y="22"/>
                  </a:cubicBezTo>
                  <a:cubicBezTo>
                    <a:pt x="113" y="30"/>
                    <a:pt x="102" y="63"/>
                    <a:pt x="102" y="63"/>
                  </a:cubicBezTo>
                  <a:cubicBezTo>
                    <a:pt x="102" y="63"/>
                    <a:pt x="126" y="32"/>
                    <a:pt x="140" y="45"/>
                  </a:cubicBezTo>
                  <a:cubicBezTo>
                    <a:pt x="157" y="61"/>
                    <a:pt x="144" y="71"/>
                    <a:pt x="140" y="76"/>
                  </a:cubicBezTo>
                  <a:cubicBezTo>
                    <a:pt x="147" y="79"/>
                    <a:pt x="160" y="59"/>
                    <a:pt x="151" y="46"/>
                  </a:cubicBezTo>
                  <a:cubicBezTo>
                    <a:pt x="141" y="32"/>
                    <a:pt x="115" y="32"/>
                    <a:pt x="107" y="5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33" name="Vrije vorm 485"/>
            <p:cNvSpPr>
              <a:spLocks/>
            </p:cNvSpPr>
            <p:nvPr/>
          </p:nvSpPr>
          <p:spPr bwMode="auto">
            <a:xfrm>
              <a:off x="4545487" y="4575074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34" name="Vrije vorm 486"/>
            <p:cNvSpPr>
              <a:spLocks/>
            </p:cNvSpPr>
            <p:nvPr/>
          </p:nvSpPr>
          <p:spPr bwMode="auto">
            <a:xfrm>
              <a:off x="3424230" y="3663747"/>
              <a:ext cx="621655" cy="354767"/>
            </a:xfrm>
            <a:custGeom>
              <a:avLst/>
              <a:gdLst>
                <a:gd name="T0" fmla="*/ 150 w 162"/>
                <a:gd name="T1" fmla="*/ 74 h 92"/>
                <a:gd name="T2" fmla="*/ 154 w 162"/>
                <a:gd name="T3" fmla="*/ 57 h 92"/>
                <a:gd name="T4" fmla="*/ 136 w 162"/>
                <a:gd name="T5" fmla="*/ 54 h 92"/>
                <a:gd name="T6" fmla="*/ 137 w 162"/>
                <a:gd name="T7" fmla="*/ 31 h 92"/>
                <a:gd name="T8" fmla="*/ 107 w 162"/>
                <a:gd name="T9" fmla="*/ 29 h 92"/>
                <a:gd name="T10" fmla="*/ 104 w 162"/>
                <a:gd name="T11" fmla="*/ 9 h 92"/>
                <a:gd name="T12" fmla="*/ 74 w 162"/>
                <a:gd name="T13" fmla="*/ 24 h 92"/>
                <a:gd name="T14" fmla="*/ 68 w 162"/>
                <a:gd name="T15" fmla="*/ 2 h 92"/>
                <a:gd name="T16" fmla="*/ 54 w 162"/>
                <a:gd name="T17" fmla="*/ 14 h 92"/>
                <a:gd name="T18" fmla="*/ 40 w 162"/>
                <a:gd name="T19" fmla="*/ 10 h 92"/>
                <a:gd name="T20" fmla="*/ 33 w 162"/>
                <a:gd name="T21" fmla="*/ 33 h 92"/>
                <a:gd name="T22" fmla="*/ 12 w 162"/>
                <a:gd name="T23" fmla="*/ 27 h 92"/>
                <a:gd name="T24" fmla="*/ 11 w 162"/>
                <a:gd name="T25" fmla="*/ 48 h 92"/>
                <a:gd name="T26" fmla="*/ 15 w 162"/>
                <a:gd name="T27" fmla="*/ 29 h 92"/>
                <a:gd name="T28" fmla="*/ 36 w 162"/>
                <a:gd name="T29" fmla="*/ 41 h 92"/>
                <a:gd name="T30" fmla="*/ 42 w 162"/>
                <a:gd name="T31" fmla="*/ 16 h 92"/>
                <a:gd name="T32" fmla="*/ 57 w 162"/>
                <a:gd name="T33" fmla="*/ 24 h 92"/>
                <a:gd name="T34" fmla="*/ 66 w 162"/>
                <a:gd name="T35" fmla="*/ 8 h 92"/>
                <a:gd name="T36" fmla="*/ 71 w 162"/>
                <a:gd name="T37" fmla="*/ 31 h 92"/>
                <a:gd name="T38" fmla="*/ 101 w 162"/>
                <a:gd name="T39" fmla="*/ 14 h 92"/>
                <a:gd name="T40" fmla="*/ 101 w 162"/>
                <a:gd name="T41" fmla="*/ 35 h 92"/>
                <a:gd name="T42" fmla="*/ 134 w 162"/>
                <a:gd name="T43" fmla="*/ 37 h 92"/>
                <a:gd name="T44" fmla="*/ 127 w 162"/>
                <a:gd name="T45" fmla="*/ 60 h 92"/>
                <a:gd name="T46" fmla="*/ 150 w 162"/>
                <a:gd name="T47" fmla="*/ 60 h 92"/>
                <a:gd name="T48" fmla="*/ 144 w 162"/>
                <a:gd name="T49" fmla="*/ 76 h 92"/>
                <a:gd name="T50" fmla="*/ 156 w 162"/>
                <a:gd name="T51" fmla="*/ 82 h 92"/>
                <a:gd name="T52" fmla="*/ 151 w 162"/>
                <a:gd name="T53" fmla="*/ 89 h 92"/>
                <a:gd name="T54" fmla="*/ 151 w 162"/>
                <a:gd name="T55" fmla="*/ 92 h 92"/>
                <a:gd name="T56" fmla="*/ 160 w 162"/>
                <a:gd name="T57" fmla="*/ 82 h 92"/>
                <a:gd name="T58" fmla="*/ 150 w 162"/>
                <a:gd name="T59" fmla="*/ 7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2">
                  <a:moveTo>
                    <a:pt x="150" y="74"/>
                  </a:moveTo>
                  <a:cubicBezTo>
                    <a:pt x="150" y="74"/>
                    <a:pt x="160" y="65"/>
                    <a:pt x="154" y="57"/>
                  </a:cubicBezTo>
                  <a:cubicBezTo>
                    <a:pt x="148" y="48"/>
                    <a:pt x="136" y="54"/>
                    <a:pt x="136" y="54"/>
                  </a:cubicBezTo>
                  <a:cubicBezTo>
                    <a:pt x="136" y="54"/>
                    <a:pt x="145" y="40"/>
                    <a:pt x="137" y="31"/>
                  </a:cubicBezTo>
                  <a:cubicBezTo>
                    <a:pt x="131" y="22"/>
                    <a:pt x="107" y="29"/>
                    <a:pt x="107" y="29"/>
                  </a:cubicBezTo>
                  <a:cubicBezTo>
                    <a:pt x="107" y="29"/>
                    <a:pt x="115" y="18"/>
                    <a:pt x="104" y="9"/>
                  </a:cubicBezTo>
                  <a:cubicBezTo>
                    <a:pt x="92" y="0"/>
                    <a:pt x="74" y="24"/>
                    <a:pt x="74" y="24"/>
                  </a:cubicBezTo>
                  <a:cubicBezTo>
                    <a:pt x="74" y="24"/>
                    <a:pt x="77" y="3"/>
                    <a:pt x="68" y="2"/>
                  </a:cubicBezTo>
                  <a:cubicBezTo>
                    <a:pt x="57" y="1"/>
                    <a:pt x="54" y="14"/>
                    <a:pt x="54" y="14"/>
                  </a:cubicBezTo>
                  <a:cubicBezTo>
                    <a:pt x="54" y="14"/>
                    <a:pt x="49" y="5"/>
                    <a:pt x="40" y="10"/>
                  </a:cubicBezTo>
                  <a:cubicBezTo>
                    <a:pt x="33" y="14"/>
                    <a:pt x="33" y="33"/>
                    <a:pt x="33" y="33"/>
                  </a:cubicBezTo>
                  <a:cubicBezTo>
                    <a:pt x="33" y="33"/>
                    <a:pt x="24" y="19"/>
                    <a:pt x="12" y="27"/>
                  </a:cubicBezTo>
                  <a:cubicBezTo>
                    <a:pt x="0" y="35"/>
                    <a:pt x="11" y="48"/>
                    <a:pt x="11" y="48"/>
                  </a:cubicBezTo>
                  <a:cubicBezTo>
                    <a:pt x="11" y="48"/>
                    <a:pt x="8" y="33"/>
                    <a:pt x="15" y="29"/>
                  </a:cubicBezTo>
                  <a:cubicBezTo>
                    <a:pt x="22" y="26"/>
                    <a:pt x="36" y="41"/>
                    <a:pt x="36" y="41"/>
                  </a:cubicBezTo>
                  <a:cubicBezTo>
                    <a:pt x="36" y="41"/>
                    <a:pt x="36" y="22"/>
                    <a:pt x="42" y="16"/>
                  </a:cubicBezTo>
                  <a:cubicBezTo>
                    <a:pt x="49" y="10"/>
                    <a:pt x="57" y="24"/>
                    <a:pt x="57" y="24"/>
                  </a:cubicBezTo>
                  <a:cubicBezTo>
                    <a:pt x="57" y="24"/>
                    <a:pt x="56" y="9"/>
                    <a:pt x="66" y="8"/>
                  </a:cubicBezTo>
                  <a:cubicBezTo>
                    <a:pt x="70" y="7"/>
                    <a:pt x="71" y="31"/>
                    <a:pt x="71" y="31"/>
                  </a:cubicBezTo>
                  <a:cubicBezTo>
                    <a:pt x="71" y="31"/>
                    <a:pt x="91" y="6"/>
                    <a:pt x="101" y="14"/>
                  </a:cubicBezTo>
                  <a:cubicBezTo>
                    <a:pt x="110" y="23"/>
                    <a:pt x="101" y="35"/>
                    <a:pt x="101" y="35"/>
                  </a:cubicBezTo>
                  <a:cubicBezTo>
                    <a:pt x="101" y="35"/>
                    <a:pt x="126" y="29"/>
                    <a:pt x="134" y="37"/>
                  </a:cubicBezTo>
                  <a:cubicBezTo>
                    <a:pt x="143" y="44"/>
                    <a:pt x="127" y="60"/>
                    <a:pt x="127" y="60"/>
                  </a:cubicBezTo>
                  <a:cubicBezTo>
                    <a:pt x="127" y="60"/>
                    <a:pt x="146" y="54"/>
                    <a:pt x="150" y="60"/>
                  </a:cubicBezTo>
                  <a:cubicBezTo>
                    <a:pt x="154" y="66"/>
                    <a:pt x="144" y="76"/>
                    <a:pt x="144" y="76"/>
                  </a:cubicBezTo>
                  <a:cubicBezTo>
                    <a:pt x="144" y="76"/>
                    <a:pt x="154" y="77"/>
                    <a:pt x="156" y="82"/>
                  </a:cubicBezTo>
                  <a:cubicBezTo>
                    <a:pt x="158" y="86"/>
                    <a:pt x="151" y="89"/>
                    <a:pt x="151" y="89"/>
                  </a:cubicBezTo>
                  <a:cubicBezTo>
                    <a:pt x="151" y="92"/>
                    <a:pt x="151" y="92"/>
                    <a:pt x="151" y="92"/>
                  </a:cubicBezTo>
                  <a:cubicBezTo>
                    <a:pt x="151" y="92"/>
                    <a:pt x="162" y="89"/>
                    <a:pt x="160" y="82"/>
                  </a:cubicBezTo>
                  <a:cubicBezTo>
                    <a:pt x="158" y="74"/>
                    <a:pt x="150" y="74"/>
                    <a:pt x="150" y="7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35" name="Vrije vorm 487"/>
            <p:cNvSpPr>
              <a:spLocks/>
            </p:cNvSpPr>
            <p:nvPr/>
          </p:nvSpPr>
          <p:spPr bwMode="auto">
            <a:xfrm>
              <a:off x="1201243" y="2687325"/>
              <a:ext cx="961775" cy="445899"/>
            </a:xfrm>
            <a:custGeom>
              <a:avLst/>
              <a:gdLst>
                <a:gd name="T0" fmla="*/ 213 w 250"/>
                <a:gd name="T1" fmla="*/ 82 h 116"/>
                <a:gd name="T2" fmla="*/ 232 w 250"/>
                <a:gd name="T3" fmla="*/ 49 h 116"/>
                <a:gd name="T4" fmla="*/ 210 w 250"/>
                <a:gd name="T5" fmla="*/ 44 h 116"/>
                <a:gd name="T6" fmla="*/ 205 w 250"/>
                <a:gd name="T7" fmla="*/ 20 h 116"/>
                <a:gd name="T8" fmla="*/ 176 w 250"/>
                <a:gd name="T9" fmla="*/ 41 h 116"/>
                <a:gd name="T10" fmla="*/ 158 w 250"/>
                <a:gd name="T11" fmla="*/ 3 h 116"/>
                <a:gd name="T12" fmla="*/ 131 w 250"/>
                <a:gd name="T13" fmla="*/ 24 h 116"/>
                <a:gd name="T14" fmla="*/ 93 w 250"/>
                <a:gd name="T15" fmla="*/ 7 h 116"/>
                <a:gd name="T16" fmla="*/ 70 w 250"/>
                <a:gd name="T17" fmla="*/ 34 h 116"/>
                <a:gd name="T18" fmla="*/ 45 w 250"/>
                <a:gd name="T19" fmla="*/ 25 h 116"/>
                <a:gd name="T20" fmla="*/ 31 w 250"/>
                <a:gd name="T21" fmla="*/ 50 h 116"/>
                <a:gd name="T22" fmla="*/ 11 w 250"/>
                <a:gd name="T23" fmla="*/ 50 h 116"/>
                <a:gd name="T24" fmla="*/ 10 w 250"/>
                <a:gd name="T25" fmla="*/ 69 h 116"/>
                <a:gd name="T26" fmla="*/ 13 w 250"/>
                <a:gd name="T27" fmla="*/ 66 h 116"/>
                <a:gd name="T28" fmla="*/ 14 w 250"/>
                <a:gd name="T29" fmla="*/ 55 h 116"/>
                <a:gd name="T30" fmla="*/ 36 w 250"/>
                <a:gd name="T31" fmla="*/ 57 h 116"/>
                <a:gd name="T32" fmla="*/ 47 w 250"/>
                <a:gd name="T33" fmla="*/ 33 h 116"/>
                <a:gd name="T34" fmla="*/ 73 w 250"/>
                <a:gd name="T35" fmla="*/ 48 h 116"/>
                <a:gd name="T36" fmla="*/ 91 w 250"/>
                <a:gd name="T37" fmla="*/ 15 h 116"/>
                <a:gd name="T38" fmla="*/ 133 w 250"/>
                <a:gd name="T39" fmla="*/ 36 h 116"/>
                <a:gd name="T40" fmla="*/ 154 w 250"/>
                <a:gd name="T41" fmla="*/ 12 h 116"/>
                <a:gd name="T42" fmla="*/ 171 w 250"/>
                <a:gd name="T43" fmla="*/ 52 h 116"/>
                <a:gd name="T44" fmla="*/ 203 w 250"/>
                <a:gd name="T45" fmla="*/ 28 h 116"/>
                <a:gd name="T46" fmla="*/ 196 w 250"/>
                <a:gd name="T47" fmla="*/ 53 h 116"/>
                <a:gd name="T48" fmla="*/ 221 w 250"/>
                <a:gd name="T49" fmla="*/ 55 h 116"/>
                <a:gd name="T50" fmla="*/ 201 w 250"/>
                <a:gd name="T51" fmla="*/ 90 h 116"/>
                <a:gd name="T52" fmla="*/ 239 w 250"/>
                <a:gd name="T53" fmla="*/ 90 h 116"/>
                <a:gd name="T54" fmla="*/ 222 w 250"/>
                <a:gd name="T55" fmla="*/ 116 h 116"/>
                <a:gd name="T56" fmla="*/ 245 w 250"/>
                <a:gd name="T57" fmla="*/ 89 h 116"/>
                <a:gd name="T58" fmla="*/ 213 w 250"/>
                <a:gd name="T59" fmla="*/ 8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0" h="116">
                  <a:moveTo>
                    <a:pt x="213" y="82"/>
                  </a:moveTo>
                  <a:cubicBezTo>
                    <a:pt x="213" y="82"/>
                    <a:pt x="235" y="59"/>
                    <a:pt x="232" y="49"/>
                  </a:cubicBezTo>
                  <a:cubicBezTo>
                    <a:pt x="226" y="37"/>
                    <a:pt x="210" y="44"/>
                    <a:pt x="210" y="44"/>
                  </a:cubicBezTo>
                  <a:cubicBezTo>
                    <a:pt x="210" y="44"/>
                    <a:pt x="221" y="26"/>
                    <a:pt x="205" y="20"/>
                  </a:cubicBezTo>
                  <a:cubicBezTo>
                    <a:pt x="196" y="15"/>
                    <a:pt x="176" y="41"/>
                    <a:pt x="176" y="41"/>
                  </a:cubicBezTo>
                  <a:cubicBezTo>
                    <a:pt x="176" y="41"/>
                    <a:pt x="180" y="0"/>
                    <a:pt x="158" y="3"/>
                  </a:cubicBezTo>
                  <a:cubicBezTo>
                    <a:pt x="134" y="7"/>
                    <a:pt x="131" y="24"/>
                    <a:pt x="131" y="24"/>
                  </a:cubicBezTo>
                  <a:cubicBezTo>
                    <a:pt x="131" y="24"/>
                    <a:pt x="112" y="0"/>
                    <a:pt x="93" y="7"/>
                  </a:cubicBezTo>
                  <a:cubicBezTo>
                    <a:pt x="74" y="13"/>
                    <a:pt x="70" y="34"/>
                    <a:pt x="70" y="34"/>
                  </a:cubicBezTo>
                  <a:cubicBezTo>
                    <a:pt x="70" y="34"/>
                    <a:pt x="62" y="20"/>
                    <a:pt x="45" y="25"/>
                  </a:cubicBezTo>
                  <a:cubicBezTo>
                    <a:pt x="28" y="31"/>
                    <a:pt x="31" y="50"/>
                    <a:pt x="31" y="50"/>
                  </a:cubicBezTo>
                  <a:cubicBezTo>
                    <a:pt x="31" y="50"/>
                    <a:pt x="20" y="43"/>
                    <a:pt x="11" y="50"/>
                  </a:cubicBezTo>
                  <a:cubicBezTo>
                    <a:pt x="0" y="58"/>
                    <a:pt x="10" y="69"/>
                    <a:pt x="10" y="69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3" y="66"/>
                    <a:pt x="7" y="58"/>
                    <a:pt x="14" y="55"/>
                  </a:cubicBezTo>
                  <a:cubicBezTo>
                    <a:pt x="22" y="50"/>
                    <a:pt x="36" y="57"/>
                    <a:pt x="36" y="57"/>
                  </a:cubicBezTo>
                  <a:cubicBezTo>
                    <a:pt x="36" y="57"/>
                    <a:pt x="35" y="37"/>
                    <a:pt x="47" y="33"/>
                  </a:cubicBezTo>
                  <a:cubicBezTo>
                    <a:pt x="60" y="27"/>
                    <a:pt x="73" y="48"/>
                    <a:pt x="73" y="48"/>
                  </a:cubicBezTo>
                  <a:cubicBezTo>
                    <a:pt x="73" y="48"/>
                    <a:pt x="73" y="19"/>
                    <a:pt x="91" y="15"/>
                  </a:cubicBezTo>
                  <a:cubicBezTo>
                    <a:pt x="109" y="12"/>
                    <a:pt x="133" y="36"/>
                    <a:pt x="133" y="36"/>
                  </a:cubicBezTo>
                  <a:cubicBezTo>
                    <a:pt x="133" y="36"/>
                    <a:pt x="134" y="15"/>
                    <a:pt x="154" y="12"/>
                  </a:cubicBezTo>
                  <a:cubicBezTo>
                    <a:pt x="175" y="9"/>
                    <a:pt x="171" y="52"/>
                    <a:pt x="171" y="52"/>
                  </a:cubicBezTo>
                  <a:cubicBezTo>
                    <a:pt x="171" y="52"/>
                    <a:pt x="199" y="25"/>
                    <a:pt x="203" y="28"/>
                  </a:cubicBezTo>
                  <a:cubicBezTo>
                    <a:pt x="213" y="37"/>
                    <a:pt x="196" y="53"/>
                    <a:pt x="196" y="53"/>
                  </a:cubicBezTo>
                  <a:cubicBezTo>
                    <a:pt x="196" y="53"/>
                    <a:pt x="221" y="43"/>
                    <a:pt x="221" y="55"/>
                  </a:cubicBezTo>
                  <a:cubicBezTo>
                    <a:pt x="222" y="66"/>
                    <a:pt x="201" y="90"/>
                    <a:pt x="201" y="90"/>
                  </a:cubicBezTo>
                  <a:cubicBezTo>
                    <a:pt x="201" y="90"/>
                    <a:pt x="236" y="81"/>
                    <a:pt x="239" y="90"/>
                  </a:cubicBezTo>
                  <a:cubicBezTo>
                    <a:pt x="243" y="99"/>
                    <a:pt x="222" y="116"/>
                    <a:pt x="222" y="116"/>
                  </a:cubicBezTo>
                  <a:cubicBezTo>
                    <a:pt x="222" y="116"/>
                    <a:pt x="250" y="107"/>
                    <a:pt x="245" y="89"/>
                  </a:cubicBezTo>
                  <a:cubicBezTo>
                    <a:pt x="240" y="71"/>
                    <a:pt x="213" y="82"/>
                    <a:pt x="213" y="8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36" name="Vrije vorm 488"/>
            <p:cNvSpPr>
              <a:spLocks/>
            </p:cNvSpPr>
            <p:nvPr/>
          </p:nvSpPr>
          <p:spPr bwMode="auto">
            <a:xfrm>
              <a:off x="1344451" y="2924921"/>
              <a:ext cx="537032" cy="174129"/>
            </a:xfrm>
            <a:custGeom>
              <a:avLst/>
              <a:gdLst>
                <a:gd name="T0" fmla="*/ 94 w 140"/>
                <a:gd name="T1" fmla="*/ 32 h 45"/>
                <a:gd name="T2" fmla="*/ 81 w 140"/>
                <a:gd name="T3" fmla="*/ 3 h 45"/>
                <a:gd name="T4" fmla="*/ 65 w 140"/>
                <a:gd name="T5" fmla="*/ 15 h 45"/>
                <a:gd name="T6" fmla="*/ 50 w 140"/>
                <a:gd name="T7" fmla="*/ 0 h 45"/>
                <a:gd name="T8" fmla="*/ 26 w 140"/>
                <a:gd name="T9" fmla="*/ 27 h 45"/>
                <a:gd name="T10" fmla="*/ 0 w 140"/>
                <a:gd name="T11" fmla="*/ 17 h 45"/>
                <a:gd name="T12" fmla="*/ 28 w 140"/>
                <a:gd name="T13" fmla="*/ 34 h 45"/>
                <a:gd name="T14" fmla="*/ 48 w 140"/>
                <a:gd name="T15" fmla="*/ 4 h 45"/>
                <a:gd name="T16" fmla="*/ 63 w 140"/>
                <a:gd name="T17" fmla="*/ 22 h 45"/>
                <a:gd name="T18" fmla="*/ 83 w 140"/>
                <a:gd name="T19" fmla="*/ 9 h 45"/>
                <a:gd name="T20" fmla="*/ 91 w 140"/>
                <a:gd name="T21" fmla="*/ 38 h 45"/>
                <a:gd name="T22" fmla="*/ 122 w 140"/>
                <a:gd name="T23" fmla="*/ 22 h 45"/>
                <a:gd name="T24" fmla="*/ 126 w 140"/>
                <a:gd name="T25" fmla="*/ 44 h 45"/>
                <a:gd name="T26" fmla="*/ 131 w 140"/>
                <a:gd name="T27" fmla="*/ 22 h 45"/>
                <a:gd name="T28" fmla="*/ 94 w 140"/>
                <a:gd name="T29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" h="45">
                  <a:moveTo>
                    <a:pt x="94" y="32"/>
                  </a:moveTo>
                  <a:cubicBezTo>
                    <a:pt x="99" y="16"/>
                    <a:pt x="98" y="4"/>
                    <a:pt x="81" y="3"/>
                  </a:cubicBezTo>
                  <a:cubicBezTo>
                    <a:pt x="68" y="3"/>
                    <a:pt x="65" y="15"/>
                    <a:pt x="65" y="15"/>
                  </a:cubicBezTo>
                  <a:cubicBezTo>
                    <a:pt x="65" y="15"/>
                    <a:pt x="62" y="0"/>
                    <a:pt x="50" y="0"/>
                  </a:cubicBezTo>
                  <a:cubicBezTo>
                    <a:pt x="29" y="0"/>
                    <a:pt x="23" y="13"/>
                    <a:pt x="26" y="27"/>
                  </a:cubicBezTo>
                  <a:cubicBezTo>
                    <a:pt x="17" y="18"/>
                    <a:pt x="10" y="14"/>
                    <a:pt x="0" y="17"/>
                  </a:cubicBezTo>
                  <a:cubicBezTo>
                    <a:pt x="13" y="18"/>
                    <a:pt x="28" y="34"/>
                    <a:pt x="28" y="34"/>
                  </a:cubicBezTo>
                  <a:cubicBezTo>
                    <a:pt x="28" y="34"/>
                    <a:pt x="26" y="2"/>
                    <a:pt x="48" y="4"/>
                  </a:cubicBezTo>
                  <a:cubicBezTo>
                    <a:pt x="60" y="4"/>
                    <a:pt x="63" y="22"/>
                    <a:pt x="63" y="22"/>
                  </a:cubicBezTo>
                  <a:cubicBezTo>
                    <a:pt x="63" y="22"/>
                    <a:pt x="73" y="6"/>
                    <a:pt x="83" y="9"/>
                  </a:cubicBezTo>
                  <a:cubicBezTo>
                    <a:pt x="98" y="14"/>
                    <a:pt x="91" y="38"/>
                    <a:pt x="91" y="38"/>
                  </a:cubicBezTo>
                  <a:cubicBezTo>
                    <a:pt x="91" y="38"/>
                    <a:pt x="108" y="13"/>
                    <a:pt x="122" y="22"/>
                  </a:cubicBezTo>
                  <a:cubicBezTo>
                    <a:pt x="137" y="32"/>
                    <a:pt x="128" y="40"/>
                    <a:pt x="126" y="44"/>
                  </a:cubicBezTo>
                  <a:cubicBezTo>
                    <a:pt x="131" y="45"/>
                    <a:pt x="140" y="30"/>
                    <a:pt x="131" y="22"/>
                  </a:cubicBezTo>
                  <a:cubicBezTo>
                    <a:pt x="122" y="12"/>
                    <a:pt x="99" y="14"/>
                    <a:pt x="94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37" name="Vrije vorm 489"/>
            <p:cNvSpPr>
              <a:spLocks/>
            </p:cNvSpPr>
            <p:nvPr/>
          </p:nvSpPr>
          <p:spPr bwMode="auto">
            <a:xfrm>
              <a:off x="18145" y="2664542"/>
              <a:ext cx="1091965" cy="541914"/>
            </a:xfrm>
            <a:custGeom>
              <a:avLst/>
              <a:gdLst>
                <a:gd name="T0" fmla="*/ 272 w 284"/>
                <a:gd name="T1" fmla="*/ 62 h 141"/>
                <a:gd name="T2" fmla="*/ 248 w 284"/>
                <a:gd name="T3" fmla="*/ 61 h 141"/>
                <a:gd name="T4" fmla="*/ 233 w 284"/>
                <a:gd name="T5" fmla="*/ 31 h 141"/>
                <a:gd name="T6" fmla="*/ 204 w 284"/>
                <a:gd name="T7" fmla="*/ 41 h 141"/>
                <a:gd name="T8" fmla="*/ 178 w 284"/>
                <a:gd name="T9" fmla="*/ 7 h 141"/>
                <a:gd name="T10" fmla="*/ 135 w 284"/>
                <a:gd name="T11" fmla="*/ 30 h 141"/>
                <a:gd name="T12" fmla="*/ 105 w 284"/>
                <a:gd name="T13" fmla="*/ 3 h 141"/>
                <a:gd name="T14" fmla="*/ 83 w 284"/>
                <a:gd name="T15" fmla="*/ 50 h 141"/>
                <a:gd name="T16" fmla="*/ 50 w 284"/>
                <a:gd name="T17" fmla="*/ 24 h 141"/>
                <a:gd name="T18" fmla="*/ 46 w 284"/>
                <a:gd name="T19" fmla="*/ 53 h 141"/>
                <a:gd name="T20" fmla="*/ 22 w 284"/>
                <a:gd name="T21" fmla="*/ 61 h 141"/>
                <a:gd name="T22" fmla="*/ 43 w 284"/>
                <a:gd name="T23" fmla="*/ 100 h 141"/>
                <a:gd name="T24" fmla="*/ 5 w 284"/>
                <a:gd name="T25" fmla="*/ 108 h 141"/>
                <a:gd name="T26" fmla="*/ 32 w 284"/>
                <a:gd name="T27" fmla="*/ 141 h 141"/>
                <a:gd name="T28" fmla="*/ 13 w 284"/>
                <a:gd name="T29" fmla="*/ 109 h 141"/>
                <a:gd name="T30" fmla="*/ 56 w 284"/>
                <a:gd name="T31" fmla="*/ 108 h 141"/>
                <a:gd name="T32" fmla="*/ 32 w 284"/>
                <a:gd name="T33" fmla="*/ 67 h 141"/>
                <a:gd name="T34" fmla="*/ 62 w 284"/>
                <a:gd name="T35" fmla="*/ 66 h 141"/>
                <a:gd name="T36" fmla="*/ 53 w 284"/>
                <a:gd name="T37" fmla="*/ 34 h 141"/>
                <a:gd name="T38" fmla="*/ 90 w 284"/>
                <a:gd name="T39" fmla="*/ 64 h 141"/>
                <a:gd name="T40" fmla="*/ 108 w 284"/>
                <a:gd name="T41" fmla="*/ 15 h 141"/>
                <a:gd name="T42" fmla="*/ 134 w 284"/>
                <a:gd name="T43" fmla="*/ 44 h 141"/>
                <a:gd name="T44" fmla="*/ 180 w 284"/>
                <a:gd name="T45" fmla="*/ 18 h 141"/>
                <a:gd name="T46" fmla="*/ 200 w 284"/>
                <a:gd name="T47" fmla="*/ 58 h 141"/>
                <a:gd name="T48" fmla="*/ 231 w 284"/>
                <a:gd name="T49" fmla="*/ 40 h 141"/>
                <a:gd name="T50" fmla="*/ 243 w 284"/>
                <a:gd name="T51" fmla="*/ 69 h 141"/>
                <a:gd name="T52" fmla="*/ 268 w 284"/>
                <a:gd name="T53" fmla="*/ 66 h 141"/>
                <a:gd name="T54" fmla="*/ 270 w 284"/>
                <a:gd name="T55" fmla="*/ 80 h 141"/>
                <a:gd name="T56" fmla="*/ 272 w 284"/>
                <a:gd name="T57" fmla="*/ 84 h 141"/>
                <a:gd name="T58" fmla="*/ 272 w 284"/>
                <a:gd name="T59" fmla="*/ 6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4" h="141">
                  <a:moveTo>
                    <a:pt x="272" y="62"/>
                  </a:moveTo>
                  <a:cubicBezTo>
                    <a:pt x="261" y="53"/>
                    <a:pt x="248" y="61"/>
                    <a:pt x="248" y="61"/>
                  </a:cubicBezTo>
                  <a:cubicBezTo>
                    <a:pt x="248" y="61"/>
                    <a:pt x="251" y="38"/>
                    <a:pt x="233" y="31"/>
                  </a:cubicBezTo>
                  <a:cubicBezTo>
                    <a:pt x="214" y="25"/>
                    <a:pt x="204" y="41"/>
                    <a:pt x="204" y="41"/>
                  </a:cubicBezTo>
                  <a:cubicBezTo>
                    <a:pt x="204" y="41"/>
                    <a:pt x="199" y="16"/>
                    <a:pt x="178" y="7"/>
                  </a:cubicBezTo>
                  <a:cubicBezTo>
                    <a:pt x="158" y="0"/>
                    <a:pt x="135" y="30"/>
                    <a:pt x="135" y="30"/>
                  </a:cubicBezTo>
                  <a:cubicBezTo>
                    <a:pt x="135" y="30"/>
                    <a:pt x="132" y="7"/>
                    <a:pt x="105" y="3"/>
                  </a:cubicBezTo>
                  <a:cubicBezTo>
                    <a:pt x="79" y="0"/>
                    <a:pt x="83" y="50"/>
                    <a:pt x="83" y="50"/>
                  </a:cubicBezTo>
                  <a:cubicBezTo>
                    <a:pt x="83" y="50"/>
                    <a:pt x="62" y="19"/>
                    <a:pt x="50" y="24"/>
                  </a:cubicBezTo>
                  <a:cubicBezTo>
                    <a:pt x="33" y="32"/>
                    <a:pt x="46" y="53"/>
                    <a:pt x="46" y="53"/>
                  </a:cubicBezTo>
                  <a:cubicBezTo>
                    <a:pt x="46" y="53"/>
                    <a:pt x="27" y="45"/>
                    <a:pt x="22" y="61"/>
                  </a:cubicBezTo>
                  <a:cubicBezTo>
                    <a:pt x="18" y="71"/>
                    <a:pt x="43" y="100"/>
                    <a:pt x="43" y="100"/>
                  </a:cubicBezTo>
                  <a:cubicBezTo>
                    <a:pt x="43" y="100"/>
                    <a:pt x="12" y="87"/>
                    <a:pt x="5" y="108"/>
                  </a:cubicBezTo>
                  <a:cubicBezTo>
                    <a:pt x="0" y="130"/>
                    <a:pt x="32" y="141"/>
                    <a:pt x="32" y="141"/>
                  </a:cubicBezTo>
                  <a:cubicBezTo>
                    <a:pt x="32" y="141"/>
                    <a:pt x="8" y="121"/>
                    <a:pt x="13" y="109"/>
                  </a:cubicBezTo>
                  <a:cubicBezTo>
                    <a:pt x="17" y="98"/>
                    <a:pt x="56" y="108"/>
                    <a:pt x="56" y="108"/>
                  </a:cubicBezTo>
                  <a:cubicBezTo>
                    <a:pt x="56" y="108"/>
                    <a:pt x="31" y="80"/>
                    <a:pt x="32" y="67"/>
                  </a:cubicBezTo>
                  <a:cubicBezTo>
                    <a:pt x="33" y="52"/>
                    <a:pt x="62" y="66"/>
                    <a:pt x="62" y="66"/>
                  </a:cubicBezTo>
                  <a:cubicBezTo>
                    <a:pt x="62" y="66"/>
                    <a:pt x="43" y="45"/>
                    <a:pt x="53" y="34"/>
                  </a:cubicBezTo>
                  <a:cubicBezTo>
                    <a:pt x="58" y="30"/>
                    <a:pt x="90" y="64"/>
                    <a:pt x="90" y="64"/>
                  </a:cubicBezTo>
                  <a:cubicBezTo>
                    <a:pt x="90" y="64"/>
                    <a:pt x="86" y="11"/>
                    <a:pt x="108" y="15"/>
                  </a:cubicBezTo>
                  <a:cubicBezTo>
                    <a:pt x="132" y="19"/>
                    <a:pt x="134" y="44"/>
                    <a:pt x="134" y="44"/>
                  </a:cubicBezTo>
                  <a:cubicBezTo>
                    <a:pt x="134" y="44"/>
                    <a:pt x="161" y="14"/>
                    <a:pt x="180" y="18"/>
                  </a:cubicBezTo>
                  <a:cubicBezTo>
                    <a:pt x="201" y="23"/>
                    <a:pt x="200" y="58"/>
                    <a:pt x="200" y="58"/>
                  </a:cubicBezTo>
                  <a:cubicBezTo>
                    <a:pt x="200" y="58"/>
                    <a:pt x="217" y="33"/>
                    <a:pt x="231" y="40"/>
                  </a:cubicBezTo>
                  <a:cubicBezTo>
                    <a:pt x="245" y="45"/>
                    <a:pt x="243" y="69"/>
                    <a:pt x="243" y="69"/>
                  </a:cubicBezTo>
                  <a:cubicBezTo>
                    <a:pt x="243" y="69"/>
                    <a:pt x="260" y="61"/>
                    <a:pt x="268" y="66"/>
                  </a:cubicBezTo>
                  <a:cubicBezTo>
                    <a:pt x="274" y="70"/>
                    <a:pt x="270" y="80"/>
                    <a:pt x="270" y="80"/>
                  </a:cubicBezTo>
                  <a:cubicBezTo>
                    <a:pt x="272" y="84"/>
                    <a:pt x="272" y="84"/>
                    <a:pt x="272" y="84"/>
                  </a:cubicBezTo>
                  <a:cubicBezTo>
                    <a:pt x="272" y="84"/>
                    <a:pt x="284" y="70"/>
                    <a:pt x="272" y="6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38" name="Vrije vorm 490"/>
            <p:cNvSpPr>
              <a:spLocks/>
            </p:cNvSpPr>
            <p:nvPr/>
          </p:nvSpPr>
          <p:spPr bwMode="auto">
            <a:xfrm>
              <a:off x="340364" y="2952586"/>
              <a:ext cx="603754" cy="219695"/>
            </a:xfrm>
            <a:custGeom>
              <a:avLst/>
              <a:gdLst>
                <a:gd name="T0" fmla="*/ 128 w 157"/>
                <a:gd name="T1" fmla="*/ 34 h 57"/>
                <a:gd name="T2" fmla="*/ 101 w 157"/>
                <a:gd name="T3" fmla="*/ 0 h 57"/>
                <a:gd name="T4" fmla="*/ 84 w 157"/>
                <a:gd name="T5" fmla="*/ 19 h 57"/>
                <a:gd name="T6" fmla="*/ 65 w 157"/>
                <a:gd name="T7" fmla="*/ 5 h 57"/>
                <a:gd name="T8" fmla="*/ 50 w 157"/>
                <a:gd name="T9" fmla="*/ 39 h 57"/>
                <a:gd name="T10" fmla="*/ 10 w 157"/>
                <a:gd name="T11" fmla="*/ 26 h 57"/>
                <a:gd name="T12" fmla="*/ 16 w 157"/>
                <a:gd name="T13" fmla="*/ 55 h 57"/>
                <a:gd name="T14" fmla="*/ 19 w 157"/>
                <a:gd name="T15" fmla="*/ 27 h 57"/>
                <a:gd name="T16" fmla="*/ 55 w 157"/>
                <a:gd name="T17" fmla="*/ 47 h 57"/>
                <a:gd name="T18" fmla="*/ 64 w 157"/>
                <a:gd name="T19" fmla="*/ 13 h 57"/>
                <a:gd name="T20" fmla="*/ 87 w 157"/>
                <a:gd name="T21" fmla="*/ 27 h 57"/>
                <a:gd name="T22" fmla="*/ 103 w 157"/>
                <a:gd name="T23" fmla="*/ 5 h 57"/>
                <a:gd name="T24" fmla="*/ 126 w 157"/>
                <a:gd name="T25" fmla="*/ 42 h 57"/>
                <a:gd name="T26" fmla="*/ 157 w 157"/>
                <a:gd name="T27" fmla="*/ 22 h 57"/>
                <a:gd name="T28" fmla="*/ 128 w 157"/>
                <a:gd name="T29" fmla="*/ 3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7" h="57">
                  <a:moveTo>
                    <a:pt x="128" y="34"/>
                  </a:moveTo>
                  <a:cubicBezTo>
                    <a:pt x="133" y="17"/>
                    <a:pt x="125" y="0"/>
                    <a:pt x="101" y="0"/>
                  </a:cubicBezTo>
                  <a:cubicBezTo>
                    <a:pt x="87" y="0"/>
                    <a:pt x="84" y="19"/>
                    <a:pt x="84" y="19"/>
                  </a:cubicBezTo>
                  <a:cubicBezTo>
                    <a:pt x="84" y="19"/>
                    <a:pt x="80" y="5"/>
                    <a:pt x="65" y="5"/>
                  </a:cubicBezTo>
                  <a:cubicBezTo>
                    <a:pt x="47" y="5"/>
                    <a:pt x="45" y="21"/>
                    <a:pt x="50" y="39"/>
                  </a:cubicBezTo>
                  <a:cubicBezTo>
                    <a:pt x="45" y="18"/>
                    <a:pt x="20" y="15"/>
                    <a:pt x="10" y="26"/>
                  </a:cubicBezTo>
                  <a:cubicBezTo>
                    <a:pt x="0" y="38"/>
                    <a:pt x="10" y="57"/>
                    <a:pt x="16" y="55"/>
                  </a:cubicBezTo>
                  <a:cubicBezTo>
                    <a:pt x="14" y="49"/>
                    <a:pt x="3" y="39"/>
                    <a:pt x="19" y="27"/>
                  </a:cubicBezTo>
                  <a:cubicBezTo>
                    <a:pt x="35" y="17"/>
                    <a:pt x="55" y="47"/>
                    <a:pt x="55" y="47"/>
                  </a:cubicBezTo>
                  <a:cubicBezTo>
                    <a:pt x="55" y="47"/>
                    <a:pt x="47" y="18"/>
                    <a:pt x="64" y="13"/>
                  </a:cubicBezTo>
                  <a:cubicBezTo>
                    <a:pt x="74" y="9"/>
                    <a:pt x="87" y="27"/>
                    <a:pt x="87" y="27"/>
                  </a:cubicBezTo>
                  <a:cubicBezTo>
                    <a:pt x="87" y="27"/>
                    <a:pt x="89" y="6"/>
                    <a:pt x="103" y="5"/>
                  </a:cubicBezTo>
                  <a:cubicBezTo>
                    <a:pt x="128" y="4"/>
                    <a:pt x="126" y="42"/>
                    <a:pt x="126" y="42"/>
                  </a:cubicBezTo>
                  <a:cubicBezTo>
                    <a:pt x="126" y="42"/>
                    <a:pt x="142" y="23"/>
                    <a:pt x="157" y="22"/>
                  </a:cubicBezTo>
                  <a:cubicBezTo>
                    <a:pt x="145" y="18"/>
                    <a:pt x="138" y="23"/>
                    <a:pt x="128" y="3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39" name="Vrije vorm 485"/>
            <p:cNvSpPr>
              <a:spLocks/>
            </p:cNvSpPr>
            <p:nvPr/>
          </p:nvSpPr>
          <p:spPr bwMode="auto">
            <a:xfrm rot="20750629">
              <a:off x="4401465" y="4322999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</p:grpSp>
      <p:grpSp>
        <p:nvGrpSpPr>
          <p:cNvPr id="40" name="Groep 39"/>
          <p:cNvGrpSpPr/>
          <p:nvPr/>
        </p:nvGrpSpPr>
        <p:grpSpPr>
          <a:xfrm rot="18988672">
            <a:off x="68557" y="189622"/>
            <a:ext cx="517230" cy="587584"/>
            <a:chOff x="11036616" y="1071278"/>
            <a:chExt cx="1030189" cy="1170315"/>
          </a:xfrm>
        </p:grpSpPr>
        <p:sp>
          <p:nvSpPr>
            <p:cNvPr id="41" name="Vrije vorm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42" name="Vrije vorm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43" name="Vrije vorm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44" name="Vrije vorm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45" name="Vrije vorm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46" name="Vrije vorm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47" name="Vrije vorm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48" name="Vrije vorm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</p:grpSp>
      <p:sp>
        <p:nvSpPr>
          <p:cNvPr id="49" name="Vrije vorm 500"/>
          <p:cNvSpPr>
            <a:spLocks/>
          </p:cNvSpPr>
          <p:nvPr/>
        </p:nvSpPr>
        <p:spPr bwMode="auto">
          <a:xfrm>
            <a:off x="3284322" y="4664178"/>
            <a:ext cx="8902911" cy="2193823"/>
          </a:xfrm>
          <a:custGeom>
            <a:avLst/>
            <a:gdLst/>
            <a:ahLst/>
            <a:cxnLst/>
            <a:rect l="l" t="t" r="r" b="b"/>
            <a:pathLst>
              <a:path w="8267700" h="2293105">
                <a:moveTo>
                  <a:pt x="4743185" y="368"/>
                </a:moveTo>
                <a:cubicBezTo>
                  <a:pt x="6928973" y="16536"/>
                  <a:pt x="8267663" y="560431"/>
                  <a:pt x="8267700" y="560446"/>
                </a:cubicBezTo>
                <a:cubicBezTo>
                  <a:pt x="8267700" y="560446"/>
                  <a:pt x="8267700" y="560446"/>
                  <a:pt x="8267700" y="2293105"/>
                </a:cubicBezTo>
                <a:lnTo>
                  <a:pt x="1166883" y="2293105"/>
                </a:lnTo>
                <a:cubicBezTo>
                  <a:pt x="996616" y="2071254"/>
                  <a:pt x="661109" y="1634102"/>
                  <a:pt x="0" y="772704"/>
                </a:cubicBezTo>
                <a:cubicBezTo>
                  <a:pt x="1815239" y="170954"/>
                  <a:pt x="3431694" y="-9332"/>
                  <a:pt x="4743185" y="36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grpSp>
        <p:nvGrpSpPr>
          <p:cNvPr id="50" name="Groep 49"/>
          <p:cNvGrpSpPr/>
          <p:nvPr/>
        </p:nvGrpSpPr>
        <p:grpSpPr>
          <a:xfrm>
            <a:off x="11434163" y="6542"/>
            <a:ext cx="679129" cy="712528"/>
            <a:chOff x="11231706" y="127529"/>
            <a:chExt cx="679129" cy="712528"/>
          </a:xfrm>
        </p:grpSpPr>
        <p:sp>
          <p:nvSpPr>
            <p:cNvPr id="51" name="Vrije vorm 36"/>
            <p:cNvSpPr>
              <a:spLocks/>
            </p:cNvSpPr>
            <p:nvPr/>
          </p:nvSpPr>
          <p:spPr bwMode="auto">
            <a:xfrm rot="20399546">
              <a:off x="11674805" y="635788"/>
              <a:ext cx="133527" cy="204269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52" name="Vrije vorm 37"/>
            <p:cNvSpPr>
              <a:spLocks/>
            </p:cNvSpPr>
            <p:nvPr/>
          </p:nvSpPr>
          <p:spPr bwMode="auto">
            <a:xfrm rot="20399546">
              <a:off x="11231706" y="127529"/>
              <a:ext cx="679129" cy="644642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53" name="Vrije vorm 38"/>
            <p:cNvSpPr>
              <a:spLocks/>
            </p:cNvSpPr>
            <p:nvPr/>
          </p:nvSpPr>
          <p:spPr bwMode="auto">
            <a:xfrm rot="20399546">
              <a:off x="11276592" y="184419"/>
              <a:ext cx="573899" cy="599543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54" name="Vrije vorm 39"/>
            <p:cNvSpPr>
              <a:spLocks/>
            </p:cNvSpPr>
            <p:nvPr/>
          </p:nvSpPr>
          <p:spPr bwMode="auto">
            <a:xfrm rot="20399546">
              <a:off x="11486218" y="306755"/>
              <a:ext cx="188352" cy="380241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55" name="Vrije vorm 40"/>
            <p:cNvSpPr>
              <a:spLocks/>
            </p:cNvSpPr>
            <p:nvPr/>
          </p:nvSpPr>
          <p:spPr bwMode="auto">
            <a:xfrm rot="20399546">
              <a:off x="11632851" y="298738"/>
              <a:ext cx="112304" cy="248483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56" name="Vrije vorm 41"/>
            <p:cNvSpPr>
              <a:spLocks/>
            </p:cNvSpPr>
            <p:nvPr/>
          </p:nvSpPr>
          <p:spPr bwMode="auto">
            <a:xfrm rot="20399546">
              <a:off x="11710444" y="508051"/>
              <a:ext cx="144138" cy="90197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57" name="Vrije vorm 42"/>
            <p:cNvSpPr>
              <a:spLocks/>
            </p:cNvSpPr>
            <p:nvPr/>
          </p:nvSpPr>
          <p:spPr bwMode="auto">
            <a:xfrm rot="20399546">
              <a:off x="11538078" y="665049"/>
              <a:ext cx="157402" cy="52173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58" name="Vrije vorm 43"/>
            <p:cNvSpPr>
              <a:spLocks/>
            </p:cNvSpPr>
            <p:nvPr/>
          </p:nvSpPr>
          <p:spPr bwMode="auto">
            <a:xfrm rot="20399546">
              <a:off x="11385593" y="578185"/>
              <a:ext cx="265285" cy="98155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</p:grpSp>
      <p:sp>
        <p:nvSpPr>
          <p:cNvPr id="59" name="Vrije vorm 413"/>
          <p:cNvSpPr>
            <a:spLocks/>
          </p:cNvSpPr>
          <p:nvPr/>
        </p:nvSpPr>
        <p:spPr bwMode="auto">
          <a:xfrm>
            <a:off x="-23365" y="3007512"/>
            <a:ext cx="12188952" cy="3850488"/>
          </a:xfrm>
          <a:custGeom>
            <a:avLst/>
            <a:gdLst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850488">
                <a:moveTo>
                  <a:pt x="282858" y="953"/>
                </a:moveTo>
                <a:cubicBezTo>
                  <a:pt x="949832" y="12603"/>
                  <a:pt x="1183508" y="-67001"/>
                  <a:pt x="2374306" y="434202"/>
                </a:cubicBezTo>
                <a:cubicBezTo>
                  <a:pt x="3565104" y="935405"/>
                  <a:pt x="5388766" y="2877142"/>
                  <a:pt x="7427648" y="3008169"/>
                </a:cubicBezTo>
                <a:cubicBezTo>
                  <a:pt x="9179895" y="3120776"/>
                  <a:pt x="10439965" y="2790445"/>
                  <a:pt x="12188952" y="2149941"/>
                </a:cubicBezTo>
                <a:lnTo>
                  <a:pt x="12188952" y="3850488"/>
                </a:lnTo>
                <a:lnTo>
                  <a:pt x="0" y="3850488"/>
                </a:lnTo>
                <a:lnTo>
                  <a:pt x="0" y="2369"/>
                </a:lnTo>
                <a:cubicBezTo>
                  <a:pt x="93242" y="-167"/>
                  <a:pt x="187576" y="-711"/>
                  <a:pt x="282858" y="953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60" name="Vrije vorm 414"/>
          <p:cNvSpPr>
            <a:spLocks/>
          </p:cNvSpPr>
          <p:nvPr/>
        </p:nvSpPr>
        <p:spPr bwMode="auto">
          <a:xfrm>
            <a:off x="-23365" y="3324746"/>
            <a:ext cx="12188952" cy="3383191"/>
          </a:xfrm>
          <a:custGeom>
            <a:avLst/>
            <a:gdLst/>
            <a:ahLst/>
            <a:cxnLst/>
            <a:rect l="l" t="t" r="r" b="b"/>
            <a:pathLst>
              <a:path w="12226444" h="3383191">
                <a:moveTo>
                  <a:pt x="0" y="0"/>
                </a:moveTo>
                <a:cubicBezTo>
                  <a:pt x="4849618" y="341726"/>
                  <a:pt x="5060396" y="5340190"/>
                  <a:pt x="12226444" y="1871560"/>
                </a:cubicBezTo>
                <a:lnTo>
                  <a:pt x="12226444" y="2023822"/>
                </a:lnTo>
                <a:cubicBezTo>
                  <a:pt x="8197021" y="4374285"/>
                  <a:pt x="5724658" y="3266285"/>
                  <a:pt x="3368145" y="1776645"/>
                </a:cubicBezTo>
                <a:cubicBezTo>
                  <a:pt x="1574961" y="643106"/>
                  <a:pt x="605914" y="543871"/>
                  <a:pt x="0" y="47757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grpSp>
        <p:nvGrpSpPr>
          <p:cNvPr id="61" name="Groep 5"/>
          <p:cNvGrpSpPr>
            <a:grpSpLocks noChangeAspect="1"/>
          </p:cNvGrpSpPr>
          <p:nvPr/>
        </p:nvGrpSpPr>
        <p:grpSpPr bwMode="auto">
          <a:xfrm>
            <a:off x="-1519" y="854145"/>
            <a:ext cx="1881474" cy="2341763"/>
            <a:chOff x="3000" y="1116"/>
            <a:chExt cx="1680" cy="2091"/>
          </a:xfrm>
        </p:grpSpPr>
        <p:sp>
          <p:nvSpPr>
            <p:cNvPr id="62" name="Vrije vorm 6"/>
            <p:cNvSpPr>
              <a:spLocks/>
            </p:cNvSpPr>
            <p:nvPr/>
          </p:nvSpPr>
          <p:spPr bwMode="auto">
            <a:xfrm>
              <a:off x="3019" y="2576"/>
              <a:ext cx="85" cy="93"/>
            </a:xfrm>
            <a:custGeom>
              <a:avLst/>
              <a:gdLst>
                <a:gd name="T0" fmla="*/ 0 w 36"/>
                <a:gd name="T1" fmla="*/ 32 h 39"/>
                <a:gd name="T2" fmla="*/ 2 w 36"/>
                <a:gd name="T3" fmla="*/ 39 h 39"/>
                <a:gd name="T4" fmla="*/ 26 w 36"/>
                <a:gd name="T5" fmla="*/ 0 h 39"/>
                <a:gd name="T6" fmla="*/ 0 w 36"/>
                <a:gd name="T7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9">
                  <a:moveTo>
                    <a:pt x="0" y="32"/>
                  </a:moveTo>
                  <a:cubicBezTo>
                    <a:pt x="0" y="32"/>
                    <a:pt x="0" y="36"/>
                    <a:pt x="2" y="39"/>
                  </a:cubicBezTo>
                  <a:cubicBezTo>
                    <a:pt x="33" y="25"/>
                    <a:pt x="36" y="20"/>
                    <a:pt x="26" y="0"/>
                  </a:cubicBezTo>
                  <a:cubicBezTo>
                    <a:pt x="32" y="29"/>
                    <a:pt x="0" y="32"/>
                    <a:pt x="0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63" name="Vrije vorm 7"/>
            <p:cNvSpPr>
              <a:spLocks/>
            </p:cNvSpPr>
            <p:nvPr/>
          </p:nvSpPr>
          <p:spPr bwMode="auto">
            <a:xfrm>
              <a:off x="3057" y="2617"/>
              <a:ext cx="116" cy="73"/>
            </a:xfrm>
            <a:custGeom>
              <a:avLst/>
              <a:gdLst>
                <a:gd name="T0" fmla="*/ 37 w 49"/>
                <a:gd name="T1" fmla="*/ 17 h 31"/>
                <a:gd name="T2" fmla="*/ 13 w 49"/>
                <a:gd name="T3" fmla="*/ 23 h 31"/>
                <a:gd name="T4" fmla="*/ 5 w 49"/>
                <a:gd name="T5" fmla="*/ 13 h 31"/>
                <a:gd name="T6" fmla="*/ 0 w 49"/>
                <a:gd name="T7" fmla="*/ 20 h 31"/>
                <a:gd name="T8" fmla="*/ 14 w 49"/>
                <a:gd name="T9" fmla="*/ 31 h 31"/>
                <a:gd name="T10" fmla="*/ 43 w 49"/>
                <a:gd name="T11" fmla="*/ 20 h 31"/>
                <a:gd name="T12" fmla="*/ 49 w 49"/>
                <a:gd name="T13" fmla="*/ 0 h 31"/>
                <a:gd name="T14" fmla="*/ 37 w 49"/>
                <a:gd name="T15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31">
                  <a:moveTo>
                    <a:pt x="37" y="17"/>
                  </a:moveTo>
                  <a:cubicBezTo>
                    <a:pt x="34" y="18"/>
                    <a:pt x="21" y="23"/>
                    <a:pt x="13" y="23"/>
                  </a:cubicBezTo>
                  <a:cubicBezTo>
                    <a:pt x="6" y="22"/>
                    <a:pt x="5" y="13"/>
                    <a:pt x="5" y="1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5" y="31"/>
                    <a:pt x="14" y="31"/>
                  </a:cubicBezTo>
                  <a:cubicBezTo>
                    <a:pt x="24" y="31"/>
                    <a:pt x="37" y="27"/>
                    <a:pt x="43" y="20"/>
                  </a:cubicBezTo>
                  <a:cubicBezTo>
                    <a:pt x="49" y="14"/>
                    <a:pt x="49" y="0"/>
                    <a:pt x="49" y="0"/>
                  </a:cubicBezTo>
                  <a:cubicBezTo>
                    <a:pt x="49" y="0"/>
                    <a:pt x="39" y="16"/>
                    <a:pt x="3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64" name="Vrije vorm 8"/>
            <p:cNvSpPr>
              <a:spLocks/>
            </p:cNvSpPr>
            <p:nvPr/>
          </p:nvSpPr>
          <p:spPr bwMode="auto">
            <a:xfrm>
              <a:off x="3133" y="2676"/>
              <a:ext cx="71" cy="23"/>
            </a:xfrm>
            <a:custGeom>
              <a:avLst/>
              <a:gdLst>
                <a:gd name="T0" fmla="*/ 13 w 30"/>
                <a:gd name="T1" fmla="*/ 5 h 10"/>
                <a:gd name="T2" fmla="*/ 6 w 30"/>
                <a:gd name="T3" fmla="*/ 0 h 10"/>
                <a:gd name="T4" fmla="*/ 0 w 30"/>
                <a:gd name="T5" fmla="*/ 1 h 10"/>
                <a:gd name="T6" fmla="*/ 13 w 30"/>
                <a:gd name="T7" fmla="*/ 10 h 10"/>
                <a:gd name="T8" fmla="*/ 30 w 30"/>
                <a:gd name="T9" fmla="*/ 1 h 10"/>
                <a:gd name="T10" fmla="*/ 13 w 30"/>
                <a:gd name="T1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0">
                  <a:moveTo>
                    <a:pt x="13" y="5"/>
                  </a:moveTo>
                  <a:cubicBezTo>
                    <a:pt x="9" y="4"/>
                    <a:pt x="6" y="0"/>
                    <a:pt x="6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6" y="10"/>
                    <a:pt x="13" y="10"/>
                  </a:cubicBezTo>
                  <a:cubicBezTo>
                    <a:pt x="20" y="10"/>
                    <a:pt x="27" y="7"/>
                    <a:pt x="30" y="1"/>
                  </a:cubicBezTo>
                  <a:cubicBezTo>
                    <a:pt x="25" y="4"/>
                    <a:pt x="18" y="6"/>
                    <a:pt x="13" y="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65" name="Vrije vorm 9"/>
            <p:cNvSpPr>
              <a:spLocks/>
            </p:cNvSpPr>
            <p:nvPr/>
          </p:nvSpPr>
          <p:spPr bwMode="auto">
            <a:xfrm>
              <a:off x="3003" y="2742"/>
              <a:ext cx="234" cy="198"/>
            </a:xfrm>
            <a:custGeom>
              <a:avLst/>
              <a:gdLst>
                <a:gd name="T0" fmla="*/ 11 w 99"/>
                <a:gd name="T1" fmla="*/ 9 h 84"/>
                <a:gd name="T2" fmla="*/ 19 w 99"/>
                <a:gd name="T3" fmla="*/ 30 h 84"/>
                <a:gd name="T4" fmla="*/ 51 w 99"/>
                <a:gd name="T5" fmla="*/ 29 h 84"/>
                <a:gd name="T6" fmla="*/ 54 w 99"/>
                <a:gd name="T7" fmla="*/ 54 h 84"/>
                <a:gd name="T8" fmla="*/ 75 w 99"/>
                <a:gd name="T9" fmla="*/ 51 h 84"/>
                <a:gd name="T10" fmla="*/ 76 w 99"/>
                <a:gd name="T11" fmla="*/ 69 h 84"/>
                <a:gd name="T12" fmla="*/ 90 w 99"/>
                <a:gd name="T13" fmla="*/ 73 h 84"/>
                <a:gd name="T14" fmla="*/ 88 w 99"/>
                <a:gd name="T15" fmla="*/ 82 h 84"/>
                <a:gd name="T16" fmla="*/ 89 w 99"/>
                <a:gd name="T17" fmla="*/ 84 h 84"/>
                <a:gd name="T18" fmla="*/ 93 w 99"/>
                <a:gd name="T19" fmla="*/ 72 h 84"/>
                <a:gd name="T20" fmla="*/ 80 w 99"/>
                <a:gd name="T21" fmla="*/ 66 h 84"/>
                <a:gd name="T22" fmla="*/ 78 w 99"/>
                <a:gd name="T23" fmla="*/ 48 h 84"/>
                <a:gd name="T24" fmla="*/ 60 w 99"/>
                <a:gd name="T25" fmla="*/ 45 h 84"/>
                <a:gd name="T26" fmla="*/ 52 w 99"/>
                <a:gd name="T27" fmla="*/ 23 h 84"/>
                <a:gd name="T28" fmla="*/ 22 w 99"/>
                <a:gd name="T29" fmla="*/ 24 h 84"/>
                <a:gd name="T30" fmla="*/ 12 w 99"/>
                <a:gd name="T31" fmla="*/ 3 h 84"/>
                <a:gd name="T32" fmla="*/ 0 w 99"/>
                <a:gd name="T33" fmla="*/ 4 h 84"/>
                <a:gd name="T34" fmla="*/ 0 w 99"/>
                <a:gd name="T35" fmla="*/ 11 h 84"/>
                <a:gd name="T36" fmla="*/ 11 w 99"/>
                <a:gd name="T37" fmla="*/ 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84">
                  <a:moveTo>
                    <a:pt x="11" y="9"/>
                  </a:moveTo>
                  <a:cubicBezTo>
                    <a:pt x="24" y="16"/>
                    <a:pt x="19" y="30"/>
                    <a:pt x="19" y="30"/>
                  </a:cubicBezTo>
                  <a:cubicBezTo>
                    <a:pt x="19" y="30"/>
                    <a:pt x="40" y="22"/>
                    <a:pt x="51" y="29"/>
                  </a:cubicBezTo>
                  <a:cubicBezTo>
                    <a:pt x="61" y="35"/>
                    <a:pt x="54" y="54"/>
                    <a:pt x="54" y="54"/>
                  </a:cubicBezTo>
                  <a:cubicBezTo>
                    <a:pt x="54" y="54"/>
                    <a:pt x="68" y="44"/>
                    <a:pt x="75" y="51"/>
                  </a:cubicBezTo>
                  <a:cubicBezTo>
                    <a:pt x="81" y="58"/>
                    <a:pt x="76" y="69"/>
                    <a:pt x="76" y="69"/>
                  </a:cubicBezTo>
                  <a:cubicBezTo>
                    <a:pt x="76" y="69"/>
                    <a:pt x="86" y="69"/>
                    <a:pt x="90" y="73"/>
                  </a:cubicBezTo>
                  <a:cubicBezTo>
                    <a:pt x="93" y="78"/>
                    <a:pt x="88" y="82"/>
                    <a:pt x="88" y="82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89" y="84"/>
                    <a:pt x="99" y="80"/>
                    <a:pt x="93" y="72"/>
                  </a:cubicBezTo>
                  <a:cubicBezTo>
                    <a:pt x="88" y="65"/>
                    <a:pt x="80" y="66"/>
                    <a:pt x="80" y="66"/>
                  </a:cubicBezTo>
                  <a:cubicBezTo>
                    <a:pt x="80" y="66"/>
                    <a:pt x="87" y="55"/>
                    <a:pt x="78" y="48"/>
                  </a:cubicBezTo>
                  <a:cubicBezTo>
                    <a:pt x="68" y="40"/>
                    <a:pt x="60" y="45"/>
                    <a:pt x="60" y="45"/>
                  </a:cubicBezTo>
                  <a:cubicBezTo>
                    <a:pt x="60" y="45"/>
                    <a:pt x="62" y="32"/>
                    <a:pt x="52" y="23"/>
                  </a:cubicBezTo>
                  <a:cubicBezTo>
                    <a:pt x="41" y="13"/>
                    <a:pt x="22" y="24"/>
                    <a:pt x="22" y="24"/>
                  </a:cubicBezTo>
                  <a:cubicBezTo>
                    <a:pt x="22" y="24"/>
                    <a:pt x="26" y="11"/>
                    <a:pt x="12" y="3"/>
                  </a:cubicBezTo>
                  <a:cubicBezTo>
                    <a:pt x="7" y="0"/>
                    <a:pt x="4" y="1"/>
                    <a:pt x="0" y="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8"/>
                    <a:pt x="7" y="7"/>
                    <a:pt x="11" y="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66" name="Vrije vorm 10"/>
            <p:cNvSpPr>
              <a:spLocks/>
            </p:cNvSpPr>
            <p:nvPr/>
          </p:nvSpPr>
          <p:spPr bwMode="auto">
            <a:xfrm>
              <a:off x="4590" y="2068"/>
              <a:ext cx="90" cy="22"/>
            </a:xfrm>
            <a:custGeom>
              <a:avLst/>
              <a:gdLst>
                <a:gd name="T0" fmla="*/ 38 w 38"/>
                <a:gd name="T1" fmla="*/ 6 h 9"/>
                <a:gd name="T2" fmla="*/ 10 w 38"/>
                <a:gd name="T3" fmla="*/ 0 h 9"/>
                <a:gd name="T4" fmla="*/ 1 w 38"/>
                <a:gd name="T5" fmla="*/ 0 h 9"/>
                <a:gd name="T6" fmla="*/ 0 w 38"/>
                <a:gd name="T7" fmla="*/ 9 h 9"/>
                <a:gd name="T8" fmla="*/ 38 w 38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9">
                  <a:moveTo>
                    <a:pt x="38" y="6"/>
                  </a:moveTo>
                  <a:cubicBezTo>
                    <a:pt x="38" y="6"/>
                    <a:pt x="23" y="0"/>
                    <a:pt x="10" y="0"/>
                  </a:cubicBezTo>
                  <a:cubicBezTo>
                    <a:pt x="9" y="0"/>
                    <a:pt x="6" y="0"/>
                    <a:pt x="1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0" y="7"/>
                    <a:pt x="38" y="6"/>
                    <a:pt x="38" y="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67" name="Vrije vorm 11"/>
            <p:cNvSpPr>
              <a:spLocks/>
            </p:cNvSpPr>
            <p:nvPr/>
          </p:nvSpPr>
          <p:spPr bwMode="auto">
            <a:xfrm>
              <a:off x="3000" y="1631"/>
              <a:ext cx="1600" cy="1531"/>
            </a:xfrm>
            <a:custGeom>
              <a:avLst/>
              <a:gdLst>
                <a:gd name="T0" fmla="*/ 669 w 677"/>
                <a:gd name="T1" fmla="*/ 175 h 648"/>
                <a:gd name="T2" fmla="*/ 485 w 677"/>
                <a:gd name="T3" fmla="*/ 89 h 648"/>
                <a:gd name="T4" fmla="*/ 381 w 677"/>
                <a:gd name="T5" fmla="*/ 36 h 648"/>
                <a:gd name="T6" fmla="*/ 307 w 677"/>
                <a:gd name="T7" fmla="*/ 0 h 648"/>
                <a:gd name="T8" fmla="*/ 207 w 677"/>
                <a:gd name="T9" fmla="*/ 44 h 648"/>
                <a:gd name="T10" fmla="*/ 195 w 677"/>
                <a:gd name="T11" fmla="*/ 49 h 648"/>
                <a:gd name="T12" fmla="*/ 195 w 677"/>
                <a:gd name="T13" fmla="*/ 51 h 648"/>
                <a:gd name="T14" fmla="*/ 100 w 677"/>
                <a:gd name="T15" fmla="*/ 94 h 648"/>
                <a:gd name="T16" fmla="*/ 0 w 677"/>
                <a:gd name="T17" fmla="*/ 140 h 648"/>
                <a:gd name="T18" fmla="*/ 0 w 677"/>
                <a:gd name="T19" fmla="*/ 642 h 648"/>
                <a:gd name="T20" fmla="*/ 82 w 677"/>
                <a:gd name="T21" fmla="*/ 640 h 648"/>
                <a:gd name="T22" fmla="*/ 201 w 677"/>
                <a:gd name="T23" fmla="*/ 644 h 648"/>
                <a:gd name="T24" fmla="*/ 236 w 677"/>
                <a:gd name="T25" fmla="*/ 644 h 648"/>
                <a:gd name="T26" fmla="*/ 407 w 677"/>
                <a:gd name="T27" fmla="*/ 644 h 648"/>
                <a:gd name="T28" fmla="*/ 455 w 677"/>
                <a:gd name="T29" fmla="*/ 648 h 648"/>
                <a:gd name="T30" fmla="*/ 548 w 677"/>
                <a:gd name="T31" fmla="*/ 638 h 648"/>
                <a:gd name="T32" fmla="*/ 632 w 677"/>
                <a:gd name="T33" fmla="*/ 643 h 648"/>
                <a:gd name="T34" fmla="*/ 677 w 677"/>
                <a:gd name="T35" fmla="*/ 178 h 648"/>
                <a:gd name="T36" fmla="*/ 669 w 677"/>
                <a:gd name="T37" fmla="*/ 175 h 648"/>
                <a:gd name="T38" fmla="*/ 669 w 677"/>
                <a:gd name="T39" fmla="*/ 175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77" h="648">
                  <a:moveTo>
                    <a:pt x="669" y="175"/>
                  </a:moveTo>
                  <a:cubicBezTo>
                    <a:pt x="485" y="89"/>
                    <a:pt x="485" y="89"/>
                    <a:pt x="485" y="89"/>
                  </a:cubicBezTo>
                  <a:cubicBezTo>
                    <a:pt x="381" y="36"/>
                    <a:pt x="381" y="36"/>
                    <a:pt x="381" y="36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195" y="49"/>
                    <a:pt x="195" y="49"/>
                    <a:pt x="195" y="49"/>
                  </a:cubicBezTo>
                  <a:cubicBezTo>
                    <a:pt x="195" y="51"/>
                    <a:pt x="195" y="51"/>
                    <a:pt x="195" y="51"/>
                  </a:cubicBezTo>
                  <a:cubicBezTo>
                    <a:pt x="100" y="94"/>
                    <a:pt x="100" y="94"/>
                    <a:pt x="100" y="94"/>
                  </a:cubicBezTo>
                  <a:cubicBezTo>
                    <a:pt x="52" y="115"/>
                    <a:pt x="21" y="130"/>
                    <a:pt x="0" y="140"/>
                  </a:cubicBezTo>
                  <a:cubicBezTo>
                    <a:pt x="0" y="642"/>
                    <a:pt x="0" y="642"/>
                    <a:pt x="0" y="642"/>
                  </a:cubicBezTo>
                  <a:cubicBezTo>
                    <a:pt x="82" y="640"/>
                    <a:pt x="82" y="640"/>
                    <a:pt x="82" y="640"/>
                  </a:cubicBezTo>
                  <a:cubicBezTo>
                    <a:pt x="201" y="644"/>
                    <a:pt x="201" y="644"/>
                    <a:pt x="201" y="644"/>
                  </a:cubicBezTo>
                  <a:cubicBezTo>
                    <a:pt x="236" y="644"/>
                    <a:pt x="236" y="644"/>
                    <a:pt x="236" y="644"/>
                  </a:cubicBezTo>
                  <a:cubicBezTo>
                    <a:pt x="236" y="644"/>
                    <a:pt x="318" y="644"/>
                    <a:pt x="407" y="644"/>
                  </a:cubicBezTo>
                  <a:cubicBezTo>
                    <a:pt x="419" y="644"/>
                    <a:pt x="443" y="648"/>
                    <a:pt x="455" y="648"/>
                  </a:cubicBezTo>
                  <a:cubicBezTo>
                    <a:pt x="489" y="648"/>
                    <a:pt x="519" y="638"/>
                    <a:pt x="548" y="638"/>
                  </a:cubicBezTo>
                  <a:cubicBezTo>
                    <a:pt x="603" y="638"/>
                    <a:pt x="632" y="643"/>
                    <a:pt x="632" y="643"/>
                  </a:cubicBezTo>
                  <a:cubicBezTo>
                    <a:pt x="677" y="178"/>
                    <a:pt x="677" y="178"/>
                    <a:pt x="677" y="178"/>
                  </a:cubicBezTo>
                  <a:cubicBezTo>
                    <a:pt x="669" y="175"/>
                    <a:pt x="669" y="175"/>
                    <a:pt x="669" y="175"/>
                  </a:cubicBezTo>
                  <a:cubicBezTo>
                    <a:pt x="669" y="175"/>
                    <a:pt x="669" y="175"/>
                    <a:pt x="669" y="17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68" name="Vrije vorm 12"/>
            <p:cNvSpPr>
              <a:spLocks/>
            </p:cNvSpPr>
            <p:nvPr/>
          </p:nvSpPr>
          <p:spPr bwMode="auto">
            <a:xfrm>
              <a:off x="3433" y="1740"/>
              <a:ext cx="560" cy="17"/>
            </a:xfrm>
            <a:custGeom>
              <a:avLst/>
              <a:gdLst>
                <a:gd name="T0" fmla="*/ 237 w 237"/>
                <a:gd name="T1" fmla="*/ 7 h 7"/>
                <a:gd name="T2" fmla="*/ 229 w 237"/>
                <a:gd name="T3" fmla="*/ 3 h 7"/>
                <a:gd name="T4" fmla="*/ 129 w 237"/>
                <a:gd name="T5" fmla="*/ 1 h 7"/>
                <a:gd name="T6" fmla="*/ 13 w 237"/>
                <a:gd name="T7" fmla="*/ 0 h 7"/>
                <a:gd name="T8" fmla="*/ 12 w 237"/>
                <a:gd name="T9" fmla="*/ 0 h 7"/>
                <a:gd name="T10" fmla="*/ 12 w 237"/>
                <a:gd name="T11" fmla="*/ 2 h 7"/>
                <a:gd name="T12" fmla="*/ 0 w 237"/>
                <a:gd name="T13" fmla="*/ 6 h 7"/>
                <a:gd name="T14" fmla="*/ 26 w 237"/>
                <a:gd name="T15" fmla="*/ 6 h 7"/>
                <a:gd name="T16" fmla="*/ 237 w 237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" h="7">
                  <a:moveTo>
                    <a:pt x="237" y="7"/>
                  </a:moveTo>
                  <a:cubicBezTo>
                    <a:pt x="229" y="3"/>
                    <a:pt x="229" y="3"/>
                    <a:pt x="229" y="3"/>
                  </a:cubicBezTo>
                  <a:cubicBezTo>
                    <a:pt x="193" y="3"/>
                    <a:pt x="153" y="2"/>
                    <a:pt x="129" y="1"/>
                  </a:cubicBezTo>
                  <a:cubicBezTo>
                    <a:pt x="110" y="0"/>
                    <a:pt x="61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2" y="6"/>
                    <a:pt x="19" y="6"/>
                    <a:pt x="26" y="6"/>
                  </a:cubicBezTo>
                  <a:cubicBezTo>
                    <a:pt x="55" y="6"/>
                    <a:pt x="191" y="6"/>
                    <a:pt x="237" y="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69" name="Vrije vorm 13"/>
            <p:cNvSpPr>
              <a:spLocks noEditPoints="1"/>
            </p:cNvSpPr>
            <p:nvPr/>
          </p:nvSpPr>
          <p:spPr bwMode="auto">
            <a:xfrm>
              <a:off x="3000" y="1757"/>
              <a:ext cx="1640" cy="1450"/>
            </a:xfrm>
            <a:custGeom>
              <a:avLst/>
              <a:gdLst>
                <a:gd name="T0" fmla="*/ 665 w 694"/>
                <a:gd name="T1" fmla="*/ 228 h 614"/>
                <a:gd name="T2" fmla="*/ 573 w 694"/>
                <a:gd name="T3" fmla="*/ 184 h 614"/>
                <a:gd name="T4" fmla="*/ 575 w 694"/>
                <a:gd name="T5" fmla="*/ 119 h 614"/>
                <a:gd name="T6" fmla="*/ 616 w 694"/>
                <a:gd name="T7" fmla="*/ 95 h 614"/>
                <a:gd name="T8" fmla="*/ 506 w 694"/>
                <a:gd name="T9" fmla="*/ 44 h 614"/>
                <a:gd name="T10" fmla="*/ 289 w 694"/>
                <a:gd name="T11" fmla="*/ 40 h 614"/>
                <a:gd name="T12" fmla="*/ 296 w 694"/>
                <a:gd name="T13" fmla="*/ 46 h 614"/>
                <a:gd name="T14" fmla="*/ 182 w 694"/>
                <a:gd name="T15" fmla="*/ 89 h 614"/>
                <a:gd name="T16" fmla="*/ 0 w 694"/>
                <a:gd name="T17" fmla="*/ 96 h 614"/>
                <a:gd name="T18" fmla="*/ 336 w 694"/>
                <a:gd name="T19" fmla="*/ 97 h 614"/>
                <a:gd name="T20" fmla="*/ 28 w 694"/>
                <a:gd name="T21" fmla="*/ 121 h 614"/>
                <a:gd name="T22" fmla="*/ 0 w 694"/>
                <a:gd name="T23" fmla="*/ 183 h 614"/>
                <a:gd name="T24" fmla="*/ 29 w 694"/>
                <a:gd name="T25" fmla="*/ 235 h 614"/>
                <a:gd name="T26" fmla="*/ 30 w 694"/>
                <a:gd name="T27" fmla="*/ 300 h 614"/>
                <a:gd name="T28" fmla="*/ 471 w 694"/>
                <a:gd name="T29" fmla="*/ 300 h 614"/>
                <a:gd name="T30" fmla="*/ 107 w 694"/>
                <a:gd name="T31" fmla="*/ 376 h 614"/>
                <a:gd name="T32" fmla="*/ 29 w 694"/>
                <a:gd name="T33" fmla="*/ 424 h 614"/>
                <a:gd name="T34" fmla="*/ 0 w 694"/>
                <a:gd name="T35" fmla="*/ 472 h 614"/>
                <a:gd name="T36" fmla="*/ 134 w 694"/>
                <a:gd name="T37" fmla="*/ 516 h 614"/>
                <a:gd name="T38" fmla="*/ 192 w 694"/>
                <a:gd name="T39" fmla="*/ 587 h 614"/>
                <a:gd name="T40" fmla="*/ 421 w 694"/>
                <a:gd name="T41" fmla="*/ 603 h 614"/>
                <a:gd name="T42" fmla="*/ 298 w 694"/>
                <a:gd name="T43" fmla="*/ 190 h 614"/>
                <a:gd name="T44" fmla="*/ 198 w 694"/>
                <a:gd name="T45" fmla="*/ 188 h 614"/>
                <a:gd name="T46" fmla="*/ 273 w 694"/>
                <a:gd name="T47" fmla="*/ 278 h 614"/>
                <a:gd name="T48" fmla="*/ 358 w 694"/>
                <a:gd name="T49" fmla="*/ 234 h 614"/>
                <a:gd name="T50" fmla="*/ 358 w 694"/>
                <a:gd name="T51" fmla="*/ 191 h 614"/>
                <a:gd name="T52" fmla="*/ 196 w 694"/>
                <a:gd name="T53" fmla="*/ 140 h 614"/>
                <a:gd name="T54" fmla="*/ 332 w 694"/>
                <a:gd name="T55" fmla="*/ 140 h 614"/>
                <a:gd name="T56" fmla="*/ 399 w 694"/>
                <a:gd name="T57" fmla="*/ 185 h 614"/>
                <a:gd name="T58" fmla="*/ 110 w 694"/>
                <a:gd name="T59" fmla="*/ 416 h 614"/>
                <a:gd name="T60" fmla="*/ 191 w 694"/>
                <a:gd name="T61" fmla="*/ 511 h 614"/>
                <a:gd name="T62" fmla="*/ 192 w 694"/>
                <a:gd name="T63" fmla="*/ 560 h 614"/>
                <a:gd name="T64" fmla="*/ 311 w 694"/>
                <a:gd name="T65" fmla="*/ 417 h 614"/>
                <a:gd name="T66" fmla="*/ 399 w 694"/>
                <a:gd name="T67" fmla="*/ 373 h 614"/>
                <a:gd name="T68" fmla="*/ 203 w 694"/>
                <a:gd name="T69" fmla="*/ 467 h 614"/>
                <a:gd name="T70" fmla="*/ 311 w 694"/>
                <a:gd name="T71" fmla="*/ 511 h 614"/>
                <a:gd name="T72" fmla="*/ 401 w 694"/>
                <a:gd name="T73" fmla="*/ 561 h 614"/>
                <a:gd name="T74" fmla="*/ 298 w 694"/>
                <a:gd name="T75" fmla="*/ 567 h 614"/>
                <a:gd name="T76" fmla="*/ 488 w 694"/>
                <a:gd name="T77" fmla="*/ 424 h 614"/>
                <a:gd name="T78" fmla="*/ 414 w 694"/>
                <a:gd name="T79" fmla="*/ 423 h 614"/>
                <a:gd name="T80" fmla="*/ 637 w 694"/>
                <a:gd name="T81" fmla="*/ 511 h 614"/>
                <a:gd name="T82" fmla="*/ 633 w 694"/>
                <a:gd name="T83" fmla="*/ 566 h 614"/>
                <a:gd name="T84" fmla="*/ 551 w 694"/>
                <a:gd name="T85" fmla="*/ 567 h 614"/>
                <a:gd name="T86" fmla="*/ 429 w 694"/>
                <a:gd name="T87" fmla="*/ 518 h 614"/>
                <a:gd name="T88" fmla="*/ 415 w 694"/>
                <a:gd name="T89" fmla="*/ 474 h 614"/>
                <a:gd name="T90" fmla="*/ 489 w 694"/>
                <a:gd name="T91" fmla="*/ 424 h 614"/>
                <a:gd name="T92" fmla="*/ 656 w 694"/>
                <a:gd name="T93" fmla="*/ 321 h 614"/>
                <a:gd name="T94" fmla="*/ 651 w 694"/>
                <a:gd name="T95" fmla="*/ 377 h 614"/>
                <a:gd name="T96" fmla="*/ 413 w 694"/>
                <a:gd name="T97" fmla="*/ 379 h 614"/>
                <a:gd name="T98" fmla="*/ 651 w 694"/>
                <a:gd name="T99" fmla="*/ 376 h 614"/>
                <a:gd name="T100" fmla="*/ 582 w 694"/>
                <a:gd name="T101" fmla="*/ 371 h 614"/>
                <a:gd name="T102" fmla="*/ 182 w 694"/>
                <a:gd name="T103" fmla="*/ 371 h 614"/>
                <a:gd name="T104" fmla="*/ 636 w 694"/>
                <a:gd name="T105" fmla="*/ 330 h 614"/>
                <a:gd name="T106" fmla="*/ 569 w 694"/>
                <a:gd name="T107" fmla="*/ 298 h 614"/>
                <a:gd name="T108" fmla="*/ 661 w 694"/>
                <a:gd name="T109" fmla="*/ 276 h 614"/>
                <a:gd name="T110" fmla="*/ 664 w 694"/>
                <a:gd name="T111" fmla="*/ 236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4" h="614">
                  <a:moveTo>
                    <a:pt x="669" y="180"/>
                  </a:moveTo>
                  <a:cubicBezTo>
                    <a:pt x="668" y="188"/>
                    <a:pt x="668" y="188"/>
                    <a:pt x="668" y="188"/>
                  </a:cubicBezTo>
                  <a:cubicBezTo>
                    <a:pt x="669" y="188"/>
                    <a:pt x="669" y="188"/>
                    <a:pt x="669" y="188"/>
                  </a:cubicBezTo>
                  <a:cubicBezTo>
                    <a:pt x="667" y="202"/>
                    <a:pt x="666" y="216"/>
                    <a:pt x="666" y="229"/>
                  </a:cubicBezTo>
                  <a:cubicBezTo>
                    <a:pt x="665" y="229"/>
                    <a:pt x="665" y="229"/>
                    <a:pt x="665" y="229"/>
                  </a:cubicBezTo>
                  <a:cubicBezTo>
                    <a:pt x="665" y="228"/>
                    <a:pt x="665" y="228"/>
                    <a:pt x="665" y="228"/>
                  </a:cubicBezTo>
                  <a:cubicBezTo>
                    <a:pt x="652" y="228"/>
                    <a:pt x="611" y="230"/>
                    <a:pt x="571" y="231"/>
                  </a:cubicBezTo>
                  <a:cubicBezTo>
                    <a:pt x="573" y="190"/>
                    <a:pt x="573" y="190"/>
                    <a:pt x="573" y="190"/>
                  </a:cubicBezTo>
                  <a:cubicBezTo>
                    <a:pt x="598" y="189"/>
                    <a:pt x="638" y="189"/>
                    <a:pt x="668" y="188"/>
                  </a:cubicBezTo>
                  <a:cubicBezTo>
                    <a:pt x="669" y="180"/>
                    <a:pt x="669" y="180"/>
                    <a:pt x="669" y="180"/>
                  </a:cubicBezTo>
                  <a:cubicBezTo>
                    <a:pt x="636" y="181"/>
                    <a:pt x="594" y="182"/>
                    <a:pt x="582" y="183"/>
                  </a:cubicBezTo>
                  <a:cubicBezTo>
                    <a:pt x="579" y="184"/>
                    <a:pt x="577" y="184"/>
                    <a:pt x="573" y="184"/>
                  </a:cubicBezTo>
                  <a:cubicBezTo>
                    <a:pt x="574" y="143"/>
                    <a:pt x="574" y="143"/>
                    <a:pt x="574" y="143"/>
                  </a:cubicBezTo>
                  <a:cubicBezTo>
                    <a:pt x="606" y="142"/>
                    <a:pt x="631" y="142"/>
                    <a:pt x="635" y="142"/>
                  </a:cubicBezTo>
                  <a:cubicBezTo>
                    <a:pt x="639" y="142"/>
                    <a:pt x="656" y="141"/>
                    <a:pt x="673" y="140"/>
                  </a:cubicBezTo>
                  <a:cubicBezTo>
                    <a:pt x="674" y="132"/>
                    <a:pt x="674" y="132"/>
                    <a:pt x="674" y="132"/>
                  </a:cubicBezTo>
                  <a:cubicBezTo>
                    <a:pt x="654" y="133"/>
                    <a:pt x="614" y="134"/>
                    <a:pt x="575" y="136"/>
                  </a:cubicBezTo>
                  <a:cubicBezTo>
                    <a:pt x="575" y="119"/>
                    <a:pt x="575" y="119"/>
                    <a:pt x="575" y="119"/>
                  </a:cubicBezTo>
                  <a:cubicBezTo>
                    <a:pt x="399" y="121"/>
                    <a:pt x="399" y="121"/>
                    <a:pt x="399" y="121"/>
                  </a:cubicBezTo>
                  <a:cubicBezTo>
                    <a:pt x="399" y="137"/>
                    <a:pt x="399" y="137"/>
                    <a:pt x="399" y="137"/>
                  </a:cubicBezTo>
                  <a:cubicBezTo>
                    <a:pt x="378" y="136"/>
                    <a:pt x="357" y="136"/>
                    <a:pt x="340" y="135"/>
                  </a:cubicBezTo>
                  <a:cubicBezTo>
                    <a:pt x="340" y="97"/>
                    <a:pt x="340" y="97"/>
                    <a:pt x="340" y="97"/>
                  </a:cubicBezTo>
                  <a:cubicBezTo>
                    <a:pt x="411" y="98"/>
                    <a:pt x="536" y="97"/>
                    <a:pt x="551" y="97"/>
                  </a:cubicBezTo>
                  <a:cubicBezTo>
                    <a:pt x="559" y="97"/>
                    <a:pt x="587" y="96"/>
                    <a:pt x="616" y="95"/>
                  </a:cubicBezTo>
                  <a:cubicBezTo>
                    <a:pt x="602" y="88"/>
                    <a:pt x="602" y="88"/>
                    <a:pt x="602" y="88"/>
                  </a:cubicBezTo>
                  <a:cubicBezTo>
                    <a:pt x="592" y="88"/>
                    <a:pt x="586" y="89"/>
                    <a:pt x="582" y="89"/>
                  </a:cubicBezTo>
                  <a:cubicBezTo>
                    <a:pt x="564" y="91"/>
                    <a:pt x="488" y="91"/>
                    <a:pt x="438" y="91"/>
                  </a:cubicBezTo>
                  <a:cubicBezTo>
                    <a:pt x="438" y="48"/>
                    <a:pt x="438" y="48"/>
                    <a:pt x="438" y="48"/>
                  </a:cubicBezTo>
                  <a:cubicBezTo>
                    <a:pt x="456" y="49"/>
                    <a:pt x="486" y="49"/>
                    <a:pt x="518" y="49"/>
                  </a:cubicBezTo>
                  <a:cubicBezTo>
                    <a:pt x="506" y="44"/>
                    <a:pt x="506" y="44"/>
                    <a:pt x="506" y="44"/>
                  </a:cubicBezTo>
                  <a:cubicBezTo>
                    <a:pt x="497" y="44"/>
                    <a:pt x="488" y="44"/>
                    <a:pt x="484" y="44"/>
                  </a:cubicBezTo>
                  <a:cubicBezTo>
                    <a:pt x="446" y="44"/>
                    <a:pt x="355" y="43"/>
                    <a:pt x="311" y="41"/>
                  </a:cubicBezTo>
                  <a:cubicBezTo>
                    <a:pt x="308" y="41"/>
                    <a:pt x="302" y="41"/>
                    <a:pt x="296" y="40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291" y="1"/>
                    <a:pt x="291" y="1"/>
                    <a:pt x="291" y="1"/>
                  </a:cubicBezTo>
                  <a:cubicBezTo>
                    <a:pt x="289" y="40"/>
                    <a:pt x="289" y="40"/>
                    <a:pt x="289" y="40"/>
                  </a:cubicBezTo>
                  <a:cubicBezTo>
                    <a:pt x="239" y="40"/>
                    <a:pt x="142" y="40"/>
                    <a:pt x="91" y="41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124" y="46"/>
                    <a:pt x="187" y="46"/>
                    <a:pt x="207" y="46"/>
                  </a:cubicBezTo>
                  <a:cubicBezTo>
                    <a:pt x="220" y="46"/>
                    <a:pt x="252" y="46"/>
                    <a:pt x="289" y="46"/>
                  </a:cubicBezTo>
                  <a:cubicBezTo>
                    <a:pt x="289" y="46"/>
                    <a:pt x="289" y="46"/>
                    <a:pt x="289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349" y="46"/>
                    <a:pt x="409" y="47"/>
                    <a:pt x="429" y="48"/>
                  </a:cubicBezTo>
                  <a:cubicBezTo>
                    <a:pt x="429" y="48"/>
                    <a:pt x="431" y="48"/>
                    <a:pt x="432" y="48"/>
                  </a:cubicBezTo>
                  <a:cubicBezTo>
                    <a:pt x="431" y="91"/>
                    <a:pt x="431" y="91"/>
                    <a:pt x="431" y="91"/>
                  </a:cubicBezTo>
                  <a:cubicBezTo>
                    <a:pt x="419" y="91"/>
                    <a:pt x="409" y="91"/>
                    <a:pt x="403" y="91"/>
                  </a:cubicBezTo>
                  <a:cubicBezTo>
                    <a:pt x="372" y="91"/>
                    <a:pt x="217" y="91"/>
                    <a:pt x="182" y="89"/>
                  </a:cubicBezTo>
                  <a:cubicBezTo>
                    <a:pt x="178" y="88"/>
                    <a:pt x="171" y="88"/>
                    <a:pt x="162" y="88"/>
                  </a:cubicBezTo>
                  <a:cubicBezTo>
                    <a:pt x="162" y="46"/>
                    <a:pt x="162" y="46"/>
                    <a:pt x="162" y="46"/>
                  </a:cubicBezTo>
                  <a:cubicBezTo>
                    <a:pt x="156" y="47"/>
                    <a:pt x="156" y="47"/>
                    <a:pt x="156" y="47"/>
                  </a:cubicBezTo>
                  <a:cubicBezTo>
                    <a:pt x="155" y="88"/>
                    <a:pt x="155" y="88"/>
                    <a:pt x="155" y="88"/>
                  </a:cubicBezTo>
                  <a:cubicBezTo>
                    <a:pt x="112" y="88"/>
                    <a:pt x="38" y="88"/>
                    <a:pt x="0" y="89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48" y="95"/>
                    <a:pt x="106" y="93"/>
                    <a:pt x="128" y="93"/>
                  </a:cubicBezTo>
                  <a:cubicBezTo>
                    <a:pt x="134" y="93"/>
                    <a:pt x="144" y="93"/>
                    <a:pt x="155" y="93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8" y="93"/>
                    <a:pt x="158" y="93"/>
                    <a:pt x="158" y="93"/>
                  </a:cubicBezTo>
                  <a:cubicBezTo>
                    <a:pt x="201" y="94"/>
                    <a:pt x="265" y="95"/>
                    <a:pt x="298" y="97"/>
                  </a:cubicBezTo>
                  <a:cubicBezTo>
                    <a:pt x="307" y="97"/>
                    <a:pt x="320" y="97"/>
                    <a:pt x="336" y="97"/>
                  </a:cubicBezTo>
                  <a:cubicBezTo>
                    <a:pt x="334" y="98"/>
                    <a:pt x="334" y="98"/>
                    <a:pt x="334" y="98"/>
                  </a:cubicBezTo>
                  <a:cubicBezTo>
                    <a:pt x="333" y="135"/>
                    <a:pt x="333" y="135"/>
                    <a:pt x="333" y="135"/>
                  </a:cubicBezTo>
                  <a:cubicBezTo>
                    <a:pt x="325" y="135"/>
                    <a:pt x="318" y="135"/>
                    <a:pt x="311" y="134"/>
                  </a:cubicBezTo>
                  <a:cubicBezTo>
                    <a:pt x="293" y="133"/>
                    <a:pt x="245" y="133"/>
                    <a:pt x="196" y="134"/>
                  </a:cubicBezTo>
                  <a:cubicBezTo>
                    <a:pt x="196" y="121"/>
                    <a:pt x="196" y="121"/>
                    <a:pt x="196" y="121"/>
                  </a:cubicBezTo>
                  <a:cubicBezTo>
                    <a:pt x="28" y="121"/>
                    <a:pt x="28" y="121"/>
                    <a:pt x="28" y="121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19" y="135"/>
                    <a:pt x="10" y="135"/>
                    <a:pt x="0" y="136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2" y="143"/>
                    <a:pt x="22" y="143"/>
                    <a:pt x="28" y="142"/>
                  </a:cubicBezTo>
                  <a:cubicBezTo>
                    <a:pt x="29" y="183"/>
                    <a:pt x="29" y="183"/>
                    <a:pt x="29" y="183"/>
                  </a:cubicBezTo>
                  <a:cubicBezTo>
                    <a:pt x="18" y="183"/>
                    <a:pt x="8" y="183"/>
                    <a:pt x="0" y="183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9" y="190"/>
                    <a:pt x="19" y="189"/>
                    <a:pt x="29" y="189"/>
                  </a:cubicBezTo>
                  <a:cubicBezTo>
                    <a:pt x="30" y="229"/>
                    <a:pt x="30" y="229"/>
                    <a:pt x="30" y="229"/>
                  </a:cubicBezTo>
                  <a:cubicBezTo>
                    <a:pt x="20" y="229"/>
                    <a:pt x="11" y="230"/>
                    <a:pt x="0" y="230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13" y="237"/>
                    <a:pt x="24" y="236"/>
                    <a:pt x="29" y="235"/>
                  </a:cubicBezTo>
                  <a:cubicBezTo>
                    <a:pt x="30" y="235"/>
                    <a:pt x="30" y="235"/>
                    <a:pt x="30" y="235"/>
                  </a:cubicBezTo>
                  <a:cubicBezTo>
                    <a:pt x="30" y="277"/>
                    <a:pt x="30" y="277"/>
                    <a:pt x="30" y="277"/>
                  </a:cubicBezTo>
                  <a:cubicBezTo>
                    <a:pt x="19" y="277"/>
                    <a:pt x="9" y="277"/>
                    <a:pt x="0" y="277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10" y="284"/>
                    <a:pt x="20" y="284"/>
                    <a:pt x="30" y="283"/>
                  </a:cubicBezTo>
                  <a:cubicBezTo>
                    <a:pt x="30" y="300"/>
                    <a:pt x="30" y="300"/>
                    <a:pt x="30" y="300"/>
                  </a:cubicBezTo>
                  <a:cubicBezTo>
                    <a:pt x="202" y="298"/>
                    <a:pt x="202" y="298"/>
                    <a:pt x="202" y="298"/>
                  </a:cubicBezTo>
                  <a:cubicBezTo>
                    <a:pt x="202" y="282"/>
                    <a:pt x="202" y="282"/>
                    <a:pt x="202" y="282"/>
                  </a:cubicBezTo>
                  <a:cubicBezTo>
                    <a:pt x="237" y="283"/>
                    <a:pt x="275" y="284"/>
                    <a:pt x="298" y="285"/>
                  </a:cubicBezTo>
                  <a:cubicBezTo>
                    <a:pt x="316" y="285"/>
                    <a:pt x="355" y="286"/>
                    <a:pt x="398" y="286"/>
                  </a:cubicBezTo>
                  <a:cubicBezTo>
                    <a:pt x="398" y="300"/>
                    <a:pt x="398" y="300"/>
                    <a:pt x="398" y="300"/>
                  </a:cubicBezTo>
                  <a:cubicBezTo>
                    <a:pt x="471" y="300"/>
                    <a:pt x="471" y="300"/>
                    <a:pt x="471" y="300"/>
                  </a:cubicBezTo>
                  <a:cubicBezTo>
                    <a:pt x="470" y="326"/>
                    <a:pt x="470" y="326"/>
                    <a:pt x="470" y="326"/>
                  </a:cubicBezTo>
                  <a:cubicBezTo>
                    <a:pt x="428" y="326"/>
                    <a:pt x="351" y="324"/>
                    <a:pt x="311" y="322"/>
                  </a:cubicBezTo>
                  <a:cubicBezTo>
                    <a:pt x="268" y="321"/>
                    <a:pt x="78" y="322"/>
                    <a:pt x="60" y="322"/>
                  </a:cubicBezTo>
                  <a:cubicBezTo>
                    <a:pt x="52" y="322"/>
                    <a:pt x="27" y="323"/>
                    <a:pt x="0" y="324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37" y="378"/>
                    <a:pt x="80" y="376"/>
                    <a:pt x="107" y="376"/>
                  </a:cubicBezTo>
                  <a:cubicBezTo>
                    <a:pt x="104" y="377"/>
                    <a:pt x="104" y="377"/>
                    <a:pt x="104" y="377"/>
                  </a:cubicBezTo>
                  <a:cubicBezTo>
                    <a:pt x="104" y="416"/>
                    <a:pt x="104" y="416"/>
                    <a:pt x="104" y="416"/>
                  </a:cubicBezTo>
                  <a:cubicBezTo>
                    <a:pt x="81" y="417"/>
                    <a:pt x="65" y="417"/>
                    <a:pt x="59" y="417"/>
                  </a:cubicBezTo>
                  <a:cubicBezTo>
                    <a:pt x="52" y="417"/>
                    <a:pt x="26" y="417"/>
                    <a:pt x="0" y="418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12" y="425"/>
                    <a:pt x="22" y="424"/>
                    <a:pt x="29" y="424"/>
                  </a:cubicBezTo>
                  <a:cubicBezTo>
                    <a:pt x="47" y="423"/>
                    <a:pt x="141" y="422"/>
                    <a:pt x="188" y="422"/>
                  </a:cubicBezTo>
                  <a:cubicBezTo>
                    <a:pt x="188" y="451"/>
                    <a:pt x="188" y="451"/>
                    <a:pt x="188" y="451"/>
                  </a:cubicBezTo>
                  <a:cubicBezTo>
                    <a:pt x="189" y="456"/>
                    <a:pt x="189" y="461"/>
                    <a:pt x="189" y="466"/>
                  </a:cubicBezTo>
                  <a:cubicBezTo>
                    <a:pt x="186" y="466"/>
                    <a:pt x="184" y="466"/>
                    <a:pt x="182" y="466"/>
                  </a:cubicBezTo>
                  <a:cubicBezTo>
                    <a:pt x="155" y="465"/>
                    <a:pt x="49" y="465"/>
                    <a:pt x="0" y="466"/>
                  </a:cubicBezTo>
                  <a:cubicBezTo>
                    <a:pt x="0" y="472"/>
                    <a:pt x="0" y="472"/>
                    <a:pt x="0" y="472"/>
                  </a:cubicBezTo>
                  <a:cubicBezTo>
                    <a:pt x="6" y="472"/>
                    <a:pt x="12" y="472"/>
                    <a:pt x="18" y="472"/>
                  </a:cubicBezTo>
                  <a:cubicBezTo>
                    <a:pt x="17" y="512"/>
                    <a:pt x="17" y="512"/>
                    <a:pt x="17" y="512"/>
                  </a:cubicBezTo>
                  <a:cubicBezTo>
                    <a:pt x="12" y="512"/>
                    <a:pt x="6" y="513"/>
                    <a:pt x="0" y="513"/>
                  </a:cubicBezTo>
                  <a:cubicBezTo>
                    <a:pt x="0" y="520"/>
                    <a:pt x="0" y="520"/>
                    <a:pt x="0" y="520"/>
                  </a:cubicBezTo>
                  <a:cubicBezTo>
                    <a:pt x="11" y="519"/>
                    <a:pt x="22" y="519"/>
                    <a:pt x="30" y="518"/>
                  </a:cubicBezTo>
                  <a:cubicBezTo>
                    <a:pt x="42" y="517"/>
                    <a:pt x="90" y="516"/>
                    <a:pt x="134" y="516"/>
                  </a:cubicBezTo>
                  <a:cubicBezTo>
                    <a:pt x="133" y="558"/>
                    <a:pt x="133" y="558"/>
                    <a:pt x="133" y="558"/>
                  </a:cubicBezTo>
                  <a:cubicBezTo>
                    <a:pt x="90" y="558"/>
                    <a:pt x="32" y="559"/>
                    <a:pt x="0" y="559"/>
                  </a:cubicBezTo>
                  <a:cubicBezTo>
                    <a:pt x="0" y="568"/>
                    <a:pt x="0" y="568"/>
                    <a:pt x="0" y="568"/>
                  </a:cubicBezTo>
                  <a:cubicBezTo>
                    <a:pt x="43" y="566"/>
                    <a:pt x="104" y="563"/>
                    <a:pt x="127" y="563"/>
                  </a:cubicBezTo>
                  <a:cubicBezTo>
                    <a:pt x="142" y="563"/>
                    <a:pt x="166" y="564"/>
                    <a:pt x="192" y="564"/>
                  </a:cubicBezTo>
                  <a:cubicBezTo>
                    <a:pt x="192" y="582"/>
                    <a:pt x="192" y="585"/>
                    <a:pt x="192" y="587"/>
                  </a:cubicBezTo>
                  <a:cubicBezTo>
                    <a:pt x="81" y="584"/>
                    <a:pt x="81" y="584"/>
                    <a:pt x="81" y="584"/>
                  </a:cubicBezTo>
                  <a:cubicBezTo>
                    <a:pt x="44" y="585"/>
                    <a:pt x="18" y="585"/>
                    <a:pt x="0" y="586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29" y="597"/>
                    <a:pt x="59" y="596"/>
                    <a:pt x="66" y="596"/>
                  </a:cubicBezTo>
                  <a:cubicBezTo>
                    <a:pt x="81" y="596"/>
                    <a:pt x="201" y="599"/>
                    <a:pt x="230" y="601"/>
                  </a:cubicBezTo>
                  <a:cubicBezTo>
                    <a:pt x="259" y="603"/>
                    <a:pt x="403" y="603"/>
                    <a:pt x="421" y="603"/>
                  </a:cubicBezTo>
                  <a:cubicBezTo>
                    <a:pt x="440" y="603"/>
                    <a:pt x="505" y="607"/>
                    <a:pt x="511" y="607"/>
                  </a:cubicBezTo>
                  <a:cubicBezTo>
                    <a:pt x="517" y="607"/>
                    <a:pt x="642" y="614"/>
                    <a:pt x="642" y="614"/>
                  </a:cubicBezTo>
                  <a:cubicBezTo>
                    <a:pt x="659" y="398"/>
                    <a:pt x="659" y="398"/>
                    <a:pt x="659" y="398"/>
                  </a:cubicBezTo>
                  <a:cubicBezTo>
                    <a:pt x="680" y="248"/>
                    <a:pt x="694" y="180"/>
                    <a:pt x="669" y="180"/>
                  </a:cubicBezTo>
                  <a:close/>
                  <a:moveTo>
                    <a:pt x="198" y="188"/>
                  </a:moveTo>
                  <a:cubicBezTo>
                    <a:pt x="235" y="189"/>
                    <a:pt x="274" y="189"/>
                    <a:pt x="298" y="190"/>
                  </a:cubicBezTo>
                  <a:cubicBezTo>
                    <a:pt x="310" y="191"/>
                    <a:pt x="329" y="191"/>
                    <a:pt x="354" y="191"/>
                  </a:cubicBezTo>
                  <a:cubicBezTo>
                    <a:pt x="352" y="230"/>
                    <a:pt x="352" y="230"/>
                    <a:pt x="352" y="230"/>
                  </a:cubicBezTo>
                  <a:cubicBezTo>
                    <a:pt x="337" y="230"/>
                    <a:pt x="323" y="229"/>
                    <a:pt x="311" y="229"/>
                  </a:cubicBezTo>
                  <a:cubicBezTo>
                    <a:pt x="293" y="228"/>
                    <a:pt x="247" y="228"/>
                    <a:pt x="200" y="228"/>
                  </a:cubicBezTo>
                  <a:cubicBezTo>
                    <a:pt x="198" y="188"/>
                    <a:pt x="198" y="188"/>
                    <a:pt x="198" y="188"/>
                  </a:cubicBezTo>
                  <a:cubicBezTo>
                    <a:pt x="198" y="188"/>
                    <a:pt x="198" y="188"/>
                    <a:pt x="198" y="188"/>
                  </a:cubicBezTo>
                  <a:close/>
                  <a:moveTo>
                    <a:pt x="398" y="279"/>
                  </a:moveTo>
                  <a:cubicBezTo>
                    <a:pt x="364" y="279"/>
                    <a:pt x="252" y="279"/>
                    <a:pt x="201" y="278"/>
                  </a:cubicBezTo>
                  <a:cubicBezTo>
                    <a:pt x="200" y="233"/>
                    <a:pt x="200" y="233"/>
                    <a:pt x="200" y="233"/>
                  </a:cubicBezTo>
                  <a:cubicBezTo>
                    <a:pt x="203" y="233"/>
                    <a:pt x="206" y="233"/>
                    <a:pt x="207" y="233"/>
                  </a:cubicBezTo>
                  <a:cubicBezTo>
                    <a:pt x="219" y="233"/>
                    <a:pt x="244" y="233"/>
                    <a:pt x="274" y="234"/>
                  </a:cubicBezTo>
                  <a:cubicBezTo>
                    <a:pt x="273" y="278"/>
                    <a:pt x="273" y="278"/>
                    <a:pt x="273" y="278"/>
                  </a:cubicBezTo>
                  <a:cubicBezTo>
                    <a:pt x="280" y="278"/>
                    <a:pt x="280" y="278"/>
                    <a:pt x="280" y="278"/>
                  </a:cubicBezTo>
                  <a:cubicBezTo>
                    <a:pt x="280" y="234"/>
                    <a:pt x="280" y="234"/>
                    <a:pt x="280" y="234"/>
                  </a:cubicBezTo>
                  <a:cubicBezTo>
                    <a:pt x="302" y="234"/>
                    <a:pt x="328" y="234"/>
                    <a:pt x="352" y="234"/>
                  </a:cubicBezTo>
                  <a:cubicBezTo>
                    <a:pt x="352" y="235"/>
                    <a:pt x="352" y="235"/>
                    <a:pt x="352" y="235"/>
                  </a:cubicBezTo>
                  <a:cubicBezTo>
                    <a:pt x="358" y="235"/>
                    <a:pt x="358" y="235"/>
                    <a:pt x="358" y="235"/>
                  </a:cubicBezTo>
                  <a:cubicBezTo>
                    <a:pt x="358" y="234"/>
                    <a:pt x="358" y="234"/>
                    <a:pt x="358" y="234"/>
                  </a:cubicBezTo>
                  <a:cubicBezTo>
                    <a:pt x="373" y="234"/>
                    <a:pt x="386" y="234"/>
                    <a:pt x="399" y="234"/>
                  </a:cubicBezTo>
                  <a:cubicBezTo>
                    <a:pt x="398" y="279"/>
                    <a:pt x="398" y="279"/>
                    <a:pt x="398" y="279"/>
                  </a:cubicBezTo>
                  <a:cubicBezTo>
                    <a:pt x="398" y="279"/>
                    <a:pt x="398" y="279"/>
                    <a:pt x="398" y="279"/>
                  </a:cubicBezTo>
                  <a:close/>
                  <a:moveTo>
                    <a:pt x="399" y="231"/>
                  </a:moveTo>
                  <a:cubicBezTo>
                    <a:pt x="385" y="231"/>
                    <a:pt x="371" y="231"/>
                    <a:pt x="358" y="230"/>
                  </a:cubicBezTo>
                  <a:cubicBezTo>
                    <a:pt x="358" y="191"/>
                    <a:pt x="358" y="191"/>
                    <a:pt x="358" y="191"/>
                  </a:cubicBezTo>
                  <a:cubicBezTo>
                    <a:pt x="371" y="191"/>
                    <a:pt x="385" y="191"/>
                    <a:pt x="399" y="191"/>
                  </a:cubicBezTo>
                  <a:cubicBezTo>
                    <a:pt x="399" y="231"/>
                    <a:pt x="399" y="231"/>
                    <a:pt x="399" y="231"/>
                  </a:cubicBezTo>
                  <a:cubicBezTo>
                    <a:pt x="399" y="231"/>
                    <a:pt x="399" y="231"/>
                    <a:pt x="399" y="231"/>
                  </a:cubicBezTo>
                  <a:close/>
                  <a:moveTo>
                    <a:pt x="399" y="185"/>
                  </a:moveTo>
                  <a:cubicBezTo>
                    <a:pt x="364" y="185"/>
                    <a:pt x="248" y="185"/>
                    <a:pt x="198" y="184"/>
                  </a:cubicBezTo>
                  <a:cubicBezTo>
                    <a:pt x="196" y="140"/>
                    <a:pt x="196" y="140"/>
                    <a:pt x="196" y="140"/>
                  </a:cubicBezTo>
                  <a:cubicBezTo>
                    <a:pt x="201" y="140"/>
                    <a:pt x="205" y="140"/>
                    <a:pt x="207" y="140"/>
                  </a:cubicBezTo>
                  <a:cubicBezTo>
                    <a:pt x="215" y="140"/>
                    <a:pt x="230" y="140"/>
                    <a:pt x="249" y="140"/>
                  </a:cubicBezTo>
                  <a:cubicBezTo>
                    <a:pt x="248" y="183"/>
                    <a:pt x="248" y="183"/>
                    <a:pt x="248" y="183"/>
                  </a:cubicBezTo>
                  <a:cubicBezTo>
                    <a:pt x="255" y="183"/>
                    <a:pt x="255" y="183"/>
                    <a:pt x="255" y="183"/>
                  </a:cubicBezTo>
                  <a:cubicBezTo>
                    <a:pt x="255" y="140"/>
                    <a:pt x="255" y="140"/>
                    <a:pt x="255" y="140"/>
                  </a:cubicBezTo>
                  <a:cubicBezTo>
                    <a:pt x="278" y="140"/>
                    <a:pt x="306" y="140"/>
                    <a:pt x="332" y="140"/>
                  </a:cubicBezTo>
                  <a:cubicBezTo>
                    <a:pt x="332" y="141"/>
                    <a:pt x="332" y="141"/>
                    <a:pt x="332" y="141"/>
                  </a:cubicBezTo>
                  <a:cubicBezTo>
                    <a:pt x="340" y="141"/>
                    <a:pt x="340" y="141"/>
                    <a:pt x="340" y="141"/>
                  </a:cubicBezTo>
                  <a:cubicBezTo>
                    <a:pt x="340" y="140"/>
                    <a:pt x="340" y="140"/>
                    <a:pt x="340" y="140"/>
                  </a:cubicBezTo>
                  <a:cubicBezTo>
                    <a:pt x="361" y="140"/>
                    <a:pt x="382" y="141"/>
                    <a:pt x="399" y="141"/>
                  </a:cubicBezTo>
                  <a:cubicBezTo>
                    <a:pt x="399" y="185"/>
                    <a:pt x="399" y="185"/>
                    <a:pt x="399" y="185"/>
                  </a:cubicBezTo>
                  <a:cubicBezTo>
                    <a:pt x="399" y="185"/>
                    <a:pt x="399" y="185"/>
                    <a:pt x="399" y="185"/>
                  </a:cubicBezTo>
                  <a:close/>
                  <a:moveTo>
                    <a:pt x="110" y="416"/>
                  </a:moveTo>
                  <a:cubicBezTo>
                    <a:pt x="110" y="376"/>
                    <a:pt x="110" y="376"/>
                    <a:pt x="110" y="376"/>
                  </a:cubicBezTo>
                  <a:cubicBezTo>
                    <a:pt x="117" y="376"/>
                    <a:pt x="123" y="376"/>
                    <a:pt x="127" y="376"/>
                  </a:cubicBezTo>
                  <a:cubicBezTo>
                    <a:pt x="141" y="376"/>
                    <a:pt x="163" y="376"/>
                    <a:pt x="186" y="376"/>
                  </a:cubicBezTo>
                  <a:cubicBezTo>
                    <a:pt x="187" y="393"/>
                    <a:pt x="187" y="406"/>
                    <a:pt x="188" y="416"/>
                  </a:cubicBezTo>
                  <a:cubicBezTo>
                    <a:pt x="160" y="416"/>
                    <a:pt x="133" y="416"/>
                    <a:pt x="110" y="416"/>
                  </a:cubicBezTo>
                  <a:close/>
                  <a:moveTo>
                    <a:pt x="60" y="511"/>
                  </a:moveTo>
                  <a:cubicBezTo>
                    <a:pt x="54" y="511"/>
                    <a:pt x="40" y="511"/>
                    <a:pt x="24" y="512"/>
                  </a:cubicBezTo>
                  <a:cubicBezTo>
                    <a:pt x="24" y="472"/>
                    <a:pt x="24" y="472"/>
                    <a:pt x="24" y="472"/>
                  </a:cubicBezTo>
                  <a:cubicBezTo>
                    <a:pt x="64" y="470"/>
                    <a:pt x="109" y="469"/>
                    <a:pt x="127" y="469"/>
                  </a:cubicBezTo>
                  <a:cubicBezTo>
                    <a:pt x="142" y="469"/>
                    <a:pt x="164" y="469"/>
                    <a:pt x="189" y="470"/>
                  </a:cubicBezTo>
                  <a:cubicBezTo>
                    <a:pt x="190" y="485"/>
                    <a:pt x="190" y="498"/>
                    <a:pt x="191" y="511"/>
                  </a:cubicBezTo>
                  <a:cubicBezTo>
                    <a:pt x="131" y="511"/>
                    <a:pt x="70" y="511"/>
                    <a:pt x="60" y="511"/>
                  </a:cubicBezTo>
                  <a:close/>
                  <a:moveTo>
                    <a:pt x="182" y="560"/>
                  </a:moveTo>
                  <a:cubicBezTo>
                    <a:pt x="174" y="559"/>
                    <a:pt x="159" y="559"/>
                    <a:pt x="140" y="559"/>
                  </a:cubicBezTo>
                  <a:cubicBezTo>
                    <a:pt x="140" y="516"/>
                    <a:pt x="140" y="516"/>
                    <a:pt x="140" y="516"/>
                  </a:cubicBezTo>
                  <a:cubicBezTo>
                    <a:pt x="159" y="516"/>
                    <a:pt x="177" y="516"/>
                    <a:pt x="191" y="516"/>
                  </a:cubicBezTo>
                  <a:cubicBezTo>
                    <a:pt x="192" y="536"/>
                    <a:pt x="192" y="550"/>
                    <a:pt x="192" y="560"/>
                  </a:cubicBezTo>
                  <a:cubicBezTo>
                    <a:pt x="188" y="560"/>
                    <a:pt x="185" y="560"/>
                    <a:pt x="182" y="560"/>
                  </a:cubicBezTo>
                  <a:close/>
                  <a:moveTo>
                    <a:pt x="201" y="376"/>
                  </a:moveTo>
                  <a:cubicBezTo>
                    <a:pt x="237" y="377"/>
                    <a:pt x="275" y="378"/>
                    <a:pt x="298" y="379"/>
                  </a:cubicBezTo>
                  <a:cubicBezTo>
                    <a:pt x="316" y="379"/>
                    <a:pt x="356" y="379"/>
                    <a:pt x="399" y="379"/>
                  </a:cubicBezTo>
                  <a:cubicBezTo>
                    <a:pt x="399" y="394"/>
                    <a:pt x="399" y="407"/>
                    <a:pt x="399" y="419"/>
                  </a:cubicBezTo>
                  <a:cubicBezTo>
                    <a:pt x="367" y="419"/>
                    <a:pt x="333" y="418"/>
                    <a:pt x="311" y="417"/>
                  </a:cubicBezTo>
                  <a:cubicBezTo>
                    <a:pt x="293" y="416"/>
                    <a:pt x="249" y="416"/>
                    <a:pt x="202" y="416"/>
                  </a:cubicBezTo>
                  <a:cubicBezTo>
                    <a:pt x="202" y="398"/>
                    <a:pt x="201" y="386"/>
                    <a:pt x="201" y="376"/>
                  </a:cubicBezTo>
                  <a:close/>
                  <a:moveTo>
                    <a:pt x="201" y="372"/>
                  </a:moveTo>
                  <a:cubicBezTo>
                    <a:pt x="201" y="349"/>
                    <a:pt x="201" y="349"/>
                    <a:pt x="201" y="349"/>
                  </a:cubicBezTo>
                  <a:cubicBezTo>
                    <a:pt x="399" y="353"/>
                    <a:pt x="399" y="353"/>
                    <a:pt x="399" y="353"/>
                  </a:cubicBezTo>
                  <a:cubicBezTo>
                    <a:pt x="399" y="361"/>
                    <a:pt x="399" y="366"/>
                    <a:pt x="399" y="373"/>
                  </a:cubicBezTo>
                  <a:cubicBezTo>
                    <a:pt x="367" y="373"/>
                    <a:pt x="252" y="373"/>
                    <a:pt x="201" y="372"/>
                  </a:cubicBezTo>
                  <a:close/>
                  <a:moveTo>
                    <a:pt x="202" y="422"/>
                  </a:moveTo>
                  <a:cubicBezTo>
                    <a:pt x="204" y="422"/>
                    <a:pt x="207" y="422"/>
                    <a:pt x="207" y="422"/>
                  </a:cubicBezTo>
                  <a:cubicBezTo>
                    <a:pt x="234" y="422"/>
                    <a:pt x="342" y="422"/>
                    <a:pt x="400" y="423"/>
                  </a:cubicBezTo>
                  <a:cubicBezTo>
                    <a:pt x="400" y="439"/>
                    <a:pt x="400" y="454"/>
                    <a:pt x="400" y="467"/>
                  </a:cubicBezTo>
                  <a:cubicBezTo>
                    <a:pt x="370" y="467"/>
                    <a:pt x="256" y="467"/>
                    <a:pt x="203" y="467"/>
                  </a:cubicBezTo>
                  <a:cubicBezTo>
                    <a:pt x="203" y="449"/>
                    <a:pt x="202" y="435"/>
                    <a:pt x="202" y="422"/>
                  </a:cubicBezTo>
                  <a:close/>
                  <a:moveTo>
                    <a:pt x="203" y="470"/>
                  </a:moveTo>
                  <a:cubicBezTo>
                    <a:pt x="237" y="471"/>
                    <a:pt x="275" y="472"/>
                    <a:pt x="298" y="473"/>
                  </a:cubicBezTo>
                  <a:cubicBezTo>
                    <a:pt x="316" y="474"/>
                    <a:pt x="356" y="474"/>
                    <a:pt x="400" y="474"/>
                  </a:cubicBezTo>
                  <a:cubicBezTo>
                    <a:pt x="400" y="489"/>
                    <a:pt x="400" y="502"/>
                    <a:pt x="400" y="513"/>
                  </a:cubicBezTo>
                  <a:cubicBezTo>
                    <a:pt x="368" y="513"/>
                    <a:pt x="334" y="512"/>
                    <a:pt x="311" y="511"/>
                  </a:cubicBezTo>
                  <a:cubicBezTo>
                    <a:pt x="294" y="511"/>
                    <a:pt x="250" y="510"/>
                    <a:pt x="204" y="511"/>
                  </a:cubicBezTo>
                  <a:cubicBezTo>
                    <a:pt x="204" y="496"/>
                    <a:pt x="203" y="482"/>
                    <a:pt x="203" y="470"/>
                  </a:cubicBezTo>
                  <a:close/>
                  <a:moveTo>
                    <a:pt x="204" y="516"/>
                  </a:moveTo>
                  <a:cubicBezTo>
                    <a:pt x="206" y="516"/>
                    <a:pt x="207" y="516"/>
                    <a:pt x="207" y="516"/>
                  </a:cubicBezTo>
                  <a:cubicBezTo>
                    <a:pt x="234" y="516"/>
                    <a:pt x="343" y="516"/>
                    <a:pt x="401" y="517"/>
                  </a:cubicBezTo>
                  <a:cubicBezTo>
                    <a:pt x="401" y="537"/>
                    <a:pt x="401" y="552"/>
                    <a:pt x="401" y="561"/>
                  </a:cubicBezTo>
                  <a:cubicBezTo>
                    <a:pt x="372" y="561"/>
                    <a:pt x="259" y="561"/>
                    <a:pt x="205" y="560"/>
                  </a:cubicBezTo>
                  <a:cubicBezTo>
                    <a:pt x="205" y="544"/>
                    <a:pt x="204" y="530"/>
                    <a:pt x="204" y="516"/>
                  </a:cubicBezTo>
                  <a:close/>
                  <a:moveTo>
                    <a:pt x="235" y="587"/>
                  </a:moveTo>
                  <a:cubicBezTo>
                    <a:pt x="219" y="587"/>
                    <a:pt x="210" y="587"/>
                    <a:pt x="205" y="587"/>
                  </a:cubicBezTo>
                  <a:cubicBezTo>
                    <a:pt x="205" y="579"/>
                    <a:pt x="205" y="571"/>
                    <a:pt x="205" y="564"/>
                  </a:cubicBezTo>
                  <a:cubicBezTo>
                    <a:pt x="239" y="565"/>
                    <a:pt x="276" y="566"/>
                    <a:pt x="298" y="567"/>
                  </a:cubicBezTo>
                  <a:cubicBezTo>
                    <a:pt x="316" y="568"/>
                    <a:pt x="357" y="568"/>
                    <a:pt x="401" y="568"/>
                  </a:cubicBezTo>
                  <a:cubicBezTo>
                    <a:pt x="401" y="583"/>
                    <a:pt x="401" y="586"/>
                    <a:pt x="401" y="587"/>
                  </a:cubicBezTo>
                  <a:cubicBezTo>
                    <a:pt x="313" y="587"/>
                    <a:pt x="235" y="587"/>
                    <a:pt x="235" y="587"/>
                  </a:cubicBezTo>
                  <a:close/>
                  <a:moveTo>
                    <a:pt x="414" y="423"/>
                  </a:moveTo>
                  <a:cubicBezTo>
                    <a:pt x="420" y="423"/>
                    <a:pt x="425" y="424"/>
                    <a:pt x="429" y="424"/>
                  </a:cubicBezTo>
                  <a:cubicBezTo>
                    <a:pt x="439" y="424"/>
                    <a:pt x="461" y="424"/>
                    <a:pt x="488" y="424"/>
                  </a:cubicBezTo>
                  <a:cubicBezTo>
                    <a:pt x="485" y="425"/>
                    <a:pt x="485" y="425"/>
                    <a:pt x="485" y="425"/>
                  </a:cubicBezTo>
                  <a:cubicBezTo>
                    <a:pt x="484" y="467"/>
                    <a:pt x="484" y="467"/>
                    <a:pt x="484" y="467"/>
                  </a:cubicBezTo>
                  <a:cubicBezTo>
                    <a:pt x="458" y="467"/>
                    <a:pt x="432" y="467"/>
                    <a:pt x="415" y="467"/>
                  </a:cubicBezTo>
                  <a:cubicBezTo>
                    <a:pt x="415" y="437"/>
                    <a:pt x="415" y="437"/>
                    <a:pt x="415" y="437"/>
                  </a:cubicBezTo>
                  <a:cubicBezTo>
                    <a:pt x="414" y="423"/>
                    <a:pt x="414" y="423"/>
                    <a:pt x="414" y="423"/>
                  </a:cubicBezTo>
                  <a:cubicBezTo>
                    <a:pt x="414" y="423"/>
                    <a:pt x="414" y="423"/>
                    <a:pt x="414" y="423"/>
                  </a:cubicBezTo>
                  <a:close/>
                  <a:moveTo>
                    <a:pt x="643" y="462"/>
                  </a:moveTo>
                  <a:cubicBezTo>
                    <a:pt x="643" y="462"/>
                    <a:pt x="643" y="462"/>
                    <a:pt x="643" y="462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1" y="485"/>
                    <a:pt x="639" y="499"/>
                    <a:pt x="638" y="511"/>
                  </a:cubicBezTo>
                  <a:cubicBezTo>
                    <a:pt x="638" y="511"/>
                    <a:pt x="638" y="511"/>
                    <a:pt x="637" y="511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6" y="536"/>
                    <a:pt x="635" y="549"/>
                    <a:pt x="634" y="558"/>
                  </a:cubicBezTo>
                  <a:cubicBezTo>
                    <a:pt x="634" y="558"/>
                    <a:pt x="634" y="558"/>
                    <a:pt x="634" y="558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1" y="587"/>
                    <a:pt x="631" y="587"/>
                    <a:pt x="631" y="587"/>
                  </a:cubicBezTo>
                  <a:cubicBezTo>
                    <a:pt x="631" y="587"/>
                    <a:pt x="602" y="583"/>
                    <a:pt x="547" y="583"/>
                  </a:cubicBezTo>
                  <a:cubicBezTo>
                    <a:pt x="518" y="583"/>
                    <a:pt x="488" y="591"/>
                    <a:pt x="453" y="591"/>
                  </a:cubicBezTo>
                  <a:cubicBezTo>
                    <a:pt x="444" y="591"/>
                    <a:pt x="428" y="589"/>
                    <a:pt x="415" y="587"/>
                  </a:cubicBezTo>
                  <a:cubicBezTo>
                    <a:pt x="415" y="581"/>
                    <a:pt x="415" y="574"/>
                    <a:pt x="415" y="568"/>
                  </a:cubicBezTo>
                  <a:cubicBezTo>
                    <a:pt x="477" y="568"/>
                    <a:pt x="541" y="567"/>
                    <a:pt x="551" y="567"/>
                  </a:cubicBezTo>
                  <a:cubicBezTo>
                    <a:pt x="567" y="567"/>
                    <a:pt x="620" y="566"/>
                    <a:pt x="633" y="565"/>
                  </a:cubicBezTo>
                  <a:cubicBezTo>
                    <a:pt x="633" y="558"/>
                    <a:pt x="633" y="558"/>
                    <a:pt x="633" y="558"/>
                  </a:cubicBezTo>
                  <a:cubicBezTo>
                    <a:pt x="622" y="558"/>
                    <a:pt x="598" y="558"/>
                    <a:pt x="582" y="560"/>
                  </a:cubicBezTo>
                  <a:cubicBezTo>
                    <a:pt x="562" y="561"/>
                    <a:pt x="459" y="561"/>
                    <a:pt x="415" y="561"/>
                  </a:cubicBezTo>
                  <a:cubicBezTo>
                    <a:pt x="415" y="544"/>
                    <a:pt x="415" y="530"/>
                    <a:pt x="415" y="518"/>
                  </a:cubicBezTo>
                  <a:cubicBezTo>
                    <a:pt x="421" y="518"/>
                    <a:pt x="426" y="518"/>
                    <a:pt x="429" y="518"/>
                  </a:cubicBezTo>
                  <a:cubicBezTo>
                    <a:pt x="463" y="520"/>
                    <a:pt x="623" y="518"/>
                    <a:pt x="635" y="518"/>
                  </a:cubicBezTo>
                  <a:cubicBezTo>
                    <a:pt x="636" y="518"/>
                    <a:pt x="636" y="518"/>
                    <a:pt x="637" y="518"/>
                  </a:cubicBezTo>
                  <a:cubicBezTo>
                    <a:pt x="637" y="511"/>
                    <a:pt x="637" y="511"/>
                    <a:pt x="637" y="511"/>
                  </a:cubicBezTo>
                  <a:cubicBezTo>
                    <a:pt x="606" y="511"/>
                    <a:pt x="515" y="514"/>
                    <a:pt x="484" y="514"/>
                  </a:cubicBezTo>
                  <a:cubicBezTo>
                    <a:pt x="468" y="514"/>
                    <a:pt x="443" y="514"/>
                    <a:pt x="415" y="513"/>
                  </a:cubicBezTo>
                  <a:cubicBezTo>
                    <a:pt x="415" y="497"/>
                    <a:pt x="415" y="484"/>
                    <a:pt x="415" y="474"/>
                  </a:cubicBezTo>
                  <a:cubicBezTo>
                    <a:pt x="477" y="473"/>
                    <a:pt x="541" y="473"/>
                    <a:pt x="551" y="473"/>
                  </a:cubicBezTo>
                  <a:cubicBezTo>
                    <a:pt x="565" y="473"/>
                    <a:pt x="622" y="471"/>
                    <a:pt x="642" y="470"/>
                  </a:cubicBezTo>
                  <a:cubicBezTo>
                    <a:pt x="643" y="462"/>
                    <a:pt x="643" y="462"/>
                    <a:pt x="643" y="462"/>
                  </a:cubicBezTo>
                  <a:cubicBezTo>
                    <a:pt x="630" y="463"/>
                    <a:pt x="599" y="464"/>
                    <a:pt x="582" y="466"/>
                  </a:cubicBezTo>
                  <a:cubicBezTo>
                    <a:pt x="570" y="467"/>
                    <a:pt x="530" y="467"/>
                    <a:pt x="489" y="467"/>
                  </a:cubicBezTo>
                  <a:cubicBezTo>
                    <a:pt x="489" y="424"/>
                    <a:pt x="489" y="424"/>
                    <a:pt x="489" y="424"/>
                  </a:cubicBezTo>
                  <a:cubicBezTo>
                    <a:pt x="549" y="424"/>
                    <a:pt x="627" y="423"/>
                    <a:pt x="635" y="423"/>
                  </a:cubicBezTo>
                  <a:cubicBezTo>
                    <a:pt x="639" y="423"/>
                    <a:pt x="644" y="423"/>
                    <a:pt x="647" y="422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6" y="437"/>
                    <a:pt x="644" y="450"/>
                    <a:pt x="643" y="462"/>
                  </a:cubicBezTo>
                  <a:close/>
                  <a:moveTo>
                    <a:pt x="656" y="321"/>
                  </a:moveTo>
                  <a:cubicBezTo>
                    <a:pt x="656" y="321"/>
                    <a:pt x="656" y="321"/>
                    <a:pt x="656" y="321"/>
                  </a:cubicBezTo>
                  <a:cubicBezTo>
                    <a:pt x="656" y="325"/>
                    <a:pt x="656" y="327"/>
                    <a:pt x="656" y="328"/>
                  </a:cubicBezTo>
                  <a:cubicBezTo>
                    <a:pt x="654" y="343"/>
                    <a:pt x="653" y="356"/>
                    <a:pt x="651" y="369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0" y="391"/>
                    <a:pt x="649" y="405"/>
                    <a:pt x="648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26" y="417"/>
                    <a:pt x="518" y="420"/>
                    <a:pt x="484" y="420"/>
                  </a:cubicBezTo>
                  <a:cubicBezTo>
                    <a:pt x="468" y="420"/>
                    <a:pt x="443" y="420"/>
                    <a:pt x="414" y="420"/>
                  </a:cubicBezTo>
                  <a:cubicBezTo>
                    <a:pt x="413" y="379"/>
                    <a:pt x="413" y="379"/>
                    <a:pt x="413" y="379"/>
                  </a:cubicBezTo>
                  <a:cubicBezTo>
                    <a:pt x="475" y="379"/>
                    <a:pt x="540" y="379"/>
                    <a:pt x="551" y="379"/>
                  </a:cubicBezTo>
                  <a:cubicBezTo>
                    <a:pt x="562" y="379"/>
                    <a:pt x="599" y="378"/>
                    <a:pt x="625" y="377"/>
                  </a:cubicBezTo>
                  <a:cubicBezTo>
                    <a:pt x="625" y="378"/>
                    <a:pt x="625" y="378"/>
                    <a:pt x="625" y="378"/>
                  </a:cubicBezTo>
                  <a:cubicBezTo>
                    <a:pt x="633" y="378"/>
                    <a:pt x="633" y="378"/>
                    <a:pt x="633" y="378"/>
                  </a:cubicBezTo>
                  <a:cubicBezTo>
                    <a:pt x="633" y="377"/>
                    <a:pt x="633" y="377"/>
                    <a:pt x="633" y="377"/>
                  </a:cubicBezTo>
                  <a:cubicBezTo>
                    <a:pt x="640" y="376"/>
                    <a:pt x="647" y="376"/>
                    <a:pt x="651" y="376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49" y="369"/>
                    <a:pt x="641" y="369"/>
                    <a:pt x="633" y="369"/>
                  </a:cubicBezTo>
                  <a:cubicBezTo>
                    <a:pt x="633" y="331"/>
                    <a:pt x="633" y="331"/>
                    <a:pt x="633" y="331"/>
                  </a:cubicBezTo>
                  <a:cubicBezTo>
                    <a:pt x="627" y="333"/>
                    <a:pt x="627" y="333"/>
                    <a:pt x="627" y="333"/>
                  </a:cubicBezTo>
                  <a:cubicBezTo>
                    <a:pt x="626" y="370"/>
                    <a:pt x="626" y="370"/>
                    <a:pt x="626" y="370"/>
                  </a:cubicBezTo>
                  <a:cubicBezTo>
                    <a:pt x="610" y="370"/>
                    <a:pt x="592" y="370"/>
                    <a:pt x="582" y="371"/>
                  </a:cubicBezTo>
                  <a:cubicBezTo>
                    <a:pt x="562" y="373"/>
                    <a:pt x="454" y="373"/>
                    <a:pt x="413" y="373"/>
                  </a:cubicBezTo>
                  <a:cubicBezTo>
                    <a:pt x="411" y="343"/>
                    <a:pt x="411" y="343"/>
                    <a:pt x="411" y="343"/>
                  </a:cubicBezTo>
                  <a:cubicBezTo>
                    <a:pt x="319" y="338"/>
                    <a:pt x="319" y="338"/>
                    <a:pt x="319" y="338"/>
                  </a:cubicBezTo>
                  <a:cubicBezTo>
                    <a:pt x="185" y="335"/>
                    <a:pt x="185" y="335"/>
                    <a:pt x="185" y="335"/>
                  </a:cubicBezTo>
                  <a:cubicBezTo>
                    <a:pt x="186" y="349"/>
                    <a:pt x="186" y="361"/>
                    <a:pt x="186" y="372"/>
                  </a:cubicBezTo>
                  <a:cubicBezTo>
                    <a:pt x="185" y="371"/>
                    <a:pt x="183" y="371"/>
                    <a:pt x="182" y="371"/>
                  </a:cubicBezTo>
                  <a:cubicBezTo>
                    <a:pt x="155" y="370"/>
                    <a:pt x="49" y="371"/>
                    <a:pt x="0" y="371"/>
                  </a:cubicBezTo>
                  <a:cubicBezTo>
                    <a:pt x="0" y="332"/>
                    <a:pt x="0" y="332"/>
                    <a:pt x="0" y="332"/>
                  </a:cubicBezTo>
                  <a:cubicBezTo>
                    <a:pt x="13" y="331"/>
                    <a:pt x="23" y="331"/>
                    <a:pt x="30" y="330"/>
                  </a:cubicBezTo>
                  <a:cubicBezTo>
                    <a:pt x="51" y="328"/>
                    <a:pt x="178" y="328"/>
                    <a:pt x="208" y="328"/>
                  </a:cubicBezTo>
                  <a:cubicBezTo>
                    <a:pt x="239" y="328"/>
                    <a:pt x="394" y="328"/>
                    <a:pt x="429" y="330"/>
                  </a:cubicBezTo>
                  <a:cubicBezTo>
                    <a:pt x="463" y="332"/>
                    <a:pt x="624" y="330"/>
                    <a:pt x="636" y="330"/>
                  </a:cubicBezTo>
                  <a:cubicBezTo>
                    <a:pt x="643" y="330"/>
                    <a:pt x="651" y="329"/>
                    <a:pt x="655" y="329"/>
                  </a:cubicBezTo>
                  <a:cubicBezTo>
                    <a:pt x="656" y="321"/>
                    <a:pt x="656" y="321"/>
                    <a:pt x="656" y="321"/>
                  </a:cubicBezTo>
                  <a:cubicBezTo>
                    <a:pt x="635" y="321"/>
                    <a:pt x="518" y="326"/>
                    <a:pt x="484" y="326"/>
                  </a:cubicBezTo>
                  <a:cubicBezTo>
                    <a:pt x="482" y="326"/>
                    <a:pt x="479" y="326"/>
                    <a:pt x="476" y="326"/>
                  </a:cubicBezTo>
                  <a:cubicBezTo>
                    <a:pt x="476" y="300"/>
                    <a:pt x="476" y="300"/>
                    <a:pt x="476" y="300"/>
                  </a:cubicBezTo>
                  <a:cubicBezTo>
                    <a:pt x="569" y="298"/>
                    <a:pt x="569" y="298"/>
                    <a:pt x="569" y="298"/>
                  </a:cubicBezTo>
                  <a:cubicBezTo>
                    <a:pt x="570" y="285"/>
                    <a:pt x="570" y="285"/>
                    <a:pt x="570" y="285"/>
                  </a:cubicBezTo>
                  <a:cubicBezTo>
                    <a:pt x="598" y="284"/>
                    <a:pt x="647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59" y="296"/>
                    <a:pt x="658" y="309"/>
                    <a:pt x="656" y="321"/>
                  </a:cubicBezTo>
                  <a:close/>
                  <a:moveTo>
                    <a:pt x="661" y="276"/>
                  </a:moveTo>
                  <a:cubicBezTo>
                    <a:pt x="661" y="276"/>
                    <a:pt x="661" y="276"/>
                    <a:pt x="661" y="276"/>
                  </a:cubicBezTo>
                  <a:cubicBezTo>
                    <a:pt x="649" y="276"/>
                    <a:pt x="601" y="276"/>
                    <a:pt x="582" y="277"/>
                  </a:cubicBezTo>
                  <a:cubicBezTo>
                    <a:pt x="579" y="277"/>
                    <a:pt x="575" y="278"/>
                    <a:pt x="570" y="278"/>
                  </a:cubicBezTo>
                  <a:cubicBezTo>
                    <a:pt x="571" y="236"/>
                    <a:pt x="571" y="236"/>
                    <a:pt x="571" y="236"/>
                  </a:cubicBezTo>
                  <a:cubicBezTo>
                    <a:pt x="604" y="236"/>
                    <a:pt x="631" y="235"/>
                    <a:pt x="635" y="235"/>
                  </a:cubicBezTo>
                  <a:cubicBezTo>
                    <a:pt x="644" y="235"/>
                    <a:pt x="659" y="236"/>
                    <a:pt x="664" y="236"/>
                  </a:cubicBezTo>
                  <a:cubicBezTo>
                    <a:pt x="664" y="236"/>
                    <a:pt x="664" y="236"/>
                    <a:pt x="664" y="236"/>
                  </a:cubicBezTo>
                  <a:cubicBezTo>
                    <a:pt x="665" y="236"/>
                    <a:pt x="665" y="236"/>
                    <a:pt x="665" y="236"/>
                  </a:cubicBezTo>
                  <a:cubicBezTo>
                    <a:pt x="664" y="249"/>
                    <a:pt x="662" y="262"/>
                    <a:pt x="661" y="27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70" name="Vrije vorm 14"/>
            <p:cNvSpPr>
              <a:spLocks/>
            </p:cNvSpPr>
            <p:nvPr/>
          </p:nvSpPr>
          <p:spPr bwMode="auto">
            <a:xfrm>
              <a:off x="3669" y="1251"/>
              <a:ext cx="59" cy="57"/>
            </a:xfrm>
            <a:custGeom>
              <a:avLst/>
              <a:gdLst>
                <a:gd name="T0" fmla="*/ 20 w 25"/>
                <a:gd name="T1" fmla="*/ 16 h 24"/>
                <a:gd name="T2" fmla="*/ 15 w 25"/>
                <a:gd name="T3" fmla="*/ 0 h 24"/>
                <a:gd name="T4" fmla="*/ 0 w 25"/>
                <a:gd name="T5" fmla="*/ 9 h 24"/>
                <a:gd name="T6" fmla="*/ 6 w 25"/>
                <a:gd name="T7" fmla="*/ 24 h 24"/>
                <a:gd name="T8" fmla="*/ 20 w 25"/>
                <a:gd name="T9" fmla="*/ 16 h 24"/>
                <a:gd name="T10" fmla="*/ 20 w 25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0" y="16"/>
                  </a:moveTo>
                  <a:cubicBezTo>
                    <a:pt x="20" y="16"/>
                    <a:pt x="25" y="0"/>
                    <a:pt x="15" y="0"/>
                  </a:cubicBezTo>
                  <a:cubicBezTo>
                    <a:pt x="6" y="0"/>
                    <a:pt x="0" y="5"/>
                    <a:pt x="0" y="9"/>
                  </a:cubicBezTo>
                  <a:cubicBezTo>
                    <a:pt x="0" y="14"/>
                    <a:pt x="6" y="24"/>
                    <a:pt x="6" y="24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71" name="Vrije vorm 15"/>
            <p:cNvSpPr>
              <a:spLocks/>
            </p:cNvSpPr>
            <p:nvPr/>
          </p:nvSpPr>
          <p:spPr bwMode="auto">
            <a:xfrm>
              <a:off x="3605" y="1256"/>
              <a:ext cx="274" cy="302"/>
            </a:xfrm>
            <a:custGeom>
              <a:avLst/>
              <a:gdLst>
                <a:gd name="T0" fmla="*/ 86 w 116"/>
                <a:gd name="T1" fmla="*/ 36 h 128"/>
                <a:gd name="T2" fmla="*/ 35 w 116"/>
                <a:gd name="T3" fmla="*/ 11 h 128"/>
                <a:gd name="T4" fmla="*/ 7 w 116"/>
                <a:gd name="T5" fmla="*/ 59 h 128"/>
                <a:gd name="T6" fmla="*/ 31 w 116"/>
                <a:gd name="T7" fmla="*/ 93 h 128"/>
                <a:gd name="T8" fmla="*/ 10 w 116"/>
                <a:gd name="T9" fmla="*/ 120 h 128"/>
                <a:gd name="T10" fmla="*/ 116 w 116"/>
                <a:gd name="T11" fmla="*/ 84 h 128"/>
                <a:gd name="T12" fmla="*/ 86 w 116"/>
                <a:gd name="T13" fmla="*/ 76 h 128"/>
                <a:gd name="T14" fmla="*/ 86 w 116"/>
                <a:gd name="T15" fmla="*/ 3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128">
                  <a:moveTo>
                    <a:pt x="86" y="36"/>
                  </a:moveTo>
                  <a:cubicBezTo>
                    <a:pt x="84" y="22"/>
                    <a:pt x="76" y="0"/>
                    <a:pt x="35" y="11"/>
                  </a:cubicBezTo>
                  <a:cubicBezTo>
                    <a:pt x="0" y="20"/>
                    <a:pt x="2" y="44"/>
                    <a:pt x="7" y="59"/>
                  </a:cubicBezTo>
                  <a:cubicBezTo>
                    <a:pt x="13" y="78"/>
                    <a:pt x="35" y="80"/>
                    <a:pt x="31" y="93"/>
                  </a:cubicBezTo>
                  <a:cubicBezTo>
                    <a:pt x="30" y="101"/>
                    <a:pt x="9" y="113"/>
                    <a:pt x="10" y="120"/>
                  </a:cubicBezTo>
                  <a:cubicBezTo>
                    <a:pt x="52" y="128"/>
                    <a:pt x="97" y="118"/>
                    <a:pt x="116" y="84"/>
                  </a:cubicBezTo>
                  <a:cubicBezTo>
                    <a:pt x="101" y="83"/>
                    <a:pt x="91" y="81"/>
                    <a:pt x="86" y="76"/>
                  </a:cubicBezTo>
                  <a:cubicBezTo>
                    <a:pt x="78" y="71"/>
                    <a:pt x="90" y="56"/>
                    <a:pt x="86" y="3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72" name="Vrije vorm 16"/>
            <p:cNvSpPr>
              <a:spLocks/>
            </p:cNvSpPr>
            <p:nvPr/>
          </p:nvSpPr>
          <p:spPr bwMode="auto">
            <a:xfrm>
              <a:off x="3631" y="1454"/>
              <a:ext cx="248" cy="109"/>
            </a:xfrm>
            <a:custGeom>
              <a:avLst/>
              <a:gdLst>
                <a:gd name="T0" fmla="*/ 105 w 105"/>
                <a:gd name="T1" fmla="*/ 0 h 46"/>
                <a:gd name="T2" fmla="*/ 49 w 105"/>
                <a:gd name="T3" fmla="*/ 11 h 46"/>
                <a:gd name="T4" fmla="*/ 0 w 105"/>
                <a:gd name="T5" fmla="*/ 33 h 46"/>
                <a:gd name="T6" fmla="*/ 56 w 105"/>
                <a:gd name="T7" fmla="*/ 36 h 46"/>
                <a:gd name="T8" fmla="*/ 105 w 105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46">
                  <a:moveTo>
                    <a:pt x="105" y="0"/>
                  </a:moveTo>
                  <a:cubicBezTo>
                    <a:pt x="105" y="0"/>
                    <a:pt x="72" y="5"/>
                    <a:pt x="49" y="11"/>
                  </a:cubicBezTo>
                  <a:cubicBezTo>
                    <a:pt x="41" y="15"/>
                    <a:pt x="0" y="33"/>
                    <a:pt x="0" y="33"/>
                  </a:cubicBezTo>
                  <a:cubicBezTo>
                    <a:pt x="0" y="33"/>
                    <a:pt x="16" y="46"/>
                    <a:pt x="56" y="36"/>
                  </a:cubicBezTo>
                  <a:cubicBezTo>
                    <a:pt x="96" y="25"/>
                    <a:pt x="104" y="4"/>
                    <a:pt x="105" y="0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73" name="Vrije vorm 17"/>
            <p:cNvSpPr>
              <a:spLocks/>
            </p:cNvSpPr>
            <p:nvPr/>
          </p:nvSpPr>
          <p:spPr bwMode="auto">
            <a:xfrm>
              <a:off x="3733" y="1483"/>
              <a:ext cx="68" cy="37"/>
            </a:xfrm>
            <a:custGeom>
              <a:avLst/>
              <a:gdLst>
                <a:gd name="T0" fmla="*/ 0 w 29"/>
                <a:gd name="T1" fmla="*/ 9 h 16"/>
                <a:gd name="T2" fmla="*/ 27 w 29"/>
                <a:gd name="T3" fmla="*/ 1 h 16"/>
                <a:gd name="T4" fmla="*/ 17 w 29"/>
                <a:gd name="T5" fmla="*/ 16 h 16"/>
                <a:gd name="T6" fmla="*/ 0 w 29"/>
                <a:gd name="T7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9"/>
                  </a:moveTo>
                  <a:cubicBezTo>
                    <a:pt x="0" y="9"/>
                    <a:pt x="19" y="0"/>
                    <a:pt x="27" y="1"/>
                  </a:cubicBezTo>
                  <a:cubicBezTo>
                    <a:pt x="29" y="7"/>
                    <a:pt x="26" y="15"/>
                    <a:pt x="17" y="16"/>
                  </a:cubicBezTo>
                  <a:cubicBezTo>
                    <a:pt x="7" y="16"/>
                    <a:pt x="1" y="14"/>
                    <a:pt x="0" y="9"/>
                  </a:cubicBezTo>
                  <a:close/>
                </a:path>
              </a:pathLst>
            </a:custGeom>
            <a:solidFill>
              <a:srgbClr val="F2C3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74" name="Vrije vorm 18"/>
            <p:cNvSpPr>
              <a:spLocks/>
            </p:cNvSpPr>
            <p:nvPr/>
          </p:nvSpPr>
          <p:spPr bwMode="auto">
            <a:xfrm>
              <a:off x="3414" y="1116"/>
              <a:ext cx="605" cy="584"/>
            </a:xfrm>
            <a:custGeom>
              <a:avLst/>
              <a:gdLst>
                <a:gd name="T0" fmla="*/ 42 w 605"/>
                <a:gd name="T1" fmla="*/ 582 h 584"/>
                <a:gd name="T2" fmla="*/ 66 w 605"/>
                <a:gd name="T3" fmla="*/ 570 h 584"/>
                <a:gd name="T4" fmla="*/ 57 w 605"/>
                <a:gd name="T5" fmla="*/ 485 h 584"/>
                <a:gd name="T6" fmla="*/ 31 w 605"/>
                <a:gd name="T7" fmla="*/ 227 h 584"/>
                <a:gd name="T8" fmla="*/ 298 w 605"/>
                <a:gd name="T9" fmla="*/ 38 h 584"/>
                <a:gd name="T10" fmla="*/ 565 w 605"/>
                <a:gd name="T11" fmla="*/ 215 h 584"/>
                <a:gd name="T12" fmla="*/ 550 w 605"/>
                <a:gd name="T13" fmla="*/ 492 h 584"/>
                <a:gd name="T14" fmla="*/ 546 w 605"/>
                <a:gd name="T15" fmla="*/ 570 h 584"/>
                <a:gd name="T16" fmla="*/ 579 w 605"/>
                <a:gd name="T17" fmla="*/ 584 h 584"/>
                <a:gd name="T18" fmla="*/ 586 w 605"/>
                <a:gd name="T19" fmla="*/ 511 h 584"/>
                <a:gd name="T20" fmla="*/ 605 w 605"/>
                <a:gd name="T21" fmla="*/ 196 h 584"/>
                <a:gd name="T22" fmla="*/ 295 w 605"/>
                <a:gd name="T23" fmla="*/ 0 h 584"/>
                <a:gd name="T24" fmla="*/ 0 w 605"/>
                <a:gd name="T25" fmla="*/ 218 h 584"/>
                <a:gd name="T26" fmla="*/ 33 w 605"/>
                <a:gd name="T27" fmla="*/ 496 h 584"/>
                <a:gd name="T28" fmla="*/ 42 w 605"/>
                <a:gd name="T29" fmla="*/ 582 h 584"/>
                <a:gd name="T30" fmla="*/ 42 w 605"/>
                <a:gd name="T31" fmla="*/ 582 h 584"/>
                <a:gd name="T32" fmla="*/ 42 w 605"/>
                <a:gd name="T33" fmla="*/ 582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5" h="584">
                  <a:moveTo>
                    <a:pt x="42" y="582"/>
                  </a:moveTo>
                  <a:lnTo>
                    <a:pt x="66" y="570"/>
                  </a:lnTo>
                  <a:lnTo>
                    <a:pt x="57" y="485"/>
                  </a:lnTo>
                  <a:lnTo>
                    <a:pt x="31" y="227"/>
                  </a:lnTo>
                  <a:lnTo>
                    <a:pt x="298" y="38"/>
                  </a:lnTo>
                  <a:lnTo>
                    <a:pt x="565" y="215"/>
                  </a:lnTo>
                  <a:lnTo>
                    <a:pt x="550" y="492"/>
                  </a:lnTo>
                  <a:lnTo>
                    <a:pt x="546" y="570"/>
                  </a:lnTo>
                  <a:lnTo>
                    <a:pt x="579" y="584"/>
                  </a:lnTo>
                  <a:lnTo>
                    <a:pt x="586" y="511"/>
                  </a:lnTo>
                  <a:lnTo>
                    <a:pt x="605" y="196"/>
                  </a:lnTo>
                  <a:lnTo>
                    <a:pt x="295" y="0"/>
                  </a:lnTo>
                  <a:lnTo>
                    <a:pt x="0" y="218"/>
                  </a:lnTo>
                  <a:lnTo>
                    <a:pt x="33" y="496"/>
                  </a:lnTo>
                  <a:lnTo>
                    <a:pt x="42" y="582"/>
                  </a:lnTo>
                  <a:lnTo>
                    <a:pt x="42" y="582"/>
                  </a:lnTo>
                  <a:lnTo>
                    <a:pt x="42" y="58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75" name="Vrije vorm 19"/>
            <p:cNvSpPr>
              <a:spLocks/>
            </p:cNvSpPr>
            <p:nvPr/>
          </p:nvSpPr>
          <p:spPr bwMode="auto">
            <a:xfrm>
              <a:off x="3461" y="2565"/>
              <a:ext cx="503" cy="578"/>
            </a:xfrm>
            <a:custGeom>
              <a:avLst/>
              <a:gdLst>
                <a:gd name="T0" fmla="*/ 0 w 213"/>
                <a:gd name="T1" fmla="*/ 0 h 245"/>
                <a:gd name="T2" fmla="*/ 6 w 213"/>
                <a:gd name="T3" fmla="*/ 245 h 245"/>
                <a:gd name="T4" fmla="*/ 40 w 213"/>
                <a:gd name="T5" fmla="*/ 245 h 245"/>
                <a:gd name="T6" fmla="*/ 210 w 213"/>
                <a:gd name="T7" fmla="*/ 245 h 245"/>
                <a:gd name="T8" fmla="*/ 213 w 213"/>
                <a:gd name="T9" fmla="*/ 245 h 245"/>
                <a:gd name="T10" fmla="*/ 208 w 213"/>
                <a:gd name="T11" fmla="*/ 7 h 245"/>
                <a:gd name="T12" fmla="*/ 0 w 213"/>
                <a:gd name="T13" fmla="*/ 0 h 245"/>
                <a:gd name="T14" fmla="*/ 0 w 213"/>
                <a:gd name="T15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" h="245">
                  <a:moveTo>
                    <a:pt x="0" y="0"/>
                  </a:moveTo>
                  <a:cubicBezTo>
                    <a:pt x="6" y="245"/>
                    <a:pt x="6" y="245"/>
                    <a:pt x="6" y="245"/>
                  </a:cubicBezTo>
                  <a:cubicBezTo>
                    <a:pt x="40" y="245"/>
                    <a:pt x="40" y="245"/>
                    <a:pt x="40" y="245"/>
                  </a:cubicBezTo>
                  <a:cubicBezTo>
                    <a:pt x="40" y="245"/>
                    <a:pt x="121" y="245"/>
                    <a:pt x="210" y="245"/>
                  </a:cubicBezTo>
                  <a:cubicBezTo>
                    <a:pt x="212" y="245"/>
                    <a:pt x="213" y="245"/>
                    <a:pt x="213" y="245"/>
                  </a:cubicBezTo>
                  <a:cubicBezTo>
                    <a:pt x="208" y="7"/>
                    <a:pt x="208" y="7"/>
                    <a:pt x="208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76" name="Vrije vorm 20"/>
            <p:cNvSpPr>
              <a:spLocks/>
            </p:cNvSpPr>
            <p:nvPr/>
          </p:nvSpPr>
          <p:spPr bwMode="auto">
            <a:xfrm>
              <a:off x="3695" y="2567"/>
              <a:ext cx="33" cy="576"/>
            </a:xfrm>
            <a:custGeom>
              <a:avLst/>
              <a:gdLst>
                <a:gd name="T0" fmla="*/ 0 w 14"/>
                <a:gd name="T1" fmla="*/ 0 h 244"/>
                <a:gd name="T2" fmla="*/ 6 w 14"/>
                <a:gd name="T3" fmla="*/ 244 h 244"/>
                <a:gd name="T4" fmla="*/ 14 w 14"/>
                <a:gd name="T5" fmla="*/ 244 h 244"/>
                <a:gd name="T6" fmla="*/ 11 w 14"/>
                <a:gd name="T7" fmla="*/ 1 h 244"/>
                <a:gd name="T8" fmla="*/ 0 w 14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44">
                  <a:moveTo>
                    <a:pt x="0" y="0"/>
                  </a:moveTo>
                  <a:cubicBezTo>
                    <a:pt x="6" y="244"/>
                    <a:pt x="6" y="244"/>
                    <a:pt x="6" y="244"/>
                  </a:cubicBezTo>
                  <a:cubicBezTo>
                    <a:pt x="8" y="244"/>
                    <a:pt x="11" y="244"/>
                    <a:pt x="14" y="244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77" name="Vrije vorm 21"/>
            <p:cNvSpPr>
              <a:spLocks/>
            </p:cNvSpPr>
            <p:nvPr/>
          </p:nvSpPr>
          <p:spPr bwMode="auto">
            <a:xfrm>
              <a:off x="3095" y="2076"/>
              <a:ext cx="357" cy="356"/>
            </a:xfrm>
            <a:custGeom>
              <a:avLst/>
              <a:gdLst>
                <a:gd name="T0" fmla="*/ 0 w 357"/>
                <a:gd name="T1" fmla="*/ 0 h 356"/>
                <a:gd name="T2" fmla="*/ 21 w 357"/>
                <a:gd name="T3" fmla="*/ 356 h 356"/>
                <a:gd name="T4" fmla="*/ 357 w 357"/>
                <a:gd name="T5" fmla="*/ 356 h 356"/>
                <a:gd name="T6" fmla="*/ 343 w 357"/>
                <a:gd name="T7" fmla="*/ 11 h 356"/>
                <a:gd name="T8" fmla="*/ 0 w 357"/>
                <a:gd name="T9" fmla="*/ 0 h 356"/>
                <a:gd name="T10" fmla="*/ 0 w 357"/>
                <a:gd name="T11" fmla="*/ 0 h 356"/>
                <a:gd name="T12" fmla="*/ 0 w 357"/>
                <a:gd name="T13" fmla="*/ 0 h 356"/>
                <a:gd name="T14" fmla="*/ 0 w 357"/>
                <a:gd name="T15" fmla="*/ 0 h 356"/>
                <a:gd name="T16" fmla="*/ 0 w 357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7" h="356">
                  <a:moveTo>
                    <a:pt x="0" y="0"/>
                  </a:moveTo>
                  <a:lnTo>
                    <a:pt x="21" y="356"/>
                  </a:lnTo>
                  <a:lnTo>
                    <a:pt x="357" y="356"/>
                  </a:lnTo>
                  <a:lnTo>
                    <a:pt x="343" y="1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78" name="Vrije vorm 22"/>
            <p:cNvSpPr>
              <a:spLocks/>
            </p:cNvSpPr>
            <p:nvPr/>
          </p:nvSpPr>
          <p:spPr bwMode="auto">
            <a:xfrm>
              <a:off x="3969" y="2076"/>
              <a:ext cx="355" cy="356"/>
            </a:xfrm>
            <a:custGeom>
              <a:avLst/>
              <a:gdLst>
                <a:gd name="T0" fmla="*/ 0 w 355"/>
                <a:gd name="T1" fmla="*/ 0 h 356"/>
                <a:gd name="T2" fmla="*/ 12 w 355"/>
                <a:gd name="T3" fmla="*/ 356 h 356"/>
                <a:gd name="T4" fmla="*/ 355 w 355"/>
                <a:gd name="T5" fmla="*/ 356 h 356"/>
                <a:gd name="T6" fmla="*/ 347 w 355"/>
                <a:gd name="T7" fmla="*/ 0 h 356"/>
                <a:gd name="T8" fmla="*/ 0 w 355"/>
                <a:gd name="T9" fmla="*/ 0 h 356"/>
                <a:gd name="T10" fmla="*/ 0 w 355"/>
                <a:gd name="T11" fmla="*/ 0 h 356"/>
                <a:gd name="T12" fmla="*/ 0 w 355"/>
                <a:gd name="T13" fmla="*/ 0 h 356"/>
                <a:gd name="T14" fmla="*/ 0 w 355"/>
                <a:gd name="T15" fmla="*/ 0 h 356"/>
                <a:gd name="T16" fmla="*/ 0 w 355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5" h="356">
                  <a:moveTo>
                    <a:pt x="0" y="0"/>
                  </a:moveTo>
                  <a:lnTo>
                    <a:pt x="12" y="356"/>
                  </a:lnTo>
                  <a:lnTo>
                    <a:pt x="355" y="356"/>
                  </a:lnTo>
                  <a:lnTo>
                    <a:pt x="34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79" name="Vrije vorm 23"/>
            <p:cNvSpPr>
              <a:spLocks noEditPoints="1"/>
            </p:cNvSpPr>
            <p:nvPr/>
          </p:nvSpPr>
          <p:spPr bwMode="auto">
            <a:xfrm>
              <a:off x="3000" y="1608"/>
              <a:ext cx="1635" cy="479"/>
            </a:xfrm>
            <a:custGeom>
              <a:avLst/>
              <a:gdLst>
                <a:gd name="T0" fmla="*/ 310 w 692"/>
                <a:gd name="T1" fmla="*/ 0 h 203"/>
                <a:gd name="T2" fmla="*/ 310 w 692"/>
                <a:gd name="T3" fmla="*/ 0 h 203"/>
                <a:gd name="T4" fmla="*/ 310 w 692"/>
                <a:gd name="T5" fmla="*/ 0 h 203"/>
                <a:gd name="T6" fmla="*/ 310 w 692"/>
                <a:gd name="T7" fmla="*/ 0 h 203"/>
                <a:gd name="T8" fmla="*/ 310 w 692"/>
                <a:gd name="T9" fmla="*/ 0 h 203"/>
                <a:gd name="T10" fmla="*/ 251 w 692"/>
                <a:gd name="T11" fmla="*/ 25 h 203"/>
                <a:gd name="T12" fmla="*/ 15 w 692"/>
                <a:gd name="T13" fmla="*/ 131 h 203"/>
                <a:gd name="T14" fmla="*/ 0 w 692"/>
                <a:gd name="T15" fmla="*/ 138 h 203"/>
                <a:gd name="T16" fmla="*/ 0 w 692"/>
                <a:gd name="T17" fmla="*/ 157 h 203"/>
                <a:gd name="T18" fmla="*/ 115 w 692"/>
                <a:gd name="T19" fmla="*/ 105 h 203"/>
                <a:gd name="T20" fmla="*/ 308 w 692"/>
                <a:gd name="T21" fmla="*/ 16 h 203"/>
                <a:gd name="T22" fmla="*/ 309 w 692"/>
                <a:gd name="T23" fmla="*/ 9 h 203"/>
                <a:gd name="T24" fmla="*/ 309 w 692"/>
                <a:gd name="T25" fmla="*/ 7 h 203"/>
                <a:gd name="T26" fmla="*/ 309 w 692"/>
                <a:gd name="T27" fmla="*/ 9 h 203"/>
                <a:gd name="T28" fmla="*/ 309 w 692"/>
                <a:gd name="T29" fmla="*/ 9 h 203"/>
                <a:gd name="T30" fmla="*/ 308 w 692"/>
                <a:gd name="T31" fmla="*/ 16 h 203"/>
                <a:gd name="T32" fmla="*/ 321 w 692"/>
                <a:gd name="T33" fmla="*/ 21 h 203"/>
                <a:gd name="T34" fmla="*/ 538 w 692"/>
                <a:gd name="T35" fmla="*/ 131 h 203"/>
                <a:gd name="T36" fmla="*/ 674 w 692"/>
                <a:gd name="T37" fmla="*/ 194 h 203"/>
                <a:gd name="T38" fmla="*/ 674 w 692"/>
                <a:gd name="T39" fmla="*/ 194 h 203"/>
                <a:gd name="T40" fmla="*/ 692 w 692"/>
                <a:gd name="T41" fmla="*/ 203 h 203"/>
                <a:gd name="T42" fmla="*/ 692 w 692"/>
                <a:gd name="T43" fmla="*/ 184 h 203"/>
                <a:gd name="T44" fmla="*/ 310 w 692"/>
                <a:gd name="T45" fmla="*/ 0 h 203"/>
                <a:gd name="T46" fmla="*/ 193 w 692"/>
                <a:gd name="T47" fmla="*/ 56 h 203"/>
                <a:gd name="T48" fmla="*/ 193 w 692"/>
                <a:gd name="T49" fmla="*/ 57 h 203"/>
                <a:gd name="T50" fmla="*/ 193 w 692"/>
                <a:gd name="T51" fmla="*/ 57 h 203"/>
                <a:gd name="T52" fmla="*/ 193 w 692"/>
                <a:gd name="T53" fmla="*/ 56 h 203"/>
                <a:gd name="T54" fmla="*/ 198 w 692"/>
                <a:gd name="T55" fmla="*/ 54 h 203"/>
                <a:gd name="T56" fmla="*/ 193 w 692"/>
                <a:gd name="T57" fmla="*/ 56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92" h="203">
                  <a:moveTo>
                    <a:pt x="310" y="0"/>
                  </a:move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251" y="25"/>
                    <a:pt x="251" y="25"/>
                    <a:pt x="251" y="25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48" y="134"/>
                    <a:pt x="98" y="111"/>
                    <a:pt x="115" y="105"/>
                  </a:cubicBezTo>
                  <a:cubicBezTo>
                    <a:pt x="153" y="92"/>
                    <a:pt x="308" y="16"/>
                    <a:pt x="308" y="16"/>
                  </a:cubicBezTo>
                  <a:cubicBezTo>
                    <a:pt x="309" y="11"/>
                    <a:pt x="309" y="9"/>
                    <a:pt x="309" y="9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9" y="8"/>
                    <a:pt x="309" y="9"/>
                    <a:pt x="309" y="9"/>
                  </a:cubicBezTo>
                  <a:cubicBezTo>
                    <a:pt x="309" y="9"/>
                    <a:pt x="309" y="9"/>
                    <a:pt x="309" y="9"/>
                  </a:cubicBezTo>
                  <a:cubicBezTo>
                    <a:pt x="308" y="16"/>
                    <a:pt x="308" y="16"/>
                    <a:pt x="308" y="16"/>
                  </a:cubicBezTo>
                  <a:cubicBezTo>
                    <a:pt x="321" y="21"/>
                    <a:pt x="321" y="21"/>
                    <a:pt x="321" y="21"/>
                  </a:cubicBezTo>
                  <a:cubicBezTo>
                    <a:pt x="538" y="131"/>
                    <a:pt x="538" y="131"/>
                    <a:pt x="538" y="131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92" y="203"/>
                    <a:pt x="692" y="203"/>
                    <a:pt x="692" y="203"/>
                  </a:cubicBezTo>
                  <a:cubicBezTo>
                    <a:pt x="692" y="203"/>
                    <a:pt x="692" y="195"/>
                    <a:pt x="692" y="184"/>
                  </a:cubicBezTo>
                  <a:cubicBezTo>
                    <a:pt x="688" y="182"/>
                    <a:pt x="316" y="2"/>
                    <a:pt x="310" y="0"/>
                  </a:cubicBezTo>
                  <a:close/>
                  <a:moveTo>
                    <a:pt x="193" y="56"/>
                  </a:moveTo>
                  <a:cubicBezTo>
                    <a:pt x="193" y="57"/>
                    <a:pt x="193" y="57"/>
                    <a:pt x="193" y="57"/>
                  </a:cubicBezTo>
                  <a:cubicBezTo>
                    <a:pt x="193" y="57"/>
                    <a:pt x="193" y="57"/>
                    <a:pt x="193" y="57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8" y="54"/>
                    <a:pt x="198" y="54"/>
                    <a:pt x="198" y="54"/>
                  </a:cubicBezTo>
                  <a:cubicBezTo>
                    <a:pt x="193" y="56"/>
                    <a:pt x="193" y="56"/>
                    <a:pt x="193" y="56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80" name="Vrije vorm 24"/>
            <p:cNvSpPr>
              <a:spLocks/>
            </p:cNvSpPr>
            <p:nvPr/>
          </p:nvSpPr>
          <p:spPr bwMode="auto">
            <a:xfrm>
              <a:off x="3473" y="3143"/>
              <a:ext cx="491" cy="12"/>
            </a:xfrm>
            <a:custGeom>
              <a:avLst/>
              <a:gdLst>
                <a:gd name="T0" fmla="*/ 34 w 208"/>
                <a:gd name="T1" fmla="*/ 0 h 5"/>
                <a:gd name="T2" fmla="*/ 0 w 208"/>
                <a:gd name="T3" fmla="*/ 0 h 5"/>
                <a:gd name="T4" fmla="*/ 0 w 208"/>
                <a:gd name="T5" fmla="*/ 5 h 5"/>
                <a:gd name="T6" fmla="*/ 36 w 208"/>
                <a:gd name="T7" fmla="*/ 5 h 5"/>
                <a:gd name="T8" fmla="*/ 208 w 208"/>
                <a:gd name="T9" fmla="*/ 4 h 5"/>
                <a:gd name="T10" fmla="*/ 208 w 208"/>
                <a:gd name="T11" fmla="*/ 0 h 5"/>
                <a:gd name="T12" fmla="*/ 205 w 208"/>
                <a:gd name="T13" fmla="*/ 0 h 5"/>
                <a:gd name="T14" fmla="*/ 34 w 208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8" h="5">
                  <a:moveTo>
                    <a:pt x="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208" y="4"/>
                    <a:pt x="208" y="4"/>
                    <a:pt x="208" y="4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7" y="0"/>
                    <a:pt x="207" y="0"/>
                    <a:pt x="205" y="0"/>
                  </a:cubicBezTo>
                  <a:cubicBezTo>
                    <a:pt x="115" y="0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42A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</p:grpSp>
      <p:grpSp>
        <p:nvGrpSpPr>
          <p:cNvPr id="81" name="Groep 33"/>
          <p:cNvGrpSpPr>
            <a:grpSpLocks noChangeAspect="1"/>
          </p:cNvGrpSpPr>
          <p:nvPr/>
        </p:nvGrpSpPr>
        <p:grpSpPr bwMode="auto">
          <a:xfrm>
            <a:off x="1714988" y="4544219"/>
            <a:ext cx="1873268" cy="2324202"/>
            <a:chOff x="3359" y="1523"/>
            <a:chExt cx="943" cy="1170"/>
          </a:xfrm>
        </p:grpSpPr>
        <p:sp>
          <p:nvSpPr>
            <p:cNvPr id="82" name="Vrije vorm 34"/>
            <p:cNvSpPr>
              <a:spLocks/>
            </p:cNvSpPr>
            <p:nvPr/>
          </p:nvSpPr>
          <p:spPr bwMode="auto">
            <a:xfrm>
              <a:off x="3359" y="1523"/>
              <a:ext cx="943" cy="922"/>
            </a:xfrm>
            <a:custGeom>
              <a:avLst/>
              <a:gdLst>
                <a:gd name="T0" fmla="*/ 213 w 399"/>
                <a:gd name="T1" fmla="*/ 385 h 390"/>
                <a:gd name="T2" fmla="*/ 369 w 399"/>
                <a:gd name="T3" fmla="*/ 198 h 390"/>
                <a:gd name="T4" fmla="*/ 63 w 399"/>
                <a:gd name="T5" fmla="*/ 117 h 390"/>
                <a:gd name="T6" fmla="*/ 213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3" y="385"/>
                  </a:moveTo>
                  <a:cubicBezTo>
                    <a:pt x="276" y="390"/>
                    <a:pt x="399" y="354"/>
                    <a:pt x="369" y="198"/>
                  </a:cubicBezTo>
                  <a:cubicBezTo>
                    <a:pt x="328" y="0"/>
                    <a:pt x="101" y="49"/>
                    <a:pt x="63" y="117"/>
                  </a:cubicBezTo>
                  <a:cubicBezTo>
                    <a:pt x="0" y="229"/>
                    <a:pt x="19" y="370"/>
                    <a:pt x="213" y="385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83" name="Vrije vorm 35"/>
            <p:cNvSpPr>
              <a:spLocks/>
            </p:cNvSpPr>
            <p:nvPr/>
          </p:nvSpPr>
          <p:spPr bwMode="auto">
            <a:xfrm>
              <a:off x="3565" y="1904"/>
              <a:ext cx="562" cy="789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84" name="Vrije vorm 36"/>
            <p:cNvSpPr>
              <a:spLocks/>
            </p:cNvSpPr>
            <p:nvPr/>
          </p:nvSpPr>
          <p:spPr bwMode="auto">
            <a:xfrm>
              <a:off x="3553" y="1620"/>
              <a:ext cx="596" cy="192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85" name="Vrije vorm 37"/>
            <p:cNvSpPr>
              <a:spLocks/>
            </p:cNvSpPr>
            <p:nvPr/>
          </p:nvSpPr>
          <p:spPr bwMode="auto">
            <a:xfrm>
              <a:off x="3407" y="1788"/>
              <a:ext cx="305" cy="661"/>
            </a:xfrm>
            <a:custGeom>
              <a:avLst/>
              <a:gdLst>
                <a:gd name="T0" fmla="*/ 92 w 129"/>
                <a:gd name="T1" fmla="*/ 257 h 280"/>
                <a:gd name="T2" fmla="*/ 89 w 129"/>
                <a:gd name="T3" fmla="*/ 220 h 280"/>
                <a:gd name="T4" fmla="*/ 50 w 129"/>
                <a:gd name="T5" fmla="*/ 234 h 280"/>
                <a:gd name="T6" fmla="*/ 64 w 129"/>
                <a:gd name="T7" fmla="*/ 186 h 280"/>
                <a:gd name="T8" fmla="*/ 30 w 129"/>
                <a:gd name="T9" fmla="*/ 184 h 280"/>
                <a:gd name="T10" fmla="*/ 45 w 129"/>
                <a:gd name="T11" fmla="*/ 146 h 280"/>
                <a:gd name="T12" fmla="*/ 11 w 129"/>
                <a:gd name="T13" fmla="*/ 133 h 280"/>
                <a:gd name="T14" fmla="*/ 48 w 129"/>
                <a:gd name="T15" fmla="*/ 104 h 280"/>
                <a:gd name="T16" fmla="*/ 16 w 129"/>
                <a:gd name="T17" fmla="*/ 82 h 280"/>
                <a:gd name="T18" fmla="*/ 45 w 129"/>
                <a:gd name="T19" fmla="*/ 64 h 280"/>
                <a:gd name="T20" fmla="*/ 28 w 129"/>
                <a:gd name="T21" fmla="*/ 35 h 280"/>
                <a:gd name="T22" fmla="*/ 47 w 129"/>
                <a:gd name="T23" fmla="*/ 15 h 280"/>
                <a:gd name="T24" fmla="*/ 72 w 129"/>
                <a:gd name="T25" fmla="*/ 8 h 280"/>
                <a:gd name="T26" fmla="*/ 23 w 129"/>
                <a:gd name="T27" fmla="*/ 25 h 280"/>
                <a:gd name="T28" fmla="*/ 35 w 129"/>
                <a:gd name="T29" fmla="*/ 62 h 280"/>
                <a:gd name="T30" fmla="*/ 8 w 129"/>
                <a:gd name="T31" fmla="*/ 84 h 280"/>
                <a:gd name="T32" fmla="*/ 34 w 129"/>
                <a:gd name="T33" fmla="*/ 106 h 280"/>
                <a:gd name="T34" fmla="*/ 1 w 129"/>
                <a:gd name="T35" fmla="*/ 140 h 280"/>
                <a:gd name="T36" fmla="*/ 34 w 129"/>
                <a:gd name="T37" fmla="*/ 154 h 280"/>
                <a:gd name="T38" fmla="*/ 22 w 129"/>
                <a:gd name="T39" fmla="*/ 187 h 280"/>
                <a:gd name="T40" fmla="*/ 53 w 129"/>
                <a:gd name="T41" fmla="*/ 190 h 280"/>
                <a:gd name="T42" fmla="*/ 41 w 129"/>
                <a:gd name="T43" fmla="*/ 237 h 280"/>
                <a:gd name="T44" fmla="*/ 80 w 129"/>
                <a:gd name="T45" fmla="*/ 231 h 280"/>
                <a:gd name="T46" fmla="*/ 100 w 129"/>
                <a:gd name="T47" fmla="*/ 273 h 280"/>
                <a:gd name="T48" fmla="*/ 129 w 129"/>
                <a:gd name="T49" fmla="*/ 249 h 280"/>
                <a:gd name="T50" fmla="*/ 92 w 129"/>
                <a:gd name="T51" fmla="*/ 25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280">
                  <a:moveTo>
                    <a:pt x="92" y="257"/>
                  </a:moveTo>
                  <a:cubicBezTo>
                    <a:pt x="84" y="249"/>
                    <a:pt x="89" y="220"/>
                    <a:pt x="89" y="220"/>
                  </a:cubicBezTo>
                  <a:cubicBezTo>
                    <a:pt x="89" y="220"/>
                    <a:pt x="58" y="239"/>
                    <a:pt x="50" y="234"/>
                  </a:cubicBezTo>
                  <a:cubicBezTo>
                    <a:pt x="29" y="220"/>
                    <a:pt x="64" y="186"/>
                    <a:pt x="64" y="186"/>
                  </a:cubicBezTo>
                  <a:cubicBezTo>
                    <a:pt x="64" y="186"/>
                    <a:pt x="35" y="192"/>
                    <a:pt x="30" y="184"/>
                  </a:cubicBezTo>
                  <a:cubicBezTo>
                    <a:pt x="24" y="174"/>
                    <a:pt x="45" y="146"/>
                    <a:pt x="45" y="146"/>
                  </a:cubicBezTo>
                  <a:cubicBezTo>
                    <a:pt x="45" y="146"/>
                    <a:pt x="10" y="158"/>
                    <a:pt x="11" y="133"/>
                  </a:cubicBezTo>
                  <a:cubicBezTo>
                    <a:pt x="11" y="109"/>
                    <a:pt x="48" y="104"/>
                    <a:pt x="48" y="104"/>
                  </a:cubicBezTo>
                  <a:cubicBezTo>
                    <a:pt x="48" y="104"/>
                    <a:pt x="14" y="91"/>
                    <a:pt x="16" y="82"/>
                  </a:cubicBezTo>
                  <a:cubicBezTo>
                    <a:pt x="18" y="67"/>
                    <a:pt x="29" y="66"/>
                    <a:pt x="45" y="64"/>
                  </a:cubicBezTo>
                  <a:cubicBezTo>
                    <a:pt x="41" y="62"/>
                    <a:pt x="28" y="41"/>
                    <a:pt x="28" y="35"/>
                  </a:cubicBezTo>
                  <a:cubicBezTo>
                    <a:pt x="28" y="28"/>
                    <a:pt x="36" y="17"/>
                    <a:pt x="47" y="15"/>
                  </a:cubicBezTo>
                  <a:cubicBezTo>
                    <a:pt x="52" y="13"/>
                    <a:pt x="61" y="11"/>
                    <a:pt x="72" y="8"/>
                  </a:cubicBezTo>
                  <a:cubicBezTo>
                    <a:pt x="54" y="0"/>
                    <a:pt x="30" y="8"/>
                    <a:pt x="23" y="25"/>
                  </a:cubicBezTo>
                  <a:cubicBezTo>
                    <a:pt x="12" y="46"/>
                    <a:pt x="35" y="62"/>
                    <a:pt x="35" y="62"/>
                  </a:cubicBezTo>
                  <a:cubicBezTo>
                    <a:pt x="35" y="62"/>
                    <a:pt x="11" y="53"/>
                    <a:pt x="8" y="84"/>
                  </a:cubicBezTo>
                  <a:cubicBezTo>
                    <a:pt x="6" y="98"/>
                    <a:pt x="16" y="99"/>
                    <a:pt x="34" y="106"/>
                  </a:cubicBezTo>
                  <a:cubicBezTo>
                    <a:pt x="16" y="103"/>
                    <a:pt x="0" y="117"/>
                    <a:pt x="1" y="140"/>
                  </a:cubicBezTo>
                  <a:cubicBezTo>
                    <a:pt x="3" y="163"/>
                    <a:pt x="34" y="154"/>
                    <a:pt x="34" y="154"/>
                  </a:cubicBezTo>
                  <a:cubicBezTo>
                    <a:pt x="34" y="154"/>
                    <a:pt x="14" y="171"/>
                    <a:pt x="22" y="187"/>
                  </a:cubicBezTo>
                  <a:cubicBezTo>
                    <a:pt x="29" y="202"/>
                    <a:pt x="53" y="190"/>
                    <a:pt x="53" y="190"/>
                  </a:cubicBezTo>
                  <a:cubicBezTo>
                    <a:pt x="53" y="190"/>
                    <a:pt x="17" y="222"/>
                    <a:pt x="41" y="237"/>
                  </a:cubicBezTo>
                  <a:cubicBezTo>
                    <a:pt x="62" y="251"/>
                    <a:pt x="69" y="242"/>
                    <a:pt x="80" y="231"/>
                  </a:cubicBezTo>
                  <a:cubicBezTo>
                    <a:pt x="75" y="244"/>
                    <a:pt x="79" y="269"/>
                    <a:pt x="100" y="273"/>
                  </a:cubicBezTo>
                  <a:cubicBezTo>
                    <a:pt x="127" y="280"/>
                    <a:pt x="129" y="249"/>
                    <a:pt x="129" y="249"/>
                  </a:cubicBezTo>
                  <a:cubicBezTo>
                    <a:pt x="129" y="249"/>
                    <a:pt x="111" y="277"/>
                    <a:pt x="92" y="25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86" name="Vrije vorm 38"/>
            <p:cNvSpPr>
              <a:spLocks/>
            </p:cNvSpPr>
            <p:nvPr/>
          </p:nvSpPr>
          <p:spPr bwMode="auto">
            <a:xfrm>
              <a:off x="3884" y="1779"/>
              <a:ext cx="392" cy="666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</p:grpSp>
      <p:grpSp>
        <p:nvGrpSpPr>
          <p:cNvPr id="87" name="Groep 43"/>
          <p:cNvGrpSpPr>
            <a:grpSpLocks noChangeAspect="1"/>
          </p:cNvGrpSpPr>
          <p:nvPr/>
        </p:nvGrpSpPr>
        <p:grpSpPr bwMode="auto">
          <a:xfrm>
            <a:off x="1168399" y="5011046"/>
            <a:ext cx="1497013" cy="1857375"/>
            <a:chOff x="3367" y="1523"/>
            <a:chExt cx="943" cy="1170"/>
          </a:xfrm>
        </p:grpSpPr>
        <p:sp>
          <p:nvSpPr>
            <p:cNvPr id="88" name="Vrije vorm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89" name="Vrije vorm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90" name="Vrije vorm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91" name="Vrije vorm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92" name="Vrije vorm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93" name="Vrije vorm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</p:grpSp>
      <p:grpSp>
        <p:nvGrpSpPr>
          <p:cNvPr id="94" name="Groep 93"/>
          <p:cNvGrpSpPr/>
          <p:nvPr/>
        </p:nvGrpSpPr>
        <p:grpSpPr>
          <a:xfrm>
            <a:off x="-21971" y="4350236"/>
            <a:ext cx="1696783" cy="2518186"/>
            <a:chOff x="-3496" y="4350236"/>
            <a:chExt cx="1696783" cy="2518186"/>
          </a:xfrm>
        </p:grpSpPr>
        <p:sp>
          <p:nvSpPr>
            <p:cNvPr id="95" name="Vrije vorm 34"/>
            <p:cNvSpPr>
              <a:spLocks/>
            </p:cNvSpPr>
            <p:nvPr/>
          </p:nvSpPr>
          <p:spPr bwMode="auto">
            <a:xfrm>
              <a:off x="-1588" y="4440962"/>
              <a:ext cx="1615212" cy="1820141"/>
            </a:xfrm>
            <a:custGeom>
              <a:avLst/>
              <a:gdLst/>
              <a:ahLst/>
              <a:cxnLst/>
              <a:rect l="l" t="t" r="r" b="b"/>
              <a:pathLst>
                <a:path w="1615212" h="1820141">
                  <a:moveTo>
                    <a:pt x="734626" y="2038"/>
                  </a:moveTo>
                  <a:cubicBezTo>
                    <a:pt x="1104168" y="24231"/>
                    <a:pt x="1475791" y="230903"/>
                    <a:pt x="1589496" y="780177"/>
                  </a:cubicBezTo>
                  <a:cubicBezTo>
                    <a:pt x="1755894" y="1645701"/>
                    <a:pt x="1073662" y="1845437"/>
                    <a:pt x="724226" y="1817696"/>
                  </a:cubicBezTo>
                  <a:cubicBezTo>
                    <a:pt x="398251" y="1792485"/>
                    <a:pt x="161356" y="1703117"/>
                    <a:pt x="0" y="1572499"/>
                  </a:cubicBezTo>
                  <a:lnTo>
                    <a:pt x="0" y="211270"/>
                  </a:lnTo>
                  <a:cubicBezTo>
                    <a:pt x="161774" y="78872"/>
                    <a:pt x="447573" y="-15201"/>
                    <a:pt x="734626" y="2038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96" name="Vrije vorm 35"/>
            <p:cNvSpPr>
              <a:spLocks/>
            </p:cNvSpPr>
            <p:nvPr/>
          </p:nvSpPr>
          <p:spPr bwMode="auto">
            <a:xfrm>
              <a:off x="24666" y="5016746"/>
              <a:ext cx="1318938" cy="1851676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97" name="Vrije vorm 36"/>
            <p:cNvSpPr>
              <a:spLocks/>
            </p:cNvSpPr>
            <p:nvPr/>
          </p:nvSpPr>
          <p:spPr bwMode="auto">
            <a:xfrm>
              <a:off x="-3496" y="4350236"/>
              <a:ext cx="1398732" cy="450598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98" name="Vrije vorm 38"/>
            <p:cNvSpPr>
              <a:spLocks/>
            </p:cNvSpPr>
            <p:nvPr/>
          </p:nvSpPr>
          <p:spPr bwMode="auto">
            <a:xfrm>
              <a:off x="773316" y="4723387"/>
              <a:ext cx="919971" cy="1563012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</p:grpSp>
      <p:grpSp>
        <p:nvGrpSpPr>
          <p:cNvPr id="99" name="Groep 43"/>
          <p:cNvGrpSpPr>
            <a:grpSpLocks noChangeAspect="1"/>
          </p:cNvGrpSpPr>
          <p:nvPr/>
        </p:nvGrpSpPr>
        <p:grpSpPr bwMode="auto">
          <a:xfrm>
            <a:off x="2911336" y="4572470"/>
            <a:ext cx="1850498" cy="2295951"/>
            <a:chOff x="3367" y="1523"/>
            <a:chExt cx="943" cy="1170"/>
          </a:xfrm>
        </p:grpSpPr>
        <p:sp>
          <p:nvSpPr>
            <p:cNvPr id="100" name="Vrije vorm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01" name="Vrije vorm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7D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02" name="Vrije vorm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03" name="Vrije vorm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04" name="Vrije vorm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05" name="Vrije vorm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</p:grpSp>
      <p:grpSp>
        <p:nvGrpSpPr>
          <p:cNvPr id="106" name="Groep 105"/>
          <p:cNvGrpSpPr/>
          <p:nvPr/>
        </p:nvGrpSpPr>
        <p:grpSpPr>
          <a:xfrm rot="1576354">
            <a:off x="11125791" y="2895976"/>
            <a:ext cx="1030189" cy="1170315"/>
            <a:chOff x="11036616" y="1071278"/>
            <a:chExt cx="1030189" cy="1170315"/>
          </a:xfrm>
        </p:grpSpPr>
        <p:sp>
          <p:nvSpPr>
            <p:cNvPr id="107" name="Vrije vorm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08" name="Vrije vorm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09" name="Vrije vorm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10" name="Vrije vorm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11" name="Vrije vorm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12" name="Vrije vorm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13" name="Vrije vorm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14" name="Vrije vorm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</p:grpSp>
      <p:sp>
        <p:nvSpPr>
          <p:cNvPr id="115" name="Vrije vorm 8"/>
          <p:cNvSpPr>
            <a:spLocks/>
          </p:cNvSpPr>
          <p:nvPr/>
        </p:nvSpPr>
        <p:spPr bwMode="auto">
          <a:xfrm>
            <a:off x="4042661" y="5351893"/>
            <a:ext cx="349250" cy="223837"/>
          </a:xfrm>
          <a:custGeom>
            <a:avLst/>
            <a:gdLst>
              <a:gd name="T0" fmla="*/ 0 w 93"/>
              <a:gd name="T1" fmla="*/ 10 h 60"/>
              <a:gd name="T2" fmla="*/ 87 w 93"/>
              <a:gd name="T3" fmla="*/ 60 h 60"/>
              <a:gd name="T4" fmla="*/ 93 w 93"/>
              <a:gd name="T5" fmla="*/ 49 h 60"/>
              <a:gd name="T6" fmla="*/ 6 w 93"/>
              <a:gd name="T7" fmla="*/ 0 h 60"/>
              <a:gd name="T8" fmla="*/ 0 w 93"/>
              <a:gd name="T9" fmla="*/ 1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60">
                <a:moveTo>
                  <a:pt x="0" y="10"/>
                </a:moveTo>
                <a:cubicBezTo>
                  <a:pt x="28" y="28"/>
                  <a:pt x="57" y="45"/>
                  <a:pt x="87" y="60"/>
                </a:cubicBezTo>
                <a:cubicBezTo>
                  <a:pt x="93" y="49"/>
                  <a:pt x="93" y="49"/>
                  <a:pt x="93" y="49"/>
                </a:cubicBezTo>
                <a:cubicBezTo>
                  <a:pt x="64" y="34"/>
                  <a:pt x="34" y="18"/>
                  <a:pt x="6" y="0"/>
                </a:cubicBezTo>
                <a:cubicBezTo>
                  <a:pt x="6" y="0"/>
                  <a:pt x="6" y="0"/>
                  <a:pt x="0" y="10"/>
                </a:cubicBezTo>
                <a:close/>
              </a:path>
            </a:pathLst>
          </a:custGeom>
          <a:solidFill>
            <a:srgbClr val="F9D4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116" name="Vrije vorm 115"/>
          <p:cNvSpPr/>
          <p:nvPr/>
        </p:nvSpPr>
        <p:spPr>
          <a:xfrm>
            <a:off x="-28233" y="3533670"/>
            <a:ext cx="12139450" cy="3029936"/>
          </a:xfrm>
          <a:custGeom>
            <a:avLst/>
            <a:gdLst>
              <a:gd name="connsiteX0" fmla="*/ 0 w 13022318"/>
              <a:gd name="connsiteY0" fmla="*/ 0 h 3162094"/>
              <a:gd name="connsiteX1" fmla="*/ 7662042 w 13022318"/>
              <a:gd name="connsiteY1" fmla="*/ 3137338 h 3162094"/>
              <a:gd name="connsiteX2" fmla="*/ 12328635 w 13022318"/>
              <a:gd name="connsiteY2" fmla="*/ 1450427 h 3162094"/>
              <a:gd name="connsiteX3" fmla="*/ 13022318 w 13022318"/>
              <a:gd name="connsiteY3" fmla="*/ 1166648 h 3162094"/>
              <a:gd name="connsiteX0" fmla="*/ 0 w 12328635"/>
              <a:gd name="connsiteY0" fmla="*/ 0 h 3162094"/>
              <a:gd name="connsiteX1" fmla="*/ 7662042 w 12328635"/>
              <a:gd name="connsiteY1" fmla="*/ 3137338 h 3162094"/>
              <a:gd name="connsiteX2" fmla="*/ 12328635 w 12328635"/>
              <a:gd name="connsiteY2" fmla="*/ 1450427 h 3162094"/>
              <a:gd name="connsiteX0" fmla="*/ 0 w 12155215"/>
              <a:gd name="connsiteY0" fmla="*/ 0 h 3171571"/>
              <a:gd name="connsiteX1" fmla="*/ 7662042 w 12155215"/>
              <a:gd name="connsiteY1" fmla="*/ 3137338 h 3171571"/>
              <a:gd name="connsiteX2" fmla="*/ 12155215 w 12155215"/>
              <a:gd name="connsiteY2" fmla="*/ 1639614 h 3171571"/>
              <a:gd name="connsiteX0" fmla="*/ 0 w 12155215"/>
              <a:gd name="connsiteY0" fmla="*/ 0 h 3169200"/>
              <a:gd name="connsiteX1" fmla="*/ 7662042 w 12155215"/>
              <a:gd name="connsiteY1" fmla="*/ 3137338 h 3169200"/>
              <a:gd name="connsiteX2" fmla="*/ 12155215 w 12155215"/>
              <a:gd name="connsiteY2" fmla="*/ 1639614 h 3169200"/>
              <a:gd name="connsiteX0" fmla="*/ 0 w 12155215"/>
              <a:gd name="connsiteY0" fmla="*/ 0 h 3014668"/>
              <a:gd name="connsiteX1" fmla="*/ 7173311 w 12155215"/>
              <a:gd name="connsiteY1" fmla="*/ 2979683 h 3014668"/>
              <a:gd name="connsiteX2" fmla="*/ 12155215 w 12155215"/>
              <a:gd name="connsiteY2" fmla="*/ 1639614 h 3014668"/>
              <a:gd name="connsiteX0" fmla="*/ 0 w 12155215"/>
              <a:gd name="connsiteY0" fmla="*/ 0 h 3011275"/>
              <a:gd name="connsiteX1" fmla="*/ 7173311 w 12155215"/>
              <a:gd name="connsiteY1" fmla="*/ 2979683 h 3011275"/>
              <a:gd name="connsiteX2" fmla="*/ 12155215 w 12155215"/>
              <a:gd name="connsiteY2" fmla="*/ 1639614 h 3011275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39450"/>
              <a:gd name="connsiteY0" fmla="*/ 0 h 3057566"/>
              <a:gd name="connsiteX1" fmla="*/ 7598980 w 12139450"/>
              <a:gd name="connsiteY1" fmla="*/ 3026979 h 3057566"/>
              <a:gd name="connsiteX2" fmla="*/ 12139450 w 12139450"/>
              <a:gd name="connsiteY2" fmla="*/ 1576552 h 3057566"/>
              <a:gd name="connsiteX0" fmla="*/ 0 w 12139450"/>
              <a:gd name="connsiteY0" fmla="*/ 0 h 3028856"/>
              <a:gd name="connsiteX1" fmla="*/ 7598980 w 12139450"/>
              <a:gd name="connsiteY1" fmla="*/ 3026979 h 3028856"/>
              <a:gd name="connsiteX2" fmla="*/ 12139450 w 12139450"/>
              <a:gd name="connsiteY2" fmla="*/ 1576552 h 3028856"/>
              <a:gd name="connsiteX0" fmla="*/ 0 w 12139450"/>
              <a:gd name="connsiteY0" fmla="*/ 0 h 3027100"/>
              <a:gd name="connsiteX1" fmla="*/ 7598980 w 12139450"/>
              <a:gd name="connsiteY1" fmla="*/ 3026979 h 3027100"/>
              <a:gd name="connsiteX2" fmla="*/ 12139450 w 12139450"/>
              <a:gd name="connsiteY2" fmla="*/ 1576552 h 3027100"/>
              <a:gd name="connsiteX0" fmla="*/ 0 w 12139450"/>
              <a:gd name="connsiteY0" fmla="*/ 0 h 3029936"/>
              <a:gd name="connsiteX1" fmla="*/ 7598980 w 12139450"/>
              <a:gd name="connsiteY1" fmla="*/ 3026979 h 3029936"/>
              <a:gd name="connsiteX2" fmla="*/ 12139450 w 12139450"/>
              <a:gd name="connsiteY2" fmla="*/ 1576552 h 3029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39450" h="3029936">
                <a:moveTo>
                  <a:pt x="0" y="0"/>
                </a:moveTo>
                <a:cubicBezTo>
                  <a:pt x="2929759" y="344215"/>
                  <a:pt x="5071240" y="2953407"/>
                  <a:pt x="7598980" y="3026979"/>
                </a:cubicBezTo>
                <a:cubicBezTo>
                  <a:pt x="10126720" y="3100551"/>
                  <a:pt x="11782099" y="1778876"/>
                  <a:pt x="12139450" y="1576552"/>
                </a:cubicBezTo>
              </a:path>
            </a:pathLst>
          </a:custGeom>
          <a:noFill/>
          <a:ln w="38100">
            <a:solidFill>
              <a:srgbClr val="F9D43B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grpSp>
        <p:nvGrpSpPr>
          <p:cNvPr id="117" name="Groep 116"/>
          <p:cNvGrpSpPr/>
          <p:nvPr/>
        </p:nvGrpSpPr>
        <p:grpSpPr>
          <a:xfrm rot="198573">
            <a:off x="1199275" y="2684218"/>
            <a:ext cx="2154692" cy="1686565"/>
            <a:chOff x="1175948" y="2708421"/>
            <a:chExt cx="2159248" cy="1690131"/>
          </a:xfrm>
        </p:grpSpPr>
        <p:sp>
          <p:nvSpPr>
            <p:cNvPr id="118" name="Vrije vorm 324"/>
            <p:cNvSpPr>
              <a:spLocks/>
            </p:cNvSpPr>
            <p:nvPr/>
          </p:nvSpPr>
          <p:spPr bwMode="auto">
            <a:xfrm rot="1365846">
              <a:off x="2670688" y="3669154"/>
              <a:ext cx="638832" cy="573399"/>
            </a:xfrm>
            <a:custGeom>
              <a:avLst/>
              <a:gdLst>
                <a:gd name="T0" fmla="*/ 0 w 157"/>
                <a:gd name="T1" fmla="*/ 16 h 141"/>
                <a:gd name="T2" fmla="*/ 137 w 157"/>
                <a:gd name="T3" fmla="*/ 17 h 141"/>
                <a:gd name="T4" fmla="*/ 157 w 157"/>
                <a:gd name="T5" fmla="*/ 138 h 141"/>
                <a:gd name="T6" fmla="*/ 99 w 157"/>
                <a:gd name="T7" fmla="*/ 141 h 141"/>
                <a:gd name="T8" fmla="*/ 20 w 157"/>
                <a:gd name="T9" fmla="*/ 74 h 141"/>
                <a:gd name="T10" fmla="*/ 0 w 157"/>
                <a:gd name="T11" fmla="*/ 16 h 141"/>
                <a:gd name="T12" fmla="*/ 0 w 157"/>
                <a:gd name="T13" fmla="*/ 1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141">
                  <a:moveTo>
                    <a:pt x="0" y="16"/>
                  </a:moveTo>
                  <a:cubicBezTo>
                    <a:pt x="0" y="16"/>
                    <a:pt x="114" y="0"/>
                    <a:pt x="137" y="17"/>
                  </a:cubicBezTo>
                  <a:cubicBezTo>
                    <a:pt x="156" y="34"/>
                    <a:pt x="157" y="138"/>
                    <a:pt x="157" y="138"/>
                  </a:cubicBezTo>
                  <a:cubicBezTo>
                    <a:pt x="157" y="138"/>
                    <a:pt x="113" y="141"/>
                    <a:pt x="99" y="141"/>
                  </a:cubicBezTo>
                  <a:cubicBezTo>
                    <a:pt x="104" y="72"/>
                    <a:pt x="20" y="74"/>
                    <a:pt x="20" y="7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19" name="Vrije vorm 325"/>
            <p:cNvSpPr>
              <a:spLocks/>
            </p:cNvSpPr>
            <p:nvPr/>
          </p:nvSpPr>
          <p:spPr bwMode="auto">
            <a:xfrm rot="1365846">
              <a:off x="1191522" y="2789483"/>
              <a:ext cx="1833843" cy="1150242"/>
            </a:xfrm>
            <a:custGeom>
              <a:avLst/>
              <a:gdLst>
                <a:gd name="T0" fmla="*/ 9 w 451"/>
                <a:gd name="T1" fmla="*/ 66 h 283"/>
                <a:gd name="T2" fmla="*/ 427 w 451"/>
                <a:gd name="T3" fmla="*/ 29 h 283"/>
                <a:gd name="T4" fmla="*/ 451 w 451"/>
                <a:gd name="T5" fmla="*/ 197 h 283"/>
                <a:gd name="T6" fmla="*/ 389 w 451"/>
                <a:gd name="T7" fmla="*/ 219 h 283"/>
                <a:gd name="T8" fmla="*/ 375 w 451"/>
                <a:gd name="T9" fmla="*/ 267 h 283"/>
                <a:gd name="T10" fmla="*/ 209 w 451"/>
                <a:gd name="T11" fmla="*/ 274 h 283"/>
                <a:gd name="T12" fmla="*/ 135 w 451"/>
                <a:gd name="T13" fmla="*/ 213 h 283"/>
                <a:gd name="T14" fmla="*/ 78 w 451"/>
                <a:gd name="T15" fmla="*/ 281 h 283"/>
                <a:gd name="T16" fmla="*/ 18 w 451"/>
                <a:gd name="T17" fmla="*/ 283 h 283"/>
                <a:gd name="T18" fmla="*/ 9 w 451"/>
                <a:gd name="T19" fmla="*/ 66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1" h="283">
                  <a:moveTo>
                    <a:pt x="9" y="66"/>
                  </a:moveTo>
                  <a:cubicBezTo>
                    <a:pt x="25" y="42"/>
                    <a:pt x="403" y="0"/>
                    <a:pt x="427" y="29"/>
                  </a:cubicBezTo>
                  <a:cubicBezTo>
                    <a:pt x="437" y="40"/>
                    <a:pt x="444" y="131"/>
                    <a:pt x="451" y="197"/>
                  </a:cubicBezTo>
                  <a:cubicBezTo>
                    <a:pt x="434" y="189"/>
                    <a:pt x="389" y="219"/>
                    <a:pt x="389" y="219"/>
                  </a:cubicBezTo>
                  <a:cubicBezTo>
                    <a:pt x="371" y="237"/>
                    <a:pt x="375" y="267"/>
                    <a:pt x="375" y="267"/>
                  </a:cubicBezTo>
                  <a:cubicBezTo>
                    <a:pt x="209" y="274"/>
                    <a:pt x="209" y="274"/>
                    <a:pt x="209" y="274"/>
                  </a:cubicBezTo>
                  <a:cubicBezTo>
                    <a:pt x="209" y="274"/>
                    <a:pt x="212" y="210"/>
                    <a:pt x="135" y="213"/>
                  </a:cubicBezTo>
                  <a:cubicBezTo>
                    <a:pt x="114" y="213"/>
                    <a:pt x="71" y="244"/>
                    <a:pt x="78" y="281"/>
                  </a:cubicBezTo>
                  <a:cubicBezTo>
                    <a:pt x="45" y="282"/>
                    <a:pt x="18" y="283"/>
                    <a:pt x="18" y="283"/>
                  </a:cubicBezTo>
                  <a:cubicBezTo>
                    <a:pt x="18" y="283"/>
                    <a:pt x="0" y="85"/>
                    <a:pt x="9" y="6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20" name="Vrije vorm 326"/>
            <p:cNvSpPr>
              <a:spLocks/>
            </p:cNvSpPr>
            <p:nvPr/>
          </p:nvSpPr>
          <p:spPr bwMode="auto">
            <a:xfrm rot="1365846">
              <a:off x="2723337" y="3180089"/>
              <a:ext cx="292726" cy="447699"/>
            </a:xfrm>
            <a:custGeom>
              <a:avLst/>
              <a:gdLst>
                <a:gd name="T0" fmla="*/ 72 w 72"/>
                <a:gd name="T1" fmla="*/ 109 h 110"/>
                <a:gd name="T2" fmla="*/ 8 w 72"/>
                <a:gd name="T3" fmla="*/ 110 h 110"/>
                <a:gd name="T4" fmla="*/ 0 w 72"/>
                <a:gd name="T5" fmla="*/ 11 h 110"/>
                <a:gd name="T6" fmla="*/ 55 w 72"/>
                <a:gd name="T7" fmla="*/ 16 h 110"/>
                <a:gd name="T8" fmla="*/ 72 w 72"/>
                <a:gd name="T9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10">
                  <a:moveTo>
                    <a:pt x="72" y="109"/>
                  </a:moveTo>
                  <a:cubicBezTo>
                    <a:pt x="8" y="110"/>
                    <a:pt x="8" y="110"/>
                    <a:pt x="8" y="1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44" y="0"/>
                    <a:pt x="55" y="16"/>
                  </a:cubicBezTo>
                  <a:cubicBezTo>
                    <a:pt x="64" y="27"/>
                    <a:pt x="72" y="109"/>
                    <a:pt x="72" y="109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21" name="Vrije vorm 327"/>
            <p:cNvSpPr>
              <a:spLocks/>
            </p:cNvSpPr>
            <p:nvPr/>
          </p:nvSpPr>
          <p:spPr bwMode="auto">
            <a:xfrm rot="1365846">
              <a:off x="1354793" y="2845601"/>
              <a:ext cx="1105472" cy="495913"/>
            </a:xfrm>
            <a:custGeom>
              <a:avLst/>
              <a:gdLst>
                <a:gd name="T0" fmla="*/ 266 w 272"/>
                <a:gd name="T1" fmla="*/ 0 h 122"/>
                <a:gd name="T2" fmla="*/ 272 w 272"/>
                <a:gd name="T3" fmla="*/ 98 h 122"/>
                <a:gd name="T4" fmla="*/ 8 w 272"/>
                <a:gd name="T5" fmla="*/ 122 h 122"/>
                <a:gd name="T6" fmla="*/ 10 w 272"/>
                <a:gd name="T7" fmla="*/ 31 h 122"/>
                <a:gd name="T8" fmla="*/ 266 w 272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122">
                  <a:moveTo>
                    <a:pt x="266" y="0"/>
                  </a:moveTo>
                  <a:cubicBezTo>
                    <a:pt x="272" y="98"/>
                    <a:pt x="272" y="98"/>
                    <a:pt x="272" y="98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8" y="122"/>
                    <a:pt x="0" y="40"/>
                    <a:pt x="10" y="31"/>
                  </a:cubicBezTo>
                  <a:cubicBezTo>
                    <a:pt x="19" y="23"/>
                    <a:pt x="266" y="0"/>
                    <a:pt x="266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22" name="Vrije vorm 328"/>
            <p:cNvSpPr>
              <a:spLocks/>
            </p:cNvSpPr>
            <p:nvPr/>
          </p:nvSpPr>
          <p:spPr bwMode="auto">
            <a:xfrm rot="1365846">
              <a:off x="1633316" y="2806621"/>
              <a:ext cx="44770" cy="439089"/>
            </a:xfrm>
            <a:custGeom>
              <a:avLst/>
              <a:gdLst>
                <a:gd name="T0" fmla="*/ 0 w 26"/>
                <a:gd name="T1" fmla="*/ 5 h 255"/>
                <a:gd name="T2" fmla="*/ 12 w 26"/>
                <a:gd name="T3" fmla="*/ 246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5 h 255"/>
                <a:gd name="T10" fmla="*/ 0 w 26"/>
                <a:gd name="T11" fmla="*/ 5 h 255"/>
                <a:gd name="T12" fmla="*/ 0 w 26"/>
                <a:gd name="T13" fmla="*/ 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5"/>
                  </a:moveTo>
                  <a:lnTo>
                    <a:pt x="12" y="246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23" name="Vrije vorm 329"/>
            <p:cNvSpPr>
              <a:spLocks/>
            </p:cNvSpPr>
            <p:nvPr/>
          </p:nvSpPr>
          <p:spPr bwMode="auto">
            <a:xfrm rot="1365846">
              <a:off x="1905653" y="2884191"/>
              <a:ext cx="39604" cy="435646"/>
            </a:xfrm>
            <a:custGeom>
              <a:avLst/>
              <a:gdLst>
                <a:gd name="T0" fmla="*/ 0 w 23"/>
                <a:gd name="T1" fmla="*/ 5 h 253"/>
                <a:gd name="T2" fmla="*/ 7 w 23"/>
                <a:gd name="T3" fmla="*/ 246 h 253"/>
                <a:gd name="T4" fmla="*/ 23 w 23"/>
                <a:gd name="T5" fmla="*/ 253 h 253"/>
                <a:gd name="T6" fmla="*/ 16 w 23"/>
                <a:gd name="T7" fmla="*/ 0 h 253"/>
                <a:gd name="T8" fmla="*/ 0 w 23"/>
                <a:gd name="T9" fmla="*/ 5 h 253"/>
                <a:gd name="T10" fmla="*/ 0 w 23"/>
                <a:gd name="T11" fmla="*/ 5 h 253"/>
                <a:gd name="T12" fmla="*/ 0 w 23"/>
                <a:gd name="T13" fmla="*/ 5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53">
                  <a:moveTo>
                    <a:pt x="0" y="5"/>
                  </a:moveTo>
                  <a:lnTo>
                    <a:pt x="7" y="246"/>
                  </a:lnTo>
                  <a:lnTo>
                    <a:pt x="23" y="253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24" name="Vrije vorm 330"/>
            <p:cNvSpPr>
              <a:spLocks/>
            </p:cNvSpPr>
            <p:nvPr/>
          </p:nvSpPr>
          <p:spPr bwMode="auto">
            <a:xfrm rot="1365846">
              <a:off x="2145420" y="2952419"/>
              <a:ext cx="44770" cy="439089"/>
            </a:xfrm>
            <a:custGeom>
              <a:avLst/>
              <a:gdLst>
                <a:gd name="T0" fmla="*/ 0 w 26"/>
                <a:gd name="T1" fmla="*/ 4 h 255"/>
                <a:gd name="T2" fmla="*/ 9 w 26"/>
                <a:gd name="T3" fmla="*/ 248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4 h 255"/>
                <a:gd name="T10" fmla="*/ 0 w 26"/>
                <a:gd name="T11" fmla="*/ 4 h 255"/>
                <a:gd name="T12" fmla="*/ 0 w 26"/>
                <a:gd name="T13" fmla="*/ 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4"/>
                  </a:moveTo>
                  <a:lnTo>
                    <a:pt x="9" y="248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25" name="Vrije vorm 331"/>
            <p:cNvSpPr>
              <a:spLocks/>
            </p:cNvSpPr>
            <p:nvPr/>
          </p:nvSpPr>
          <p:spPr bwMode="auto">
            <a:xfrm rot="1365846">
              <a:off x="1340987" y="3491177"/>
              <a:ext cx="490747" cy="490747"/>
            </a:xfrm>
            <a:custGeom>
              <a:avLst/>
              <a:gdLst>
                <a:gd name="T0" fmla="*/ 106 w 121"/>
                <a:gd name="T1" fmla="*/ 33 h 121"/>
                <a:gd name="T2" fmla="*/ 88 w 121"/>
                <a:gd name="T3" fmla="*/ 106 h 121"/>
                <a:gd name="T4" fmla="*/ 15 w 121"/>
                <a:gd name="T5" fmla="*/ 88 h 121"/>
                <a:gd name="T6" fmla="*/ 33 w 121"/>
                <a:gd name="T7" fmla="*/ 15 h 121"/>
                <a:gd name="T8" fmla="*/ 106 w 121"/>
                <a:gd name="T9" fmla="*/ 3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1">
                  <a:moveTo>
                    <a:pt x="106" y="33"/>
                  </a:moveTo>
                  <a:cubicBezTo>
                    <a:pt x="121" y="59"/>
                    <a:pt x="113" y="92"/>
                    <a:pt x="88" y="106"/>
                  </a:cubicBezTo>
                  <a:cubicBezTo>
                    <a:pt x="63" y="121"/>
                    <a:pt x="30" y="113"/>
                    <a:pt x="15" y="88"/>
                  </a:cubicBezTo>
                  <a:cubicBezTo>
                    <a:pt x="0" y="62"/>
                    <a:pt x="8" y="30"/>
                    <a:pt x="33" y="15"/>
                  </a:cubicBezTo>
                  <a:cubicBezTo>
                    <a:pt x="59" y="0"/>
                    <a:pt x="91" y="9"/>
                    <a:pt x="106" y="33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26" name="Vrije vorm 332"/>
            <p:cNvSpPr>
              <a:spLocks/>
            </p:cNvSpPr>
            <p:nvPr/>
          </p:nvSpPr>
          <p:spPr bwMode="auto">
            <a:xfrm rot="1365846">
              <a:off x="2467010" y="3902639"/>
              <a:ext cx="492469" cy="495913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27" name="Vrije vorm 333"/>
            <p:cNvSpPr>
              <a:spLocks/>
            </p:cNvSpPr>
            <p:nvPr/>
          </p:nvSpPr>
          <p:spPr bwMode="auto">
            <a:xfrm rot="1365846">
              <a:off x="1323823" y="3146519"/>
              <a:ext cx="256566" cy="30995"/>
            </a:xfrm>
            <a:custGeom>
              <a:avLst/>
              <a:gdLst>
                <a:gd name="T0" fmla="*/ 3 w 149"/>
                <a:gd name="T1" fmla="*/ 18 h 18"/>
                <a:gd name="T2" fmla="*/ 149 w 149"/>
                <a:gd name="T3" fmla="*/ 9 h 18"/>
                <a:gd name="T4" fmla="*/ 144 w 149"/>
                <a:gd name="T5" fmla="*/ 0 h 18"/>
                <a:gd name="T6" fmla="*/ 0 w 149"/>
                <a:gd name="T7" fmla="*/ 11 h 18"/>
                <a:gd name="T8" fmla="*/ 3 w 149"/>
                <a:gd name="T9" fmla="*/ 18 h 18"/>
                <a:gd name="T10" fmla="*/ 3 w 149"/>
                <a:gd name="T11" fmla="*/ 18 h 18"/>
                <a:gd name="T12" fmla="*/ 3 w 14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8">
                  <a:moveTo>
                    <a:pt x="3" y="18"/>
                  </a:moveTo>
                  <a:lnTo>
                    <a:pt x="149" y="9"/>
                  </a:lnTo>
                  <a:lnTo>
                    <a:pt x="144" y="0"/>
                  </a:lnTo>
                  <a:lnTo>
                    <a:pt x="0" y="11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3" y="18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28" name="Vrije vorm 334"/>
            <p:cNvSpPr>
              <a:spLocks/>
            </p:cNvSpPr>
            <p:nvPr/>
          </p:nvSpPr>
          <p:spPr bwMode="auto">
            <a:xfrm rot="1365846">
              <a:off x="1593426" y="3229062"/>
              <a:ext cx="261732" cy="32716"/>
            </a:xfrm>
            <a:custGeom>
              <a:avLst/>
              <a:gdLst>
                <a:gd name="T0" fmla="*/ 5 w 152"/>
                <a:gd name="T1" fmla="*/ 19 h 19"/>
                <a:gd name="T2" fmla="*/ 152 w 152"/>
                <a:gd name="T3" fmla="*/ 9 h 19"/>
                <a:gd name="T4" fmla="*/ 149 w 152"/>
                <a:gd name="T5" fmla="*/ 0 h 19"/>
                <a:gd name="T6" fmla="*/ 0 w 152"/>
                <a:gd name="T7" fmla="*/ 12 h 19"/>
                <a:gd name="T8" fmla="*/ 5 w 152"/>
                <a:gd name="T9" fmla="*/ 19 h 19"/>
                <a:gd name="T10" fmla="*/ 5 w 152"/>
                <a:gd name="T11" fmla="*/ 19 h 19"/>
                <a:gd name="T12" fmla="*/ 5 w 152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9">
                  <a:moveTo>
                    <a:pt x="5" y="19"/>
                  </a:moveTo>
                  <a:lnTo>
                    <a:pt x="152" y="9"/>
                  </a:lnTo>
                  <a:lnTo>
                    <a:pt x="149" y="0"/>
                  </a:lnTo>
                  <a:lnTo>
                    <a:pt x="0" y="12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29" name="Vrije vorm 335"/>
            <p:cNvSpPr>
              <a:spLocks/>
            </p:cNvSpPr>
            <p:nvPr/>
          </p:nvSpPr>
          <p:spPr bwMode="auto">
            <a:xfrm rot="1365846">
              <a:off x="1861591" y="3306798"/>
              <a:ext cx="239347" cy="27551"/>
            </a:xfrm>
            <a:custGeom>
              <a:avLst/>
              <a:gdLst>
                <a:gd name="T0" fmla="*/ 5 w 139"/>
                <a:gd name="T1" fmla="*/ 16 h 16"/>
                <a:gd name="T2" fmla="*/ 139 w 139"/>
                <a:gd name="T3" fmla="*/ 9 h 16"/>
                <a:gd name="T4" fmla="*/ 137 w 139"/>
                <a:gd name="T5" fmla="*/ 0 h 16"/>
                <a:gd name="T6" fmla="*/ 0 w 139"/>
                <a:gd name="T7" fmla="*/ 9 h 16"/>
                <a:gd name="T8" fmla="*/ 5 w 139"/>
                <a:gd name="T9" fmla="*/ 16 h 16"/>
                <a:gd name="T10" fmla="*/ 5 w 139"/>
                <a:gd name="T11" fmla="*/ 16 h 16"/>
                <a:gd name="T12" fmla="*/ 5 w 139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16">
                  <a:moveTo>
                    <a:pt x="5" y="16"/>
                  </a:moveTo>
                  <a:lnTo>
                    <a:pt x="139" y="9"/>
                  </a:lnTo>
                  <a:lnTo>
                    <a:pt x="137" y="0"/>
                  </a:lnTo>
                  <a:lnTo>
                    <a:pt x="0" y="9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30" name="Vrije vorm 336"/>
            <p:cNvSpPr>
              <a:spLocks/>
            </p:cNvSpPr>
            <p:nvPr/>
          </p:nvSpPr>
          <p:spPr bwMode="auto">
            <a:xfrm rot="1365846">
              <a:off x="2098754" y="3381077"/>
              <a:ext cx="268619" cy="36160"/>
            </a:xfrm>
            <a:custGeom>
              <a:avLst/>
              <a:gdLst>
                <a:gd name="T0" fmla="*/ 5 w 156"/>
                <a:gd name="T1" fmla="*/ 21 h 21"/>
                <a:gd name="T2" fmla="*/ 156 w 156"/>
                <a:gd name="T3" fmla="*/ 12 h 21"/>
                <a:gd name="T4" fmla="*/ 154 w 156"/>
                <a:gd name="T5" fmla="*/ 0 h 21"/>
                <a:gd name="T6" fmla="*/ 0 w 156"/>
                <a:gd name="T7" fmla="*/ 14 h 21"/>
                <a:gd name="T8" fmla="*/ 5 w 156"/>
                <a:gd name="T9" fmla="*/ 21 h 21"/>
                <a:gd name="T10" fmla="*/ 5 w 156"/>
                <a:gd name="T11" fmla="*/ 21 h 21"/>
                <a:gd name="T12" fmla="*/ 5 w 156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21">
                  <a:moveTo>
                    <a:pt x="5" y="21"/>
                  </a:moveTo>
                  <a:lnTo>
                    <a:pt x="156" y="12"/>
                  </a:lnTo>
                  <a:lnTo>
                    <a:pt x="154" y="0"/>
                  </a:lnTo>
                  <a:lnTo>
                    <a:pt x="0" y="14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31" name="Vrije vorm 337"/>
            <p:cNvSpPr>
              <a:spLocks/>
            </p:cNvSpPr>
            <p:nvPr/>
          </p:nvSpPr>
          <p:spPr bwMode="auto">
            <a:xfrm rot="1365846">
              <a:off x="2402558" y="3059277"/>
              <a:ext cx="29273" cy="402929"/>
            </a:xfrm>
            <a:custGeom>
              <a:avLst/>
              <a:gdLst>
                <a:gd name="T0" fmla="*/ 17 w 17"/>
                <a:gd name="T1" fmla="*/ 229 h 234"/>
                <a:gd name="T2" fmla="*/ 9 w 17"/>
                <a:gd name="T3" fmla="*/ 0 h 234"/>
                <a:gd name="T4" fmla="*/ 0 w 17"/>
                <a:gd name="T5" fmla="*/ 2 h 234"/>
                <a:gd name="T6" fmla="*/ 9 w 17"/>
                <a:gd name="T7" fmla="*/ 234 h 234"/>
                <a:gd name="T8" fmla="*/ 17 w 17"/>
                <a:gd name="T9" fmla="*/ 229 h 234"/>
                <a:gd name="T10" fmla="*/ 17 w 17"/>
                <a:gd name="T11" fmla="*/ 229 h 234"/>
                <a:gd name="T12" fmla="*/ 17 w 17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34">
                  <a:moveTo>
                    <a:pt x="17" y="229"/>
                  </a:moveTo>
                  <a:lnTo>
                    <a:pt x="9" y="0"/>
                  </a:lnTo>
                  <a:lnTo>
                    <a:pt x="0" y="2"/>
                  </a:lnTo>
                  <a:lnTo>
                    <a:pt x="9" y="234"/>
                  </a:lnTo>
                  <a:lnTo>
                    <a:pt x="17" y="229"/>
                  </a:lnTo>
                  <a:lnTo>
                    <a:pt x="17" y="229"/>
                  </a:lnTo>
                  <a:lnTo>
                    <a:pt x="17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32" name="Vrije vorm 338"/>
            <p:cNvSpPr>
              <a:spLocks/>
            </p:cNvSpPr>
            <p:nvPr/>
          </p:nvSpPr>
          <p:spPr bwMode="auto">
            <a:xfrm rot="1365846">
              <a:off x="2135619" y="2970393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2 w 19"/>
                <a:gd name="T3" fmla="*/ 0 h 234"/>
                <a:gd name="T4" fmla="*/ 0 w 19"/>
                <a:gd name="T5" fmla="*/ 2 h 234"/>
                <a:gd name="T6" fmla="*/ 12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2" y="0"/>
                  </a:lnTo>
                  <a:lnTo>
                    <a:pt x="0" y="2"/>
                  </a:lnTo>
                  <a:lnTo>
                    <a:pt x="12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33" name="Vrije vorm 339"/>
            <p:cNvSpPr>
              <a:spLocks/>
            </p:cNvSpPr>
            <p:nvPr/>
          </p:nvSpPr>
          <p:spPr bwMode="auto">
            <a:xfrm rot="1365846">
              <a:off x="1894474" y="2895346"/>
              <a:ext cx="32716" cy="402929"/>
            </a:xfrm>
            <a:custGeom>
              <a:avLst/>
              <a:gdLst>
                <a:gd name="T0" fmla="*/ 19 w 19"/>
                <a:gd name="T1" fmla="*/ 231 h 234"/>
                <a:gd name="T2" fmla="*/ 9 w 19"/>
                <a:gd name="T3" fmla="*/ 0 h 234"/>
                <a:gd name="T4" fmla="*/ 0 w 19"/>
                <a:gd name="T5" fmla="*/ 5 h 234"/>
                <a:gd name="T6" fmla="*/ 11 w 19"/>
                <a:gd name="T7" fmla="*/ 234 h 234"/>
                <a:gd name="T8" fmla="*/ 19 w 19"/>
                <a:gd name="T9" fmla="*/ 231 h 234"/>
                <a:gd name="T10" fmla="*/ 19 w 19"/>
                <a:gd name="T11" fmla="*/ 231 h 234"/>
                <a:gd name="T12" fmla="*/ 19 w 19"/>
                <a:gd name="T13" fmla="*/ 23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31"/>
                  </a:moveTo>
                  <a:lnTo>
                    <a:pt x="9" y="0"/>
                  </a:lnTo>
                  <a:lnTo>
                    <a:pt x="0" y="5"/>
                  </a:lnTo>
                  <a:lnTo>
                    <a:pt x="11" y="234"/>
                  </a:lnTo>
                  <a:lnTo>
                    <a:pt x="19" y="231"/>
                  </a:lnTo>
                  <a:lnTo>
                    <a:pt x="19" y="231"/>
                  </a:lnTo>
                  <a:lnTo>
                    <a:pt x="19" y="23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34" name="Vrije vorm 340"/>
            <p:cNvSpPr>
              <a:spLocks/>
            </p:cNvSpPr>
            <p:nvPr/>
          </p:nvSpPr>
          <p:spPr bwMode="auto">
            <a:xfrm rot="1365846">
              <a:off x="1623005" y="2816911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1 w 19"/>
                <a:gd name="T3" fmla="*/ 0 h 234"/>
                <a:gd name="T4" fmla="*/ 0 w 19"/>
                <a:gd name="T5" fmla="*/ 0 h 234"/>
                <a:gd name="T6" fmla="*/ 11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35" name="Vrije vorm 341"/>
            <p:cNvSpPr>
              <a:spLocks/>
            </p:cNvSpPr>
            <p:nvPr/>
          </p:nvSpPr>
          <p:spPr bwMode="auto">
            <a:xfrm rot="1365846">
              <a:off x="2682438" y="3610644"/>
              <a:ext cx="275507" cy="36160"/>
            </a:xfrm>
            <a:custGeom>
              <a:avLst/>
              <a:gdLst>
                <a:gd name="T0" fmla="*/ 4 w 160"/>
                <a:gd name="T1" fmla="*/ 21 h 21"/>
                <a:gd name="T2" fmla="*/ 160 w 160"/>
                <a:gd name="T3" fmla="*/ 9 h 21"/>
                <a:gd name="T4" fmla="*/ 153 w 160"/>
                <a:gd name="T5" fmla="*/ 0 h 21"/>
                <a:gd name="T6" fmla="*/ 0 w 160"/>
                <a:gd name="T7" fmla="*/ 11 h 21"/>
                <a:gd name="T8" fmla="*/ 4 w 160"/>
                <a:gd name="T9" fmla="*/ 21 h 21"/>
                <a:gd name="T10" fmla="*/ 4 w 160"/>
                <a:gd name="T11" fmla="*/ 21 h 21"/>
                <a:gd name="T12" fmla="*/ 4 w 160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21">
                  <a:moveTo>
                    <a:pt x="4" y="21"/>
                  </a:moveTo>
                  <a:lnTo>
                    <a:pt x="160" y="9"/>
                  </a:lnTo>
                  <a:lnTo>
                    <a:pt x="153" y="0"/>
                  </a:lnTo>
                  <a:lnTo>
                    <a:pt x="0" y="1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36" name="Vrije vorm 342"/>
            <p:cNvSpPr>
              <a:spLocks/>
            </p:cNvSpPr>
            <p:nvPr/>
          </p:nvSpPr>
          <p:spPr bwMode="auto">
            <a:xfrm rot="1365846">
              <a:off x="1175948" y="3368306"/>
              <a:ext cx="1227728" cy="158417"/>
            </a:xfrm>
            <a:custGeom>
              <a:avLst/>
              <a:gdLst>
                <a:gd name="T0" fmla="*/ 0 w 713"/>
                <a:gd name="T1" fmla="*/ 45 h 92"/>
                <a:gd name="T2" fmla="*/ 706 w 713"/>
                <a:gd name="T3" fmla="*/ 0 h 92"/>
                <a:gd name="T4" fmla="*/ 713 w 713"/>
                <a:gd name="T5" fmla="*/ 59 h 92"/>
                <a:gd name="T6" fmla="*/ 0 w 713"/>
                <a:gd name="T7" fmla="*/ 92 h 92"/>
                <a:gd name="T8" fmla="*/ 0 w 713"/>
                <a:gd name="T9" fmla="*/ 45 h 92"/>
                <a:gd name="T10" fmla="*/ 0 w 713"/>
                <a:gd name="T11" fmla="*/ 45 h 92"/>
                <a:gd name="T12" fmla="*/ 0 w 713"/>
                <a:gd name="T13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3" h="92">
                  <a:moveTo>
                    <a:pt x="0" y="45"/>
                  </a:moveTo>
                  <a:lnTo>
                    <a:pt x="706" y="0"/>
                  </a:lnTo>
                  <a:lnTo>
                    <a:pt x="713" y="59"/>
                  </a:lnTo>
                  <a:lnTo>
                    <a:pt x="0" y="92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37" name="Vrije vorm 343"/>
            <p:cNvSpPr>
              <a:spLocks/>
            </p:cNvSpPr>
            <p:nvPr/>
          </p:nvSpPr>
          <p:spPr bwMode="auto">
            <a:xfrm rot="1365846">
              <a:off x="2531492" y="3820190"/>
              <a:ext cx="788639" cy="101593"/>
            </a:xfrm>
            <a:custGeom>
              <a:avLst/>
              <a:gdLst>
                <a:gd name="T0" fmla="*/ 0 w 458"/>
                <a:gd name="T1" fmla="*/ 16 h 59"/>
                <a:gd name="T2" fmla="*/ 446 w 458"/>
                <a:gd name="T3" fmla="*/ 0 h 59"/>
                <a:gd name="T4" fmla="*/ 458 w 458"/>
                <a:gd name="T5" fmla="*/ 50 h 59"/>
                <a:gd name="T6" fmla="*/ 7 w 458"/>
                <a:gd name="T7" fmla="*/ 59 h 59"/>
                <a:gd name="T8" fmla="*/ 0 w 458"/>
                <a:gd name="T9" fmla="*/ 16 h 59"/>
                <a:gd name="T10" fmla="*/ 0 w 458"/>
                <a:gd name="T11" fmla="*/ 16 h 59"/>
                <a:gd name="T12" fmla="*/ 0 w 458"/>
                <a:gd name="T13" fmla="*/ 1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8" h="59">
                  <a:moveTo>
                    <a:pt x="0" y="16"/>
                  </a:moveTo>
                  <a:lnTo>
                    <a:pt x="446" y="0"/>
                  </a:lnTo>
                  <a:lnTo>
                    <a:pt x="458" y="50"/>
                  </a:lnTo>
                  <a:lnTo>
                    <a:pt x="7" y="59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38" name="Vrije vorm 344"/>
            <p:cNvSpPr>
              <a:spLocks/>
            </p:cNvSpPr>
            <p:nvPr/>
          </p:nvSpPr>
          <p:spPr bwMode="auto">
            <a:xfrm rot="1365846">
              <a:off x="1180060" y="3406311"/>
              <a:ext cx="1212230" cy="77486"/>
            </a:xfrm>
            <a:custGeom>
              <a:avLst/>
              <a:gdLst>
                <a:gd name="T0" fmla="*/ 0 w 704"/>
                <a:gd name="T1" fmla="*/ 38 h 45"/>
                <a:gd name="T2" fmla="*/ 704 w 704"/>
                <a:gd name="T3" fmla="*/ 0 h 45"/>
                <a:gd name="T4" fmla="*/ 704 w 704"/>
                <a:gd name="T5" fmla="*/ 12 h 45"/>
                <a:gd name="T6" fmla="*/ 0 w 704"/>
                <a:gd name="T7" fmla="*/ 45 h 45"/>
                <a:gd name="T8" fmla="*/ 0 w 704"/>
                <a:gd name="T9" fmla="*/ 38 h 45"/>
                <a:gd name="T10" fmla="*/ 0 w 704"/>
                <a:gd name="T11" fmla="*/ 38 h 45"/>
                <a:gd name="T12" fmla="*/ 0 w 704"/>
                <a:gd name="T13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45">
                  <a:moveTo>
                    <a:pt x="0" y="38"/>
                  </a:moveTo>
                  <a:lnTo>
                    <a:pt x="704" y="0"/>
                  </a:lnTo>
                  <a:lnTo>
                    <a:pt x="704" y="12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39" name="Vrije vorm 345"/>
            <p:cNvSpPr>
              <a:spLocks/>
            </p:cNvSpPr>
            <p:nvPr/>
          </p:nvSpPr>
          <p:spPr bwMode="auto">
            <a:xfrm rot="1365846">
              <a:off x="1245915" y="2708421"/>
              <a:ext cx="726650" cy="874735"/>
            </a:xfrm>
            <a:custGeom>
              <a:avLst/>
              <a:gdLst>
                <a:gd name="T0" fmla="*/ 12 w 179"/>
                <a:gd name="T1" fmla="*/ 215 h 215"/>
                <a:gd name="T2" fmla="*/ 2 w 179"/>
                <a:gd name="T3" fmla="*/ 89 h 215"/>
                <a:gd name="T4" fmla="*/ 9 w 179"/>
                <a:gd name="T5" fmla="*/ 29 h 215"/>
                <a:gd name="T6" fmla="*/ 109 w 179"/>
                <a:gd name="T7" fmla="*/ 6 h 215"/>
                <a:gd name="T8" fmla="*/ 179 w 179"/>
                <a:gd name="T9" fmla="*/ 0 h 215"/>
                <a:gd name="T10" fmla="*/ 45 w 179"/>
                <a:gd name="T11" fmla="*/ 25 h 215"/>
                <a:gd name="T12" fmla="*/ 12 w 179"/>
                <a:gd name="T13" fmla="*/ 42 h 215"/>
                <a:gd name="T14" fmla="*/ 12 w 179"/>
                <a:gd name="T15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9" h="215">
                  <a:moveTo>
                    <a:pt x="12" y="215"/>
                  </a:moveTo>
                  <a:cubicBezTo>
                    <a:pt x="12" y="215"/>
                    <a:pt x="2" y="180"/>
                    <a:pt x="2" y="89"/>
                  </a:cubicBezTo>
                  <a:cubicBezTo>
                    <a:pt x="2" y="73"/>
                    <a:pt x="0" y="36"/>
                    <a:pt x="9" y="29"/>
                  </a:cubicBezTo>
                  <a:cubicBezTo>
                    <a:pt x="18" y="23"/>
                    <a:pt x="97" y="9"/>
                    <a:pt x="109" y="6"/>
                  </a:cubicBezTo>
                  <a:cubicBezTo>
                    <a:pt x="135" y="0"/>
                    <a:pt x="179" y="0"/>
                    <a:pt x="179" y="0"/>
                  </a:cubicBezTo>
                  <a:cubicBezTo>
                    <a:pt x="179" y="0"/>
                    <a:pt x="61" y="21"/>
                    <a:pt x="45" y="25"/>
                  </a:cubicBezTo>
                  <a:cubicBezTo>
                    <a:pt x="30" y="29"/>
                    <a:pt x="18" y="29"/>
                    <a:pt x="12" y="42"/>
                  </a:cubicBezTo>
                  <a:cubicBezTo>
                    <a:pt x="7" y="55"/>
                    <a:pt x="12" y="215"/>
                    <a:pt x="12" y="215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40" name="Vrije vorm 346"/>
            <p:cNvSpPr>
              <a:spLocks/>
            </p:cNvSpPr>
            <p:nvPr/>
          </p:nvSpPr>
          <p:spPr bwMode="auto">
            <a:xfrm rot="1365846">
              <a:off x="2533805" y="3855083"/>
              <a:ext cx="776585" cy="36160"/>
            </a:xfrm>
            <a:custGeom>
              <a:avLst/>
              <a:gdLst>
                <a:gd name="T0" fmla="*/ 10 w 451"/>
                <a:gd name="T1" fmla="*/ 12 h 21"/>
                <a:gd name="T2" fmla="*/ 451 w 451"/>
                <a:gd name="T3" fmla="*/ 0 h 21"/>
                <a:gd name="T4" fmla="*/ 451 w 451"/>
                <a:gd name="T5" fmla="*/ 10 h 21"/>
                <a:gd name="T6" fmla="*/ 0 w 451"/>
                <a:gd name="T7" fmla="*/ 21 h 21"/>
                <a:gd name="T8" fmla="*/ 10 w 451"/>
                <a:gd name="T9" fmla="*/ 12 h 21"/>
                <a:gd name="T10" fmla="*/ 10 w 451"/>
                <a:gd name="T11" fmla="*/ 12 h 21"/>
                <a:gd name="T12" fmla="*/ 10 w 451"/>
                <a:gd name="T13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21">
                  <a:moveTo>
                    <a:pt x="10" y="12"/>
                  </a:moveTo>
                  <a:lnTo>
                    <a:pt x="451" y="0"/>
                  </a:lnTo>
                  <a:lnTo>
                    <a:pt x="451" y="10"/>
                  </a:lnTo>
                  <a:lnTo>
                    <a:pt x="0" y="21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41" name="Vrije vorm 347"/>
            <p:cNvSpPr>
              <a:spLocks/>
            </p:cNvSpPr>
            <p:nvPr/>
          </p:nvSpPr>
          <p:spPr bwMode="auto">
            <a:xfrm rot="1365846">
              <a:off x="2354027" y="3084709"/>
              <a:ext cx="284117" cy="972884"/>
            </a:xfrm>
            <a:custGeom>
              <a:avLst/>
              <a:gdLst>
                <a:gd name="T0" fmla="*/ 132 w 165"/>
                <a:gd name="T1" fmla="*/ 0 h 565"/>
                <a:gd name="T2" fmla="*/ 153 w 165"/>
                <a:gd name="T3" fmla="*/ 260 h 565"/>
                <a:gd name="T4" fmla="*/ 165 w 165"/>
                <a:gd name="T5" fmla="*/ 555 h 565"/>
                <a:gd name="T6" fmla="*/ 153 w 165"/>
                <a:gd name="T7" fmla="*/ 560 h 565"/>
                <a:gd name="T8" fmla="*/ 139 w 165"/>
                <a:gd name="T9" fmla="*/ 267 h 565"/>
                <a:gd name="T10" fmla="*/ 118 w 165"/>
                <a:gd name="T11" fmla="*/ 19 h 565"/>
                <a:gd name="T12" fmla="*/ 14 w 165"/>
                <a:gd name="T13" fmla="*/ 26 h 565"/>
                <a:gd name="T14" fmla="*/ 47 w 165"/>
                <a:gd name="T15" fmla="*/ 563 h 565"/>
                <a:gd name="T16" fmla="*/ 33 w 165"/>
                <a:gd name="T17" fmla="*/ 565 h 565"/>
                <a:gd name="T18" fmla="*/ 0 w 165"/>
                <a:gd name="T19" fmla="*/ 12 h 565"/>
                <a:gd name="T20" fmla="*/ 132 w 165"/>
                <a:gd name="T21" fmla="*/ 0 h 565"/>
                <a:gd name="T22" fmla="*/ 132 w 165"/>
                <a:gd name="T23" fmla="*/ 0 h 565"/>
                <a:gd name="T24" fmla="*/ 132 w 165"/>
                <a:gd name="T25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5" h="565">
                  <a:moveTo>
                    <a:pt x="132" y="0"/>
                  </a:moveTo>
                  <a:lnTo>
                    <a:pt x="153" y="260"/>
                  </a:lnTo>
                  <a:lnTo>
                    <a:pt x="165" y="555"/>
                  </a:lnTo>
                  <a:lnTo>
                    <a:pt x="153" y="560"/>
                  </a:lnTo>
                  <a:lnTo>
                    <a:pt x="139" y="267"/>
                  </a:lnTo>
                  <a:lnTo>
                    <a:pt x="118" y="19"/>
                  </a:lnTo>
                  <a:lnTo>
                    <a:pt x="14" y="26"/>
                  </a:lnTo>
                  <a:lnTo>
                    <a:pt x="47" y="563"/>
                  </a:lnTo>
                  <a:lnTo>
                    <a:pt x="33" y="565"/>
                  </a:lnTo>
                  <a:lnTo>
                    <a:pt x="0" y="1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42" name="Vrije vorm 348"/>
            <p:cNvSpPr>
              <a:spLocks/>
            </p:cNvSpPr>
            <p:nvPr/>
          </p:nvSpPr>
          <p:spPr bwMode="auto">
            <a:xfrm rot="1365846">
              <a:off x="2896107" y="3733844"/>
              <a:ext cx="439089" cy="459752"/>
            </a:xfrm>
            <a:custGeom>
              <a:avLst/>
              <a:gdLst>
                <a:gd name="T0" fmla="*/ 0 w 108"/>
                <a:gd name="T1" fmla="*/ 7 h 113"/>
                <a:gd name="T2" fmla="*/ 59 w 108"/>
                <a:gd name="T3" fmla="*/ 4 h 113"/>
                <a:gd name="T4" fmla="*/ 98 w 108"/>
                <a:gd name="T5" fmla="*/ 45 h 113"/>
                <a:gd name="T6" fmla="*/ 103 w 108"/>
                <a:gd name="T7" fmla="*/ 112 h 113"/>
                <a:gd name="T8" fmla="*/ 80 w 108"/>
                <a:gd name="T9" fmla="*/ 18 h 113"/>
                <a:gd name="T10" fmla="*/ 0 w 108"/>
                <a:gd name="T11" fmla="*/ 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113">
                  <a:moveTo>
                    <a:pt x="0" y="7"/>
                  </a:moveTo>
                  <a:cubicBezTo>
                    <a:pt x="10" y="2"/>
                    <a:pt x="41" y="0"/>
                    <a:pt x="59" y="4"/>
                  </a:cubicBezTo>
                  <a:cubicBezTo>
                    <a:pt x="77" y="7"/>
                    <a:pt x="88" y="5"/>
                    <a:pt x="98" y="45"/>
                  </a:cubicBezTo>
                  <a:cubicBezTo>
                    <a:pt x="107" y="84"/>
                    <a:pt x="108" y="113"/>
                    <a:pt x="103" y="112"/>
                  </a:cubicBezTo>
                  <a:cubicBezTo>
                    <a:pt x="99" y="90"/>
                    <a:pt x="96" y="38"/>
                    <a:pt x="80" y="18"/>
                  </a:cubicBezTo>
                  <a:cubicBezTo>
                    <a:pt x="70" y="6"/>
                    <a:pt x="27" y="6"/>
                    <a:pt x="0" y="7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43" name="Vrije vorm 349"/>
            <p:cNvSpPr>
              <a:spLocks/>
            </p:cNvSpPr>
            <p:nvPr/>
          </p:nvSpPr>
          <p:spPr bwMode="auto">
            <a:xfrm rot="1365846">
              <a:off x="3175493" y="3796907"/>
              <a:ext cx="154973" cy="146363"/>
            </a:xfrm>
            <a:custGeom>
              <a:avLst/>
              <a:gdLst>
                <a:gd name="T0" fmla="*/ 3 w 38"/>
                <a:gd name="T1" fmla="*/ 0 h 36"/>
                <a:gd name="T2" fmla="*/ 9 w 38"/>
                <a:gd name="T3" fmla="*/ 25 h 36"/>
                <a:gd name="T4" fmla="*/ 38 w 38"/>
                <a:gd name="T5" fmla="*/ 34 h 36"/>
                <a:gd name="T6" fmla="*/ 28 w 38"/>
                <a:gd name="T7" fmla="*/ 8 h 36"/>
                <a:gd name="T8" fmla="*/ 3 w 38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3" y="0"/>
                  </a:moveTo>
                  <a:cubicBezTo>
                    <a:pt x="3" y="0"/>
                    <a:pt x="0" y="15"/>
                    <a:pt x="9" y="25"/>
                  </a:cubicBezTo>
                  <a:cubicBezTo>
                    <a:pt x="16" y="36"/>
                    <a:pt x="38" y="34"/>
                    <a:pt x="38" y="34"/>
                  </a:cubicBezTo>
                  <a:cubicBezTo>
                    <a:pt x="38" y="34"/>
                    <a:pt x="38" y="16"/>
                    <a:pt x="28" y="8"/>
                  </a:cubicBezTo>
                  <a:cubicBezTo>
                    <a:pt x="19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44" name="Vrije vorm 332"/>
            <p:cNvSpPr>
              <a:spLocks/>
            </p:cNvSpPr>
            <p:nvPr/>
          </p:nvSpPr>
          <p:spPr bwMode="auto">
            <a:xfrm rot="1365846">
              <a:off x="2587908" y="4022437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45" name="Vrije vorm 332"/>
            <p:cNvSpPr>
              <a:spLocks/>
            </p:cNvSpPr>
            <p:nvPr/>
          </p:nvSpPr>
          <p:spPr bwMode="auto">
            <a:xfrm rot="1365846">
              <a:off x="1455283" y="3612501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</p:grpSp>
      <p:grpSp>
        <p:nvGrpSpPr>
          <p:cNvPr id="146" name="Groep 5"/>
          <p:cNvGrpSpPr>
            <a:grpSpLocks noChangeAspect="1"/>
          </p:cNvGrpSpPr>
          <p:nvPr/>
        </p:nvGrpSpPr>
        <p:grpSpPr bwMode="auto">
          <a:xfrm>
            <a:off x="9167354" y="4138360"/>
            <a:ext cx="3023057" cy="2719639"/>
            <a:chOff x="2887" y="1286"/>
            <a:chExt cx="1903" cy="1712"/>
          </a:xfrm>
        </p:grpSpPr>
        <p:sp>
          <p:nvSpPr>
            <p:cNvPr id="147" name="Vrije vorm 6"/>
            <p:cNvSpPr>
              <a:spLocks/>
            </p:cNvSpPr>
            <p:nvPr/>
          </p:nvSpPr>
          <p:spPr bwMode="auto">
            <a:xfrm>
              <a:off x="4743" y="2342"/>
              <a:ext cx="47" cy="38"/>
            </a:xfrm>
            <a:custGeom>
              <a:avLst/>
              <a:gdLst>
                <a:gd name="T0" fmla="*/ 4 w 20"/>
                <a:gd name="T1" fmla="*/ 16 h 16"/>
                <a:gd name="T2" fmla="*/ 20 w 20"/>
                <a:gd name="T3" fmla="*/ 8 h 16"/>
                <a:gd name="T4" fmla="*/ 20 w 20"/>
                <a:gd name="T5" fmla="*/ 0 h 16"/>
                <a:gd name="T6" fmla="*/ 0 w 20"/>
                <a:gd name="T7" fmla="*/ 10 h 16"/>
                <a:gd name="T8" fmla="*/ 4 w 20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6">
                  <a:moveTo>
                    <a:pt x="4" y="16"/>
                  </a:moveTo>
                  <a:cubicBezTo>
                    <a:pt x="10" y="13"/>
                    <a:pt x="15" y="10"/>
                    <a:pt x="20" y="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5" y="3"/>
                    <a:pt x="8" y="6"/>
                    <a:pt x="0" y="10"/>
                  </a:cubicBezTo>
                  <a:cubicBezTo>
                    <a:pt x="0" y="10"/>
                    <a:pt x="0" y="10"/>
                    <a:pt x="4" y="16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48" name="Vrije vorm 7"/>
            <p:cNvSpPr>
              <a:spLocks/>
            </p:cNvSpPr>
            <p:nvPr/>
          </p:nvSpPr>
          <p:spPr bwMode="auto">
            <a:xfrm>
              <a:off x="3357" y="1532"/>
              <a:ext cx="668" cy="831"/>
            </a:xfrm>
            <a:custGeom>
              <a:avLst/>
              <a:gdLst>
                <a:gd name="T0" fmla="*/ 218 w 283"/>
                <a:gd name="T1" fmla="*/ 19 h 352"/>
                <a:gd name="T2" fmla="*/ 164 w 283"/>
                <a:gd name="T3" fmla="*/ 53 h 352"/>
                <a:gd name="T4" fmla="*/ 20 w 283"/>
                <a:gd name="T5" fmla="*/ 142 h 352"/>
                <a:gd name="T6" fmla="*/ 20 w 283"/>
                <a:gd name="T7" fmla="*/ 266 h 352"/>
                <a:gd name="T8" fmla="*/ 92 w 283"/>
                <a:gd name="T9" fmla="*/ 321 h 352"/>
                <a:gd name="T10" fmla="*/ 132 w 283"/>
                <a:gd name="T11" fmla="*/ 328 h 352"/>
                <a:gd name="T12" fmla="*/ 174 w 283"/>
                <a:gd name="T13" fmla="*/ 344 h 352"/>
                <a:gd name="T14" fmla="*/ 261 w 283"/>
                <a:gd name="T15" fmla="*/ 340 h 352"/>
                <a:gd name="T16" fmla="*/ 280 w 283"/>
                <a:gd name="T17" fmla="*/ 140 h 352"/>
                <a:gd name="T18" fmla="*/ 218 w 283"/>
                <a:gd name="T19" fmla="*/ 1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352">
                  <a:moveTo>
                    <a:pt x="218" y="19"/>
                  </a:moveTo>
                  <a:cubicBezTo>
                    <a:pt x="218" y="19"/>
                    <a:pt x="157" y="0"/>
                    <a:pt x="164" y="53"/>
                  </a:cubicBezTo>
                  <a:cubicBezTo>
                    <a:pt x="166" y="68"/>
                    <a:pt x="54" y="66"/>
                    <a:pt x="20" y="142"/>
                  </a:cubicBezTo>
                  <a:cubicBezTo>
                    <a:pt x="20" y="142"/>
                    <a:pt x="0" y="221"/>
                    <a:pt x="20" y="266"/>
                  </a:cubicBezTo>
                  <a:cubicBezTo>
                    <a:pt x="41" y="312"/>
                    <a:pt x="92" y="321"/>
                    <a:pt x="92" y="321"/>
                  </a:cubicBezTo>
                  <a:cubicBezTo>
                    <a:pt x="132" y="328"/>
                    <a:pt x="132" y="328"/>
                    <a:pt x="132" y="328"/>
                  </a:cubicBezTo>
                  <a:cubicBezTo>
                    <a:pt x="132" y="328"/>
                    <a:pt x="132" y="344"/>
                    <a:pt x="174" y="344"/>
                  </a:cubicBezTo>
                  <a:cubicBezTo>
                    <a:pt x="217" y="344"/>
                    <a:pt x="254" y="352"/>
                    <a:pt x="261" y="340"/>
                  </a:cubicBezTo>
                  <a:cubicBezTo>
                    <a:pt x="269" y="329"/>
                    <a:pt x="283" y="158"/>
                    <a:pt x="280" y="140"/>
                  </a:cubicBezTo>
                  <a:cubicBezTo>
                    <a:pt x="273" y="77"/>
                    <a:pt x="218" y="19"/>
                    <a:pt x="218" y="1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49" name="Vrije vorm 8"/>
            <p:cNvSpPr>
              <a:spLocks/>
            </p:cNvSpPr>
            <p:nvPr/>
          </p:nvSpPr>
          <p:spPr bwMode="auto">
            <a:xfrm>
              <a:off x="3673" y="1612"/>
              <a:ext cx="274" cy="199"/>
            </a:xfrm>
            <a:custGeom>
              <a:avLst/>
              <a:gdLst>
                <a:gd name="T0" fmla="*/ 82 w 116"/>
                <a:gd name="T1" fmla="*/ 28 h 84"/>
                <a:gd name="T2" fmla="*/ 73 w 116"/>
                <a:gd name="T3" fmla="*/ 2 h 84"/>
                <a:gd name="T4" fmla="*/ 40 w 116"/>
                <a:gd name="T5" fmla="*/ 0 h 84"/>
                <a:gd name="T6" fmla="*/ 47 w 116"/>
                <a:gd name="T7" fmla="*/ 16 h 84"/>
                <a:gd name="T8" fmla="*/ 29 w 116"/>
                <a:gd name="T9" fmla="*/ 40 h 84"/>
                <a:gd name="T10" fmla="*/ 0 w 116"/>
                <a:gd name="T11" fmla="*/ 64 h 84"/>
                <a:gd name="T12" fmla="*/ 103 w 116"/>
                <a:gd name="T13" fmla="*/ 84 h 84"/>
                <a:gd name="T14" fmla="*/ 107 w 116"/>
                <a:gd name="T15" fmla="*/ 63 h 84"/>
                <a:gd name="T16" fmla="*/ 82 w 116"/>
                <a:gd name="T17" fmla="*/ 2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84">
                  <a:moveTo>
                    <a:pt x="82" y="28"/>
                  </a:moveTo>
                  <a:cubicBezTo>
                    <a:pt x="81" y="16"/>
                    <a:pt x="73" y="2"/>
                    <a:pt x="73" y="2"/>
                  </a:cubicBezTo>
                  <a:cubicBezTo>
                    <a:pt x="73" y="2"/>
                    <a:pt x="73" y="2"/>
                    <a:pt x="40" y="0"/>
                  </a:cubicBezTo>
                  <a:cubicBezTo>
                    <a:pt x="40" y="0"/>
                    <a:pt x="40" y="0"/>
                    <a:pt x="47" y="16"/>
                  </a:cubicBezTo>
                  <a:cubicBezTo>
                    <a:pt x="47" y="16"/>
                    <a:pt x="47" y="34"/>
                    <a:pt x="29" y="40"/>
                  </a:cubicBezTo>
                  <a:cubicBezTo>
                    <a:pt x="10" y="45"/>
                    <a:pt x="0" y="64"/>
                    <a:pt x="0" y="64"/>
                  </a:cubicBezTo>
                  <a:cubicBezTo>
                    <a:pt x="103" y="84"/>
                    <a:pt x="103" y="84"/>
                    <a:pt x="103" y="84"/>
                  </a:cubicBezTo>
                  <a:cubicBezTo>
                    <a:pt x="103" y="84"/>
                    <a:pt x="116" y="81"/>
                    <a:pt x="107" y="63"/>
                  </a:cubicBezTo>
                  <a:cubicBezTo>
                    <a:pt x="97" y="38"/>
                    <a:pt x="90" y="36"/>
                    <a:pt x="82" y="28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50" name="Vrije vorm 9"/>
            <p:cNvSpPr>
              <a:spLocks/>
            </p:cNvSpPr>
            <p:nvPr/>
          </p:nvSpPr>
          <p:spPr bwMode="auto">
            <a:xfrm>
              <a:off x="3435" y="1709"/>
              <a:ext cx="675" cy="590"/>
            </a:xfrm>
            <a:custGeom>
              <a:avLst/>
              <a:gdLst>
                <a:gd name="T0" fmla="*/ 203 w 286"/>
                <a:gd name="T1" fmla="*/ 33 h 250"/>
                <a:gd name="T2" fmla="*/ 113 w 286"/>
                <a:gd name="T3" fmla="*/ 21 h 250"/>
                <a:gd name="T4" fmla="*/ 4 w 286"/>
                <a:gd name="T5" fmla="*/ 110 h 250"/>
                <a:gd name="T6" fmla="*/ 73 w 286"/>
                <a:gd name="T7" fmla="*/ 229 h 250"/>
                <a:gd name="T8" fmla="*/ 181 w 286"/>
                <a:gd name="T9" fmla="*/ 233 h 250"/>
                <a:gd name="T10" fmla="*/ 203 w 286"/>
                <a:gd name="T11" fmla="*/ 33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6" h="250">
                  <a:moveTo>
                    <a:pt x="203" y="33"/>
                  </a:moveTo>
                  <a:cubicBezTo>
                    <a:pt x="180" y="3"/>
                    <a:pt x="144" y="8"/>
                    <a:pt x="113" y="21"/>
                  </a:cubicBezTo>
                  <a:cubicBezTo>
                    <a:pt x="81" y="0"/>
                    <a:pt x="9" y="49"/>
                    <a:pt x="4" y="110"/>
                  </a:cubicBezTo>
                  <a:cubicBezTo>
                    <a:pt x="0" y="162"/>
                    <a:pt x="5" y="221"/>
                    <a:pt x="73" y="229"/>
                  </a:cubicBezTo>
                  <a:cubicBezTo>
                    <a:pt x="103" y="250"/>
                    <a:pt x="158" y="250"/>
                    <a:pt x="181" y="233"/>
                  </a:cubicBezTo>
                  <a:cubicBezTo>
                    <a:pt x="286" y="238"/>
                    <a:pt x="283" y="39"/>
                    <a:pt x="203" y="33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51" name="Vrije vorm 10"/>
            <p:cNvSpPr>
              <a:spLocks/>
            </p:cNvSpPr>
            <p:nvPr/>
          </p:nvSpPr>
          <p:spPr bwMode="auto">
            <a:xfrm>
              <a:off x="3425" y="1752"/>
              <a:ext cx="208" cy="491"/>
            </a:xfrm>
            <a:custGeom>
              <a:avLst/>
              <a:gdLst>
                <a:gd name="T0" fmla="*/ 52 w 88"/>
                <a:gd name="T1" fmla="*/ 25 h 208"/>
                <a:gd name="T2" fmla="*/ 88 w 88"/>
                <a:gd name="T3" fmla="*/ 0 h 208"/>
                <a:gd name="T4" fmla="*/ 8 w 88"/>
                <a:gd name="T5" fmla="*/ 71 h 208"/>
                <a:gd name="T6" fmla="*/ 17 w 88"/>
                <a:gd name="T7" fmla="*/ 187 h 208"/>
                <a:gd name="T8" fmla="*/ 57 w 88"/>
                <a:gd name="T9" fmla="*/ 203 h 208"/>
                <a:gd name="T10" fmla="*/ 61 w 88"/>
                <a:gd name="T11" fmla="*/ 191 h 208"/>
                <a:gd name="T12" fmla="*/ 17 w 88"/>
                <a:gd name="T13" fmla="*/ 124 h 208"/>
                <a:gd name="T14" fmla="*/ 52 w 88"/>
                <a:gd name="T15" fmla="*/ 2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208">
                  <a:moveTo>
                    <a:pt x="52" y="25"/>
                  </a:moveTo>
                  <a:cubicBezTo>
                    <a:pt x="72" y="5"/>
                    <a:pt x="88" y="0"/>
                    <a:pt x="88" y="0"/>
                  </a:cubicBezTo>
                  <a:cubicBezTo>
                    <a:pt x="88" y="0"/>
                    <a:pt x="17" y="20"/>
                    <a:pt x="8" y="71"/>
                  </a:cubicBezTo>
                  <a:cubicBezTo>
                    <a:pt x="0" y="122"/>
                    <a:pt x="3" y="166"/>
                    <a:pt x="17" y="187"/>
                  </a:cubicBezTo>
                  <a:cubicBezTo>
                    <a:pt x="32" y="208"/>
                    <a:pt x="57" y="203"/>
                    <a:pt x="57" y="203"/>
                  </a:cubicBezTo>
                  <a:cubicBezTo>
                    <a:pt x="61" y="191"/>
                    <a:pt x="61" y="191"/>
                    <a:pt x="61" y="191"/>
                  </a:cubicBezTo>
                  <a:cubicBezTo>
                    <a:pt x="61" y="191"/>
                    <a:pt x="19" y="194"/>
                    <a:pt x="17" y="124"/>
                  </a:cubicBezTo>
                  <a:cubicBezTo>
                    <a:pt x="16" y="53"/>
                    <a:pt x="33" y="44"/>
                    <a:pt x="52" y="25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52" name="Vrije vorm 11"/>
            <p:cNvSpPr>
              <a:spLocks/>
            </p:cNvSpPr>
            <p:nvPr/>
          </p:nvSpPr>
          <p:spPr bwMode="auto">
            <a:xfrm>
              <a:off x="3626" y="1804"/>
              <a:ext cx="83" cy="415"/>
            </a:xfrm>
            <a:custGeom>
              <a:avLst/>
              <a:gdLst>
                <a:gd name="T0" fmla="*/ 35 w 35"/>
                <a:gd name="T1" fmla="*/ 0 h 176"/>
                <a:gd name="T2" fmla="*/ 1 w 35"/>
                <a:gd name="T3" fmla="*/ 77 h 176"/>
                <a:gd name="T4" fmla="*/ 9 w 35"/>
                <a:gd name="T5" fmla="*/ 176 h 176"/>
                <a:gd name="T6" fmla="*/ 21 w 35"/>
                <a:gd name="T7" fmla="*/ 173 h 176"/>
                <a:gd name="T8" fmla="*/ 17 w 35"/>
                <a:gd name="T9" fmla="*/ 84 h 176"/>
                <a:gd name="T10" fmla="*/ 35 w 35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35" y="0"/>
                  </a:moveTo>
                  <a:cubicBezTo>
                    <a:pt x="16" y="13"/>
                    <a:pt x="4" y="41"/>
                    <a:pt x="1" y="77"/>
                  </a:cubicBezTo>
                  <a:cubicBezTo>
                    <a:pt x="0" y="112"/>
                    <a:pt x="9" y="176"/>
                    <a:pt x="9" y="176"/>
                  </a:cubicBezTo>
                  <a:cubicBezTo>
                    <a:pt x="21" y="173"/>
                    <a:pt x="21" y="173"/>
                    <a:pt x="21" y="173"/>
                  </a:cubicBezTo>
                  <a:cubicBezTo>
                    <a:pt x="21" y="173"/>
                    <a:pt x="16" y="114"/>
                    <a:pt x="17" y="84"/>
                  </a:cubicBezTo>
                  <a:cubicBezTo>
                    <a:pt x="19" y="54"/>
                    <a:pt x="21" y="30"/>
                    <a:pt x="35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53" name="Vrije vorm 12"/>
            <p:cNvSpPr>
              <a:spLocks/>
            </p:cNvSpPr>
            <p:nvPr/>
          </p:nvSpPr>
          <p:spPr bwMode="auto">
            <a:xfrm>
              <a:off x="3846" y="1286"/>
              <a:ext cx="942" cy="1174"/>
            </a:xfrm>
            <a:custGeom>
              <a:avLst/>
              <a:gdLst>
                <a:gd name="T0" fmla="*/ 342 w 399"/>
                <a:gd name="T1" fmla="*/ 106 h 497"/>
                <a:gd name="T2" fmla="*/ 270 w 399"/>
                <a:gd name="T3" fmla="*/ 23 h 497"/>
                <a:gd name="T4" fmla="*/ 185 w 399"/>
                <a:gd name="T5" fmla="*/ 56 h 497"/>
                <a:gd name="T6" fmla="*/ 102 w 399"/>
                <a:gd name="T7" fmla="*/ 97 h 497"/>
                <a:gd name="T8" fmla="*/ 0 w 399"/>
                <a:gd name="T9" fmla="*/ 303 h 497"/>
                <a:gd name="T10" fmla="*/ 38 w 399"/>
                <a:gd name="T11" fmla="*/ 421 h 497"/>
                <a:gd name="T12" fmla="*/ 120 w 399"/>
                <a:gd name="T13" fmla="*/ 459 h 497"/>
                <a:gd name="T14" fmla="*/ 210 w 399"/>
                <a:gd name="T15" fmla="*/ 492 h 497"/>
                <a:gd name="T16" fmla="*/ 307 w 399"/>
                <a:gd name="T17" fmla="*/ 473 h 497"/>
                <a:gd name="T18" fmla="*/ 360 w 399"/>
                <a:gd name="T19" fmla="*/ 477 h 497"/>
                <a:gd name="T20" fmla="*/ 399 w 399"/>
                <a:gd name="T21" fmla="*/ 418 h 497"/>
                <a:gd name="T22" fmla="*/ 399 w 399"/>
                <a:gd name="T23" fmla="*/ 136 h 497"/>
                <a:gd name="T24" fmla="*/ 342 w 399"/>
                <a:gd name="T25" fmla="*/ 10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97">
                  <a:moveTo>
                    <a:pt x="342" y="106"/>
                  </a:moveTo>
                  <a:cubicBezTo>
                    <a:pt x="297" y="40"/>
                    <a:pt x="270" y="23"/>
                    <a:pt x="270" y="23"/>
                  </a:cubicBezTo>
                  <a:cubicBezTo>
                    <a:pt x="213" y="0"/>
                    <a:pt x="185" y="56"/>
                    <a:pt x="185" y="56"/>
                  </a:cubicBezTo>
                  <a:cubicBezTo>
                    <a:pt x="185" y="56"/>
                    <a:pt x="131" y="93"/>
                    <a:pt x="102" y="97"/>
                  </a:cubicBezTo>
                  <a:cubicBezTo>
                    <a:pt x="43" y="106"/>
                    <a:pt x="0" y="258"/>
                    <a:pt x="0" y="303"/>
                  </a:cubicBezTo>
                  <a:cubicBezTo>
                    <a:pt x="0" y="348"/>
                    <a:pt x="19" y="396"/>
                    <a:pt x="38" y="421"/>
                  </a:cubicBezTo>
                  <a:cubicBezTo>
                    <a:pt x="56" y="445"/>
                    <a:pt x="97" y="456"/>
                    <a:pt x="120" y="459"/>
                  </a:cubicBezTo>
                  <a:cubicBezTo>
                    <a:pt x="142" y="479"/>
                    <a:pt x="155" y="487"/>
                    <a:pt x="210" y="492"/>
                  </a:cubicBezTo>
                  <a:cubicBezTo>
                    <a:pt x="264" y="497"/>
                    <a:pt x="307" y="473"/>
                    <a:pt x="307" y="473"/>
                  </a:cubicBezTo>
                  <a:cubicBezTo>
                    <a:pt x="307" y="473"/>
                    <a:pt x="333" y="483"/>
                    <a:pt x="360" y="477"/>
                  </a:cubicBezTo>
                  <a:cubicBezTo>
                    <a:pt x="374" y="474"/>
                    <a:pt x="389" y="445"/>
                    <a:pt x="399" y="418"/>
                  </a:cubicBezTo>
                  <a:cubicBezTo>
                    <a:pt x="399" y="136"/>
                    <a:pt x="399" y="136"/>
                    <a:pt x="399" y="136"/>
                  </a:cubicBezTo>
                  <a:cubicBezTo>
                    <a:pt x="361" y="100"/>
                    <a:pt x="342" y="106"/>
                    <a:pt x="342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54" name="Vrije vorm 13"/>
            <p:cNvSpPr>
              <a:spLocks/>
            </p:cNvSpPr>
            <p:nvPr/>
          </p:nvSpPr>
          <p:spPr bwMode="auto">
            <a:xfrm>
              <a:off x="3890" y="1492"/>
              <a:ext cx="898" cy="978"/>
            </a:xfrm>
            <a:custGeom>
              <a:avLst/>
              <a:gdLst>
                <a:gd name="T0" fmla="*/ 272 w 380"/>
                <a:gd name="T1" fmla="*/ 35 h 414"/>
                <a:gd name="T2" fmla="*/ 141 w 380"/>
                <a:gd name="T3" fmla="*/ 32 h 414"/>
                <a:gd name="T4" fmla="*/ 8 w 380"/>
                <a:gd name="T5" fmla="*/ 204 h 414"/>
                <a:gd name="T6" fmla="*/ 106 w 380"/>
                <a:gd name="T7" fmla="*/ 355 h 414"/>
                <a:gd name="T8" fmla="*/ 287 w 380"/>
                <a:gd name="T9" fmla="*/ 362 h 414"/>
                <a:gd name="T10" fmla="*/ 380 w 380"/>
                <a:gd name="T11" fmla="*/ 287 h 414"/>
                <a:gd name="T12" fmla="*/ 380 w 380"/>
                <a:gd name="T13" fmla="*/ 99 h 414"/>
                <a:gd name="T14" fmla="*/ 272 w 380"/>
                <a:gd name="T15" fmla="*/ 35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0" h="414">
                  <a:moveTo>
                    <a:pt x="272" y="35"/>
                  </a:moveTo>
                  <a:cubicBezTo>
                    <a:pt x="243" y="3"/>
                    <a:pt x="170" y="0"/>
                    <a:pt x="141" y="32"/>
                  </a:cubicBezTo>
                  <a:cubicBezTo>
                    <a:pt x="77" y="10"/>
                    <a:pt x="16" y="99"/>
                    <a:pt x="8" y="204"/>
                  </a:cubicBezTo>
                  <a:cubicBezTo>
                    <a:pt x="0" y="290"/>
                    <a:pt x="32" y="352"/>
                    <a:pt x="106" y="355"/>
                  </a:cubicBezTo>
                  <a:cubicBezTo>
                    <a:pt x="131" y="390"/>
                    <a:pt x="255" y="414"/>
                    <a:pt x="287" y="362"/>
                  </a:cubicBezTo>
                  <a:cubicBezTo>
                    <a:pt x="328" y="375"/>
                    <a:pt x="376" y="352"/>
                    <a:pt x="380" y="287"/>
                  </a:cubicBezTo>
                  <a:cubicBezTo>
                    <a:pt x="380" y="99"/>
                    <a:pt x="380" y="99"/>
                    <a:pt x="380" y="99"/>
                  </a:cubicBezTo>
                  <a:cubicBezTo>
                    <a:pt x="362" y="56"/>
                    <a:pt x="327" y="27"/>
                    <a:pt x="272" y="35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55" name="Vrije vorm 14"/>
            <p:cNvSpPr>
              <a:spLocks/>
            </p:cNvSpPr>
            <p:nvPr/>
          </p:nvSpPr>
          <p:spPr bwMode="auto">
            <a:xfrm>
              <a:off x="3902" y="1567"/>
              <a:ext cx="324" cy="754"/>
            </a:xfrm>
            <a:custGeom>
              <a:avLst/>
              <a:gdLst>
                <a:gd name="T0" fmla="*/ 60 w 137"/>
                <a:gd name="T1" fmla="*/ 36 h 319"/>
                <a:gd name="T2" fmla="*/ 11 w 137"/>
                <a:gd name="T3" fmla="*/ 229 h 319"/>
                <a:gd name="T4" fmla="*/ 76 w 137"/>
                <a:gd name="T5" fmla="*/ 318 h 319"/>
                <a:gd name="T6" fmla="*/ 96 w 137"/>
                <a:gd name="T7" fmla="*/ 317 h 319"/>
                <a:gd name="T8" fmla="*/ 22 w 137"/>
                <a:gd name="T9" fmla="*/ 171 h 319"/>
                <a:gd name="T10" fmla="*/ 96 w 137"/>
                <a:gd name="T11" fmla="*/ 20 h 319"/>
                <a:gd name="T12" fmla="*/ 137 w 137"/>
                <a:gd name="T13" fmla="*/ 0 h 319"/>
                <a:gd name="T14" fmla="*/ 60 w 137"/>
                <a:gd name="T15" fmla="*/ 36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319">
                  <a:moveTo>
                    <a:pt x="60" y="36"/>
                  </a:moveTo>
                  <a:cubicBezTo>
                    <a:pt x="27" y="80"/>
                    <a:pt x="0" y="151"/>
                    <a:pt x="11" y="229"/>
                  </a:cubicBezTo>
                  <a:cubicBezTo>
                    <a:pt x="19" y="281"/>
                    <a:pt x="48" y="316"/>
                    <a:pt x="76" y="318"/>
                  </a:cubicBezTo>
                  <a:cubicBezTo>
                    <a:pt x="81" y="319"/>
                    <a:pt x="96" y="317"/>
                    <a:pt x="96" y="317"/>
                  </a:cubicBezTo>
                  <a:cubicBezTo>
                    <a:pt x="96" y="317"/>
                    <a:pt x="8" y="294"/>
                    <a:pt x="22" y="171"/>
                  </a:cubicBezTo>
                  <a:cubicBezTo>
                    <a:pt x="34" y="69"/>
                    <a:pt x="76" y="30"/>
                    <a:pt x="96" y="20"/>
                  </a:cubicBezTo>
                  <a:cubicBezTo>
                    <a:pt x="117" y="10"/>
                    <a:pt x="137" y="0"/>
                    <a:pt x="137" y="0"/>
                  </a:cubicBezTo>
                  <a:cubicBezTo>
                    <a:pt x="137" y="0"/>
                    <a:pt x="85" y="3"/>
                    <a:pt x="60" y="3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56" name="Vrije vorm 15"/>
            <p:cNvSpPr>
              <a:spLocks/>
            </p:cNvSpPr>
            <p:nvPr/>
          </p:nvSpPr>
          <p:spPr bwMode="auto">
            <a:xfrm>
              <a:off x="4070" y="1645"/>
              <a:ext cx="203" cy="657"/>
            </a:xfrm>
            <a:custGeom>
              <a:avLst/>
              <a:gdLst>
                <a:gd name="T0" fmla="*/ 14 w 86"/>
                <a:gd name="T1" fmla="*/ 96 h 278"/>
                <a:gd name="T2" fmla="*/ 20 w 86"/>
                <a:gd name="T3" fmla="*/ 254 h 278"/>
                <a:gd name="T4" fmla="*/ 42 w 86"/>
                <a:gd name="T5" fmla="*/ 278 h 278"/>
                <a:gd name="T6" fmla="*/ 23 w 86"/>
                <a:gd name="T7" fmla="*/ 109 h 278"/>
                <a:gd name="T8" fmla="*/ 86 w 86"/>
                <a:gd name="T9" fmla="*/ 0 h 278"/>
                <a:gd name="T10" fmla="*/ 14 w 86"/>
                <a:gd name="T11" fmla="*/ 9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278">
                  <a:moveTo>
                    <a:pt x="14" y="96"/>
                  </a:moveTo>
                  <a:cubicBezTo>
                    <a:pt x="0" y="166"/>
                    <a:pt x="6" y="222"/>
                    <a:pt x="20" y="254"/>
                  </a:cubicBezTo>
                  <a:cubicBezTo>
                    <a:pt x="29" y="276"/>
                    <a:pt x="42" y="278"/>
                    <a:pt x="42" y="278"/>
                  </a:cubicBezTo>
                  <a:cubicBezTo>
                    <a:pt x="42" y="278"/>
                    <a:pt x="15" y="228"/>
                    <a:pt x="23" y="109"/>
                  </a:cubicBezTo>
                  <a:cubicBezTo>
                    <a:pt x="28" y="36"/>
                    <a:pt x="86" y="0"/>
                    <a:pt x="86" y="0"/>
                  </a:cubicBezTo>
                  <a:cubicBezTo>
                    <a:pt x="86" y="0"/>
                    <a:pt x="31" y="3"/>
                    <a:pt x="14" y="9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57" name="Vrije vorm 16"/>
            <p:cNvSpPr>
              <a:spLocks/>
            </p:cNvSpPr>
            <p:nvPr/>
          </p:nvSpPr>
          <p:spPr bwMode="auto">
            <a:xfrm>
              <a:off x="4533" y="1650"/>
              <a:ext cx="132" cy="692"/>
            </a:xfrm>
            <a:custGeom>
              <a:avLst/>
              <a:gdLst>
                <a:gd name="T0" fmla="*/ 13 w 56"/>
                <a:gd name="T1" fmla="*/ 0 h 293"/>
                <a:gd name="T2" fmla="*/ 42 w 56"/>
                <a:gd name="T3" fmla="*/ 93 h 293"/>
                <a:gd name="T4" fmla="*/ 0 w 56"/>
                <a:gd name="T5" fmla="*/ 293 h 293"/>
                <a:gd name="T6" fmla="*/ 14 w 56"/>
                <a:gd name="T7" fmla="*/ 287 h 293"/>
                <a:gd name="T8" fmla="*/ 56 w 56"/>
                <a:gd name="T9" fmla="*/ 90 h 293"/>
                <a:gd name="T10" fmla="*/ 13 w 56"/>
                <a:gd name="T11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293">
                  <a:moveTo>
                    <a:pt x="13" y="0"/>
                  </a:moveTo>
                  <a:cubicBezTo>
                    <a:pt x="13" y="0"/>
                    <a:pt x="40" y="29"/>
                    <a:pt x="42" y="93"/>
                  </a:cubicBezTo>
                  <a:cubicBezTo>
                    <a:pt x="47" y="174"/>
                    <a:pt x="0" y="293"/>
                    <a:pt x="0" y="293"/>
                  </a:cubicBezTo>
                  <a:cubicBezTo>
                    <a:pt x="0" y="293"/>
                    <a:pt x="9" y="287"/>
                    <a:pt x="14" y="287"/>
                  </a:cubicBezTo>
                  <a:cubicBezTo>
                    <a:pt x="41" y="250"/>
                    <a:pt x="56" y="167"/>
                    <a:pt x="56" y="90"/>
                  </a:cubicBezTo>
                  <a:cubicBezTo>
                    <a:pt x="56" y="13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58" name="Vrije vorm 17"/>
            <p:cNvSpPr>
              <a:spLocks/>
            </p:cNvSpPr>
            <p:nvPr/>
          </p:nvSpPr>
          <p:spPr bwMode="auto">
            <a:xfrm>
              <a:off x="4228" y="1388"/>
              <a:ext cx="359" cy="229"/>
            </a:xfrm>
            <a:custGeom>
              <a:avLst/>
              <a:gdLst>
                <a:gd name="T0" fmla="*/ 89 w 152"/>
                <a:gd name="T1" fmla="*/ 0 h 97"/>
                <a:gd name="T2" fmla="*/ 64 w 152"/>
                <a:gd name="T3" fmla="*/ 0 h 97"/>
                <a:gd name="T4" fmla="*/ 66 w 152"/>
                <a:gd name="T5" fmla="*/ 25 h 97"/>
                <a:gd name="T6" fmla="*/ 29 w 152"/>
                <a:gd name="T7" fmla="*/ 42 h 97"/>
                <a:gd name="T8" fmla="*/ 0 w 152"/>
                <a:gd name="T9" fmla="*/ 78 h 97"/>
                <a:gd name="T10" fmla="*/ 149 w 152"/>
                <a:gd name="T11" fmla="*/ 75 h 97"/>
                <a:gd name="T12" fmla="*/ 89 w 152"/>
                <a:gd name="T1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97">
                  <a:moveTo>
                    <a:pt x="89" y="0"/>
                  </a:moveTo>
                  <a:cubicBezTo>
                    <a:pt x="89" y="0"/>
                    <a:pt x="89" y="0"/>
                    <a:pt x="64" y="0"/>
                  </a:cubicBezTo>
                  <a:cubicBezTo>
                    <a:pt x="64" y="0"/>
                    <a:pt x="64" y="0"/>
                    <a:pt x="66" y="25"/>
                  </a:cubicBezTo>
                  <a:cubicBezTo>
                    <a:pt x="66" y="25"/>
                    <a:pt x="56" y="32"/>
                    <a:pt x="29" y="42"/>
                  </a:cubicBezTo>
                  <a:cubicBezTo>
                    <a:pt x="2" y="52"/>
                    <a:pt x="0" y="78"/>
                    <a:pt x="0" y="78"/>
                  </a:cubicBezTo>
                  <a:cubicBezTo>
                    <a:pt x="53" y="96"/>
                    <a:pt x="148" y="97"/>
                    <a:pt x="149" y="75"/>
                  </a:cubicBezTo>
                  <a:cubicBezTo>
                    <a:pt x="152" y="54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59" name="Vrije vorm 18"/>
            <p:cNvSpPr>
              <a:spLocks/>
            </p:cNvSpPr>
            <p:nvPr/>
          </p:nvSpPr>
          <p:spPr bwMode="auto">
            <a:xfrm>
              <a:off x="4309" y="1388"/>
              <a:ext cx="304" cy="255"/>
            </a:xfrm>
            <a:custGeom>
              <a:avLst/>
              <a:gdLst>
                <a:gd name="T0" fmla="*/ 55 w 129"/>
                <a:gd name="T1" fmla="*/ 0 h 108"/>
                <a:gd name="T2" fmla="*/ 87 w 129"/>
                <a:gd name="T3" fmla="*/ 46 h 108"/>
                <a:gd name="T4" fmla="*/ 83 w 129"/>
                <a:gd name="T5" fmla="*/ 83 h 108"/>
                <a:gd name="T6" fmla="*/ 0 w 129"/>
                <a:gd name="T7" fmla="*/ 86 h 108"/>
                <a:gd name="T8" fmla="*/ 101 w 129"/>
                <a:gd name="T9" fmla="*/ 96 h 108"/>
                <a:gd name="T10" fmla="*/ 105 w 129"/>
                <a:gd name="T11" fmla="*/ 45 h 108"/>
                <a:gd name="T12" fmla="*/ 55 w 12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08">
                  <a:moveTo>
                    <a:pt x="55" y="0"/>
                  </a:moveTo>
                  <a:cubicBezTo>
                    <a:pt x="55" y="0"/>
                    <a:pt x="86" y="35"/>
                    <a:pt x="87" y="46"/>
                  </a:cubicBezTo>
                  <a:cubicBezTo>
                    <a:pt x="89" y="58"/>
                    <a:pt x="89" y="79"/>
                    <a:pt x="83" y="83"/>
                  </a:cubicBezTo>
                  <a:cubicBezTo>
                    <a:pt x="58" y="99"/>
                    <a:pt x="11" y="86"/>
                    <a:pt x="0" y="86"/>
                  </a:cubicBezTo>
                  <a:cubicBezTo>
                    <a:pt x="23" y="100"/>
                    <a:pt x="63" y="108"/>
                    <a:pt x="101" y="96"/>
                  </a:cubicBezTo>
                  <a:cubicBezTo>
                    <a:pt x="129" y="86"/>
                    <a:pt x="116" y="65"/>
                    <a:pt x="105" y="45"/>
                  </a:cubicBezTo>
                  <a:cubicBezTo>
                    <a:pt x="92" y="19"/>
                    <a:pt x="55" y="0"/>
                    <a:pt x="55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60" name="Vrije vorm 19"/>
            <p:cNvSpPr>
              <a:spLocks/>
            </p:cNvSpPr>
            <p:nvPr/>
          </p:nvSpPr>
          <p:spPr bwMode="auto">
            <a:xfrm>
              <a:off x="2887" y="1740"/>
              <a:ext cx="1901" cy="1258"/>
            </a:xfrm>
            <a:custGeom>
              <a:avLst/>
              <a:gdLst>
                <a:gd name="T0" fmla="*/ 805 w 805"/>
                <a:gd name="T1" fmla="*/ 216 h 533"/>
                <a:gd name="T2" fmla="*/ 761 w 805"/>
                <a:gd name="T3" fmla="*/ 213 h 533"/>
                <a:gd name="T4" fmla="*/ 591 w 805"/>
                <a:gd name="T5" fmla="*/ 130 h 533"/>
                <a:gd name="T6" fmla="*/ 550 w 805"/>
                <a:gd name="T7" fmla="*/ 9 h 533"/>
                <a:gd name="T8" fmla="*/ 445 w 805"/>
                <a:gd name="T9" fmla="*/ 41 h 533"/>
                <a:gd name="T10" fmla="*/ 460 w 805"/>
                <a:gd name="T11" fmla="*/ 118 h 533"/>
                <a:gd name="T12" fmla="*/ 340 w 805"/>
                <a:gd name="T13" fmla="*/ 132 h 533"/>
                <a:gd name="T14" fmla="*/ 280 w 805"/>
                <a:gd name="T15" fmla="*/ 169 h 533"/>
                <a:gd name="T16" fmla="*/ 159 w 805"/>
                <a:gd name="T17" fmla="*/ 200 h 533"/>
                <a:gd name="T18" fmla="*/ 3 w 805"/>
                <a:gd name="T19" fmla="*/ 446 h 533"/>
                <a:gd name="T20" fmla="*/ 0 w 805"/>
                <a:gd name="T21" fmla="*/ 533 h 533"/>
                <a:gd name="T22" fmla="*/ 805 w 805"/>
                <a:gd name="T23" fmla="*/ 533 h 533"/>
                <a:gd name="T24" fmla="*/ 805 w 805"/>
                <a:gd name="T25" fmla="*/ 216 h 533"/>
                <a:gd name="T26" fmla="*/ 805 w 805"/>
                <a:gd name="T27" fmla="*/ 216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5" h="533">
                  <a:moveTo>
                    <a:pt x="805" y="216"/>
                  </a:moveTo>
                  <a:cubicBezTo>
                    <a:pt x="790" y="213"/>
                    <a:pt x="775" y="212"/>
                    <a:pt x="761" y="213"/>
                  </a:cubicBezTo>
                  <a:cubicBezTo>
                    <a:pt x="736" y="168"/>
                    <a:pt x="661" y="120"/>
                    <a:pt x="591" y="130"/>
                  </a:cubicBezTo>
                  <a:cubicBezTo>
                    <a:pt x="591" y="74"/>
                    <a:pt x="572" y="31"/>
                    <a:pt x="550" y="9"/>
                  </a:cubicBezTo>
                  <a:cubicBezTo>
                    <a:pt x="522" y="0"/>
                    <a:pt x="465" y="25"/>
                    <a:pt x="445" y="41"/>
                  </a:cubicBezTo>
                  <a:cubicBezTo>
                    <a:pt x="460" y="66"/>
                    <a:pt x="464" y="99"/>
                    <a:pt x="460" y="118"/>
                  </a:cubicBezTo>
                  <a:cubicBezTo>
                    <a:pt x="460" y="118"/>
                    <a:pt x="387" y="112"/>
                    <a:pt x="340" y="132"/>
                  </a:cubicBezTo>
                  <a:cubicBezTo>
                    <a:pt x="296" y="150"/>
                    <a:pt x="280" y="169"/>
                    <a:pt x="280" y="169"/>
                  </a:cubicBezTo>
                  <a:cubicBezTo>
                    <a:pt x="280" y="169"/>
                    <a:pt x="194" y="180"/>
                    <a:pt x="159" y="200"/>
                  </a:cubicBezTo>
                  <a:cubicBezTo>
                    <a:pt x="112" y="226"/>
                    <a:pt x="15" y="309"/>
                    <a:pt x="3" y="446"/>
                  </a:cubicBezTo>
                  <a:cubicBezTo>
                    <a:pt x="1" y="478"/>
                    <a:pt x="0" y="507"/>
                    <a:pt x="0" y="533"/>
                  </a:cubicBezTo>
                  <a:cubicBezTo>
                    <a:pt x="805" y="533"/>
                    <a:pt x="805" y="533"/>
                    <a:pt x="805" y="533"/>
                  </a:cubicBezTo>
                  <a:cubicBezTo>
                    <a:pt x="805" y="216"/>
                    <a:pt x="805" y="216"/>
                    <a:pt x="805" y="216"/>
                  </a:cubicBezTo>
                  <a:cubicBezTo>
                    <a:pt x="805" y="216"/>
                    <a:pt x="805" y="216"/>
                    <a:pt x="805" y="21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61" name="Vrije vorm 20"/>
            <p:cNvSpPr>
              <a:spLocks/>
            </p:cNvSpPr>
            <p:nvPr/>
          </p:nvSpPr>
          <p:spPr bwMode="auto">
            <a:xfrm>
              <a:off x="2894" y="2070"/>
              <a:ext cx="1894" cy="928"/>
            </a:xfrm>
            <a:custGeom>
              <a:avLst/>
              <a:gdLst>
                <a:gd name="T0" fmla="*/ 802 w 802"/>
                <a:gd name="T1" fmla="*/ 114 h 393"/>
                <a:gd name="T2" fmla="*/ 736 w 802"/>
                <a:gd name="T3" fmla="*/ 101 h 393"/>
                <a:gd name="T4" fmla="*/ 388 w 802"/>
                <a:gd name="T5" fmla="*/ 31 h 393"/>
                <a:gd name="T6" fmla="*/ 253 w 802"/>
                <a:gd name="T7" fmla="*/ 55 h 393"/>
                <a:gd name="T8" fmla="*/ 23 w 802"/>
                <a:gd name="T9" fmla="*/ 393 h 393"/>
                <a:gd name="T10" fmla="*/ 802 w 802"/>
                <a:gd name="T11" fmla="*/ 393 h 393"/>
                <a:gd name="T12" fmla="*/ 802 w 802"/>
                <a:gd name="T13" fmla="*/ 114 h 393"/>
                <a:gd name="T14" fmla="*/ 802 w 802"/>
                <a:gd name="T15" fmla="*/ 114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2" h="393">
                  <a:moveTo>
                    <a:pt x="802" y="114"/>
                  </a:moveTo>
                  <a:cubicBezTo>
                    <a:pt x="782" y="106"/>
                    <a:pt x="759" y="101"/>
                    <a:pt x="736" y="101"/>
                  </a:cubicBezTo>
                  <a:cubicBezTo>
                    <a:pt x="658" y="0"/>
                    <a:pt x="494" y="8"/>
                    <a:pt x="388" y="31"/>
                  </a:cubicBezTo>
                  <a:cubicBezTo>
                    <a:pt x="287" y="55"/>
                    <a:pt x="253" y="55"/>
                    <a:pt x="253" y="55"/>
                  </a:cubicBezTo>
                  <a:cubicBezTo>
                    <a:pt x="151" y="52"/>
                    <a:pt x="0" y="179"/>
                    <a:pt x="23" y="393"/>
                  </a:cubicBezTo>
                  <a:cubicBezTo>
                    <a:pt x="802" y="393"/>
                    <a:pt x="802" y="393"/>
                    <a:pt x="802" y="393"/>
                  </a:cubicBezTo>
                  <a:cubicBezTo>
                    <a:pt x="802" y="114"/>
                    <a:pt x="802" y="114"/>
                    <a:pt x="802" y="114"/>
                  </a:cubicBezTo>
                  <a:cubicBezTo>
                    <a:pt x="802" y="114"/>
                    <a:pt x="802" y="114"/>
                    <a:pt x="802" y="114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62" name="Vrije vorm 21"/>
            <p:cNvSpPr>
              <a:spLocks/>
            </p:cNvSpPr>
            <p:nvPr/>
          </p:nvSpPr>
          <p:spPr bwMode="auto">
            <a:xfrm>
              <a:off x="3586" y="1792"/>
              <a:ext cx="1060" cy="588"/>
            </a:xfrm>
            <a:custGeom>
              <a:avLst/>
              <a:gdLst>
                <a:gd name="T0" fmla="*/ 364 w 449"/>
                <a:gd name="T1" fmla="*/ 146 h 249"/>
                <a:gd name="T2" fmla="*/ 272 w 449"/>
                <a:gd name="T3" fmla="*/ 130 h 249"/>
                <a:gd name="T4" fmla="*/ 245 w 449"/>
                <a:gd name="T5" fmla="*/ 6 h 249"/>
                <a:gd name="T6" fmla="*/ 177 w 449"/>
                <a:gd name="T7" fmla="*/ 27 h 249"/>
                <a:gd name="T8" fmla="*/ 189 w 449"/>
                <a:gd name="T9" fmla="*/ 128 h 249"/>
                <a:gd name="T10" fmla="*/ 0 w 449"/>
                <a:gd name="T11" fmla="*/ 186 h 249"/>
                <a:gd name="T12" fmla="*/ 101 w 449"/>
                <a:gd name="T13" fmla="*/ 165 h 249"/>
                <a:gd name="T14" fmla="*/ 60 w 449"/>
                <a:gd name="T15" fmla="*/ 222 h 249"/>
                <a:gd name="T16" fmla="*/ 195 w 449"/>
                <a:gd name="T17" fmla="*/ 189 h 249"/>
                <a:gd name="T18" fmla="*/ 327 w 449"/>
                <a:gd name="T19" fmla="*/ 249 h 249"/>
                <a:gd name="T20" fmla="*/ 331 w 449"/>
                <a:gd name="T21" fmla="*/ 178 h 249"/>
                <a:gd name="T22" fmla="*/ 449 w 449"/>
                <a:gd name="T23" fmla="*/ 221 h 249"/>
                <a:gd name="T24" fmla="*/ 364 w 449"/>
                <a:gd name="T25" fmla="*/ 14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9" h="249">
                  <a:moveTo>
                    <a:pt x="364" y="146"/>
                  </a:moveTo>
                  <a:cubicBezTo>
                    <a:pt x="316" y="125"/>
                    <a:pt x="272" y="130"/>
                    <a:pt x="272" y="130"/>
                  </a:cubicBezTo>
                  <a:cubicBezTo>
                    <a:pt x="272" y="130"/>
                    <a:pt x="281" y="56"/>
                    <a:pt x="245" y="6"/>
                  </a:cubicBezTo>
                  <a:cubicBezTo>
                    <a:pt x="202" y="0"/>
                    <a:pt x="177" y="27"/>
                    <a:pt x="177" y="27"/>
                  </a:cubicBezTo>
                  <a:cubicBezTo>
                    <a:pt x="177" y="27"/>
                    <a:pt x="204" y="111"/>
                    <a:pt x="189" y="128"/>
                  </a:cubicBezTo>
                  <a:cubicBezTo>
                    <a:pt x="153" y="128"/>
                    <a:pt x="75" y="104"/>
                    <a:pt x="0" y="186"/>
                  </a:cubicBezTo>
                  <a:cubicBezTo>
                    <a:pt x="0" y="186"/>
                    <a:pt x="69" y="160"/>
                    <a:pt x="101" y="165"/>
                  </a:cubicBezTo>
                  <a:cubicBezTo>
                    <a:pt x="60" y="189"/>
                    <a:pt x="60" y="222"/>
                    <a:pt x="60" y="222"/>
                  </a:cubicBezTo>
                  <a:cubicBezTo>
                    <a:pt x="60" y="222"/>
                    <a:pt x="136" y="191"/>
                    <a:pt x="195" y="189"/>
                  </a:cubicBezTo>
                  <a:cubicBezTo>
                    <a:pt x="247" y="198"/>
                    <a:pt x="327" y="249"/>
                    <a:pt x="327" y="249"/>
                  </a:cubicBezTo>
                  <a:cubicBezTo>
                    <a:pt x="327" y="249"/>
                    <a:pt x="340" y="221"/>
                    <a:pt x="331" y="178"/>
                  </a:cubicBezTo>
                  <a:cubicBezTo>
                    <a:pt x="371" y="186"/>
                    <a:pt x="449" y="221"/>
                    <a:pt x="449" y="221"/>
                  </a:cubicBezTo>
                  <a:cubicBezTo>
                    <a:pt x="449" y="221"/>
                    <a:pt x="428" y="174"/>
                    <a:pt x="364" y="146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63" name="Vrije vorm 22"/>
            <p:cNvSpPr>
              <a:spLocks/>
            </p:cNvSpPr>
            <p:nvPr/>
          </p:nvSpPr>
          <p:spPr bwMode="auto">
            <a:xfrm>
              <a:off x="2981" y="2238"/>
              <a:ext cx="506" cy="760"/>
            </a:xfrm>
            <a:custGeom>
              <a:avLst/>
              <a:gdLst>
                <a:gd name="T0" fmla="*/ 45 w 214"/>
                <a:gd name="T1" fmla="*/ 161 h 322"/>
                <a:gd name="T2" fmla="*/ 214 w 214"/>
                <a:gd name="T3" fmla="*/ 17 h 322"/>
                <a:gd name="T4" fmla="*/ 72 w 214"/>
                <a:gd name="T5" fmla="*/ 75 h 322"/>
                <a:gd name="T6" fmla="*/ 0 w 214"/>
                <a:gd name="T7" fmla="*/ 291 h 322"/>
                <a:gd name="T8" fmla="*/ 0 w 214"/>
                <a:gd name="T9" fmla="*/ 322 h 322"/>
                <a:gd name="T10" fmla="*/ 21 w 214"/>
                <a:gd name="T11" fmla="*/ 322 h 322"/>
                <a:gd name="T12" fmla="*/ 45 w 214"/>
                <a:gd name="T13" fmla="*/ 16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322">
                  <a:moveTo>
                    <a:pt x="45" y="161"/>
                  </a:moveTo>
                  <a:cubicBezTo>
                    <a:pt x="98" y="14"/>
                    <a:pt x="166" y="30"/>
                    <a:pt x="214" y="17"/>
                  </a:cubicBezTo>
                  <a:cubicBezTo>
                    <a:pt x="174" y="0"/>
                    <a:pt x="110" y="25"/>
                    <a:pt x="72" y="75"/>
                  </a:cubicBezTo>
                  <a:cubicBezTo>
                    <a:pt x="34" y="126"/>
                    <a:pt x="0" y="219"/>
                    <a:pt x="0" y="291"/>
                  </a:cubicBezTo>
                  <a:cubicBezTo>
                    <a:pt x="0" y="303"/>
                    <a:pt x="0" y="313"/>
                    <a:pt x="0" y="322"/>
                  </a:cubicBezTo>
                  <a:cubicBezTo>
                    <a:pt x="21" y="322"/>
                    <a:pt x="21" y="322"/>
                    <a:pt x="21" y="322"/>
                  </a:cubicBezTo>
                  <a:cubicBezTo>
                    <a:pt x="19" y="278"/>
                    <a:pt x="24" y="222"/>
                    <a:pt x="45" y="161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64" name="Vrije vorm 23"/>
            <p:cNvSpPr>
              <a:spLocks/>
            </p:cNvSpPr>
            <p:nvPr/>
          </p:nvSpPr>
          <p:spPr bwMode="auto">
            <a:xfrm>
              <a:off x="4167" y="1808"/>
              <a:ext cx="92" cy="331"/>
            </a:xfrm>
            <a:custGeom>
              <a:avLst/>
              <a:gdLst>
                <a:gd name="T0" fmla="*/ 0 w 39"/>
                <a:gd name="T1" fmla="*/ 0 h 140"/>
                <a:gd name="T2" fmla="*/ 24 w 39"/>
                <a:gd name="T3" fmla="*/ 75 h 140"/>
                <a:gd name="T4" fmla="*/ 25 w 39"/>
                <a:gd name="T5" fmla="*/ 140 h 140"/>
                <a:gd name="T6" fmla="*/ 32 w 39"/>
                <a:gd name="T7" fmla="*/ 73 h 140"/>
                <a:gd name="T8" fmla="*/ 0 w 39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40">
                  <a:moveTo>
                    <a:pt x="0" y="0"/>
                  </a:moveTo>
                  <a:cubicBezTo>
                    <a:pt x="0" y="0"/>
                    <a:pt x="21" y="43"/>
                    <a:pt x="24" y="75"/>
                  </a:cubicBezTo>
                  <a:cubicBezTo>
                    <a:pt x="26" y="94"/>
                    <a:pt x="25" y="140"/>
                    <a:pt x="25" y="140"/>
                  </a:cubicBezTo>
                  <a:cubicBezTo>
                    <a:pt x="25" y="140"/>
                    <a:pt x="39" y="123"/>
                    <a:pt x="32" y="73"/>
                  </a:cubicBezTo>
                  <a:cubicBezTo>
                    <a:pt x="22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65" name="Vrije vorm 24"/>
            <p:cNvSpPr>
              <a:spLocks/>
            </p:cNvSpPr>
            <p:nvPr/>
          </p:nvSpPr>
          <p:spPr bwMode="auto">
            <a:xfrm>
              <a:off x="3586" y="2068"/>
              <a:ext cx="453" cy="149"/>
            </a:xfrm>
            <a:custGeom>
              <a:avLst/>
              <a:gdLst>
                <a:gd name="T0" fmla="*/ 119 w 192"/>
                <a:gd name="T1" fmla="*/ 1 h 63"/>
                <a:gd name="T2" fmla="*/ 0 w 192"/>
                <a:gd name="T3" fmla="*/ 63 h 63"/>
                <a:gd name="T4" fmla="*/ 105 w 192"/>
                <a:gd name="T5" fmla="*/ 11 h 63"/>
                <a:gd name="T6" fmla="*/ 192 w 192"/>
                <a:gd name="T7" fmla="*/ 12 h 63"/>
                <a:gd name="T8" fmla="*/ 119 w 192"/>
                <a:gd name="T9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63">
                  <a:moveTo>
                    <a:pt x="119" y="1"/>
                  </a:moveTo>
                  <a:cubicBezTo>
                    <a:pt x="89" y="3"/>
                    <a:pt x="22" y="26"/>
                    <a:pt x="0" y="63"/>
                  </a:cubicBezTo>
                  <a:cubicBezTo>
                    <a:pt x="48" y="31"/>
                    <a:pt x="81" y="15"/>
                    <a:pt x="105" y="11"/>
                  </a:cubicBezTo>
                  <a:cubicBezTo>
                    <a:pt x="124" y="8"/>
                    <a:pt x="124" y="11"/>
                    <a:pt x="192" y="12"/>
                  </a:cubicBezTo>
                  <a:cubicBezTo>
                    <a:pt x="192" y="12"/>
                    <a:pt x="168" y="0"/>
                    <a:pt x="119" y="1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66" name="Vrije vorm 25"/>
            <p:cNvSpPr>
              <a:spLocks/>
            </p:cNvSpPr>
            <p:nvPr/>
          </p:nvSpPr>
          <p:spPr bwMode="auto">
            <a:xfrm>
              <a:off x="3640" y="2408"/>
              <a:ext cx="258" cy="590"/>
            </a:xfrm>
            <a:custGeom>
              <a:avLst/>
              <a:gdLst>
                <a:gd name="T0" fmla="*/ 46 w 109"/>
                <a:gd name="T1" fmla="*/ 117 h 250"/>
                <a:gd name="T2" fmla="*/ 109 w 109"/>
                <a:gd name="T3" fmla="*/ 0 h 250"/>
                <a:gd name="T4" fmla="*/ 25 w 109"/>
                <a:gd name="T5" fmla="*/ 64 h 250"/>
                <a:gd name="T6" fmla="*/ 0 w 109"/>
                <a:gd name="T7" fmla="*/ 219 h 250"/>
                <a:gd name="T8" fmla="*/ 1 w 109"/>
                <a:gd name="T9" fmla="*/ 250 h 250"/>
                <a:gd name="T10" fmla="*/ 40 w 109"/>
                <a:gd name="T11" fmla="*/ 250 h 250"/>
                <a:gd name="T12" fmla="*/ 46 w 109"/>
                <a:gd name="T13" fmla="*/ 117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250">
                  <a:moveTo>
                    <a:pt x="46" y="117"/>
                  </a:moveTo>
                  <a:cubicBezTo>
                    <a:pt x="56" y="75"/>
                    <a:pt x="109" y="0"/>
                    <a:pt x="109" y="0"/>
                  </a:cubicBezTo>
                  <a:cubicBezTo>
                    <a:pt x="109" y="0"/>
                    <a:pt x="43" y="32"/>
                    <a:pt x="25" y="64"/>
                  </a:cubicBezTo>
                  <a:cubicBezTo>
                    <a:pt x="9" y="97"/>
                    <a:pt x="0" y="214"/>
                    <a:pt x="0" y="219"/>
                  </a:cubicBezTo>
                  <a:cubicBezTo>
                    <a:pt x="0" y="222"/>
                    <a:pt x="0" y="235"/>
                    <a:pt x="1" y="250"/>
                  </a:cubicBezTo>
                  <a:cubicBezTo>
                    <a:pt x="40" y="250"/>
                    <a:pt x="40" y="250"/>
                    <a:pt x="40" y="250"/>
                  </a:cubicBezTo>
                  <a:cubicBezTo>
                    <a:pt x="37" y="212"/>
                    <a:pt x="37" y="161"/>
                    <a:pt x="46" y="1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67" name="Vrije vorm 26"/>
            <p:cNvSpPr>
              <a:spLocks/>
            </p:cNvSpPr>
            <p:nvPr/>
          </p:nvSpPr>
          <p:spPr bwMode="auto">
            <a:xfrm>
              <a:off x="3605" y="2392"/>
              <a:ext cx="323" cy="606"/>
            </a:xfrm>
            <a:custGeom>
              <a:avLst/>
              <a:gdLst>
                <a:gd name="T0" fmla="*/ 31 w 137"/>
                <a:gd name="T1" fmla="*/ 128 h 257"/>
                <a:gd name="T2" fmla="*/ 137 w 137"/>
                <a:gd name="T3" fmla="*/ 0 h 257"/>
                <a:gd name="T4" fmla="*/ 11 w 137"/>
                <a:gd name="T5" fmla="*/ 131 h 257"/>
                <a:gd name="T6" fmla="*/ 5 w 137"/>
                <a:gd name="T7" fmla="*/ 257 h 257"/>
                <a:gd name="T8" fmla="*/ 23 w 137"/>
                <a:gd name="T9" fmla="*/ 257 h 257"/>
                <a:gd name="T10" fmla="*/ 31 w 137"/>
                <a:gd name="T11" fmla="*/ 12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257">
                  <a:moveTo>
                    <a:pt x="31" y="128"/>
                  </a:moveTo>
                  <a:cubicBezTo>
                    <a:pt x="50" y="44"/>
                    <a:pt x="137" y="0"/>
                    <a:pt x="137" y="0"/>
                  </a:cubicBezTo>
                  <a:cubicBezTo>
                    <a:pt x="137" y="0"/>
                    <a:pt x="39" y="13"/>
                    <a:pt x="11" y="131"/>
                  </a:cubicBezTo>
                  <a:cubicBezTo>
                    <a:pt x="0" y="178"/>
                    <a:pt x="1" y="221"/>
                    <a:pt x="5" y="257"/>
                  </a:cubicBezTo>
                  <a:cubicBezTo>
                    <a:pt x="23" y="257"/>
                    <a:pt x="23" y="257"/>
                    <a:pt x="23" y="257"/>
                  </a:cubicBezTo>
                  <a:cubicBezTo>
                    <a:pt x="22" y="214"/>
                    <a:pt x="23" y="165"/>
                    <a:pt x="31" y="12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68" name="Vrije vorm 27"/>
            <p:cNvSpPr>
              <a:spLocks/>
            </p:cNvSpPr>
            <p:nvPr/>
          </p:nvSpPr>
          <p:spPr bwMode="auto">
            <a:xfrm>
              <a:off x="4540" y="2444"/>
              <a:ext cx="248" cy="554"/>
            </a:xfrm>
            <a:custGeom>
              <a:avLst/>
              <a:gdLst>
                <a:gd name="T0" fmla="*/ 105 w 105"/>
                <a:gd name="T1" fmla="*/ 173 h 235"/>
                <a:gd name="T2" fmla="*/ 83 w 105"/>
                <a:gd name="T3" fmla="*/ 64 h 235"/>
                <a:gd name="T4" fmla="*/ 0 w 105"/>
                <a:gd name="T5" fmla="*/ 0 h 235"/>
                <a:gd name="T6" fmla="*/ 62 w 105"/>
                <a:gd name="T7" fmla="*/ 117 h 235"/>
                <a:gd name="T8" fmla="*/ 69 w 105"/>
                <a:gd name="T9" fmla="*/ 235 h 235"/>
                <a:gd name="T10" fmla="*/ 105 w 105"/>
                <a:gd name="T11" fmla="*/ 235 h 235"/>
                <a:gd name="T12" fmla="*/ 105 w 105"/>
                <a:gd name="T13" fmla="*/ 173 h 235"/>
                <a:gd name="T14" fmla="*/ 105 w 105"/>
                <a:gd name="T15" fmla="*/ 17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235">
                  <a:moveTo>
                    <a:pt x="105" y="173"/>
                  </a:moveTo>
                  <a:cubicBezTo>
                    <a:pt x="101" y="135"/>
                    <a:pt x="93" y="84"/>
                    <a:pt x="83" y="64"/>
                  </a:cubicBezTo>
                  <a:cubicBezTo>
                    <a:pt x="66" y="32"/>
                    <a:pt x="0" y="0"/>
                    <a:pt x="0" y="0"/>
                  </a:cubicBezTo>
                  <a:cubicBezTo>
                    <a:pt x="0" y="0"/>
                    <a:pt x="53" y="75"/>
                    <a:pt x="62" y="117"/>
                  </a:cubicBezTo>
                  <a:cubicBezTo>
                    <a:pt x="71" y="156"/>
                    <a:pt x="72" y="200"/>
                    <a:pt x="69" y="235"/>
                  </a:cubicBezTo>
                  <a:cubicBezTo>
                    <a:pt x="105" y="235"/>
                    <a:pt x="105" y="235"/>
                    <a:pt x="105" y="235"/>
                  </a:cubicBezTo>
                  <a:cubicBezTo>
                    <a:pt x="105" y="173"/>
                    <a:pt x="105" y="173"/>
                    <a:pt x="105" y="173"/>
                  </a:cubicBezTo>
                  <a:cubicBezTo>
                    <a:pt x="105" y="173"/>
                    <a:pt x="105" y="173"/>
                    <a:pt x="105" y="17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69" name="Vrije vorm 28"/>
            <p:cNvSpPr>
              <a:spLocks/>
            </p:cNvSpPr>
            <p:nvPr/>
          </p:nvSpPr>
          <p:spPr bwMode="auto">
            <a:xfrm>
              <a:off x="4507" y="2427"/>
              <a:ext cx="281" cy="571"/>
            </a:xfrm>
            <a:custGeom>
              <a:avLst/>
              <a:gdLst>
                <a:gd name="T0" fmla="*/ 119 w 119"/>
                <a:gd name="T1" fmla="*/ 105 h 242"/>
                <a:gd name="T2" fmla="*/ 0 w 119"/>
                <a:gd name="T3" fmla="*/ 0 h 242"/>
                <a:gd name="T4" fmla="*/ 107 w 119"/>
                <a:gd name="T5" fmla="*/ 129 h 242"/>
                <a:gd name="T6" fmla="*/ 115 w 119"/>
                <a:gd name="T7" fmla="*/ 242 h 242"/>
                <a:gd name="T8" fmla="*/ 119 w 119"/>
                <a:gd name="T9" fmla="*/ 242 h 242"/>
                <a:gd name="T10" fmla="*/ 119 w 119"/>
                <a:gd name="T11" fmla="*/ 105 h 242"/>
                <a:gd name="T12" fmla="*/ 119 w 119"/>
                <a:gd name="T13" fmla="*/ 105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242">
                  <a:moveTo>
                    <a:pt x="119" y="105"/>
                  </a:moveTo>
                  <a:cubicBezTo>
                    <a:pt x="85" y="12"/>
                    <a:pt x="0" y="0"/>
                    <a:pt x="0" y="0"/>
                  </a:cubicBezTo>
                  <a:cubicBezTo>
                    <a:pt x="0" y="0"/>
                    <a:pt x="88" y="45"/>
                    <a:pt x="107" y="129"/>
                  </a:cubicBezTo>
                  <a:cubicBezTo>
                    <a:pt x="115" y="161"/>
                    <a:pt x="116" y="203"/>
                    <a:pt x="115" y="242"/>
                  </a:cubicBezTo>
                  <a:cubicBezTo>
                    <a:pt x="119" y="242"/>
                    <a:pt x="119" y="242"/>
                    <a:pt x="119" y="242"/>
                  </a:cubicBezTo>
                  <a:cubicBezTo>
                    <a:pt x="119" y="105"/>
                    <a:pt x="119" y="105"/>
                    <a:pt x="119" y="105"/>
                  </a:cubicBezTo>
                  <a:cubicBezTo>
                    <a:pt x="119" y="105"/>
                    <a:pt x="119" y="105"/>
                    <a:pt x="119" y="105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70" name="Vrije vorm 29"/>
            <p:cNvSpPr>
              <a:spLocks/>
            </p:cNvSpPr>
            <p:nvPr/>
          </p:nvSpPr>
          <p:spPr bwMode="auto">
            <a:xfrm>
              <a:off x="3999" y="1848"/>
              <a:ext cx="50" cy="251"/>
            </a:xfrm>
            <a:custGeom>
              <a:avLst/>
              <a:gdLst>
                <a:gd name="T0" fmla="*/ 0 w 21"/>
                <a:gd name="T1" fmla="*/ 8 h 106"/>
                <a:gd name="T2" fmla="*/ 11 w 21"/>
                <a:gd name="T3" fmla="*/ 55 h 106"/>
                <a:gd name="T4" fmla="*/ 10 w 21"/>
                <a:gd name="T5" fmla="*/ 104 h 106"/>
                <a:gd name="T6" fmla="*/ 18 w 21"/>
                <a:gd name="T7" fmla="*/ 106 h 106"/>
                <a:gd name="T8" fmla="*/ 21 w 21"/>
                <a:gd name="T9" fmla="*/ 53 h 106"/>
                <a:gd name="T10" fmla="*/ 6 w 21"/>
                <a:gd name="T11" fmla="*/ 0 h 106"/>
                <a:gd name="T12" fmla="*/ 0 w 21"/>
                <a:gd name="T13" fmla="*/ 8 h 106"/>
                <a:gd name="T14" fmla="*/ 0 w 21"/>
                <a:gd name="T15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6">
                  <a:moveTo>
                    <a:pt x="0" y="8"/>
                  </a:moveTo>
                  <a:cubicBezTo>
                    <a:pt x="0" y="8"/>
                    <a:pt x="10" y="40"/>
                    <a:pt x="11" y="55"/>
                  </a:cubicBezTo>
                  <a:cubicBezTo>
                    <a:pt x="13" y="70"/>
                    <a:pt x="10" y="104"/>
                    <a:pt x="10" y="104"/>
                  </a:cubicBezTo>
                  <a:cubicBezTo>
                    <a:pt x="18" y="106"/>
                    <a:pt x="18" y="106"/>
                    <a:pt x="18" y="106"/>
                  </a:cubicBezTo>
                  <a:cubicBezTo>
                    <a:pt x="18" y="106"/>
                    <a:pt x="21" y="70"/>
                    <a:pt x="21" y="53"/>
                  </a:cubicBezTo>
                  <a:cubicBezTo>
                    <a:pt x="21" y="37"/>
                    <a:pt x="6" y="0"/>
                    <a:pt x="6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</p:grpSp>
      <p:grpSp>
        <p:nvGrpSpPr>
          <p:cNvPr id="171" name="Groep 64"/>
          <p:cNvGrpSpPr>
            <a:grpSpLocks noChangeAspect="1"/>
          </p:cNvGrpSpPr>
          <p:nvPr/>
        </p:nvGrpSpPr>
        <p:grpSpPr bwMode="auto">
          <a:xfrm rot="12827499" flipH="1">
            <a:off x="11360417" y="2338535"/>
            <a:ext cx="483752" cy="536662"/>
            <a:chOff x="2052" y="995"/>
            <a:chExt cx="768" cy="852"/>
          </a:xfrm>
        </p:grpSpPr>
        <p:sp>
          <p:nvSpPr>
            <p:cNvPr id="172" name="Vrije vorm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73" name="Vrije vorm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74" name="Vrije vorm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75" name="Vrije vorm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76" name="Vrije vorm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77" name="Vrije vorm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78" name="Vrije vorm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79" name="Vrije vorm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681288" y="165020"/>
            <a:ext cx="9360418" cy="2263258"/>
          </a:xfrm>
        </p:spPr>
        <p:txBody>
          <a:bodyPr rtlCol="0" anchor="b">
            <a:normAutofit/>
          </a:bodyPr>
          <a:lstStyle>
            <a:lvl1pPr algn="ctr">
              <a:defRPr sz="6600"/>
            </a:lvl1pPr>
          </a:lstStyle>
          <a:p>
            <a:pPr rtl="0"/>
            <a:r>
              <a:rPr lang="nl-NL" noProof="0" smtClean="0"/>
              <a:t>Klik om de stijl te bewerken</a:t>
            </a:r>
            <a:endParaRPr lang="nl-NL" noProof="0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3903329" y="2476917"/>
            <a:ext cx="6916336" cy="17716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nl-NL" noProof="0" smtClean="0"/>
              <a:t>Klik om de ondertitelstijl van het model te bewerken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 smtClean="0"/>
              <a:t>Klik om de stijl te bewerken</a:t>
            </a:r>
            <a:endParaRPr lang="nl-NL" noProof="0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nl-NL" noProof="0" smtClean="0"/>
              <a:t>Tekststijl van het model bewerken</a:t>
            </a:r>
          </a:p>
          <a:p>
            <a:pPr lvl="1" rtl="0"/>
            <a:r>
              <a:rPr lang="nl-NL" noProof="0" smtClean="0"/>
              <a:t>Tweede niveau</a:t>
            </a:r>
          </a:p>
          <a:p>
            <a:pPr lvl="2" rtl="0"/>
            <a:r>
              <a:rPr lang="nl-NL" noProof="0" smtClean="0"/>
              <a:t>Derde niveau</a:t>
            </a:r>
          </a:p>
          <a:p>
            <a:pPr lvl="3" rtl="0"/>
            <a:r>
              <a:rPr lang="nl-NL" noProof="0" smtClean="0"/>
              <a:t>Vierde niveau</a:t>
            </a:r>
          </a:p>
          <a:p>
            <a:pPr lvl="4" rtl="0"/>
            <a:r>
              <a:rPr lang="nl-NL" noProof="0" smtClean="0"/>
              <a:t>Vijfde niveau</a:t>
            </a:r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 smtClean="0"/>
              <a:t>Een voettekst toevoegen</a:t>
            </a:r>
            <a:endParaRPr lang="nl-NL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3FEF89-B247-4B92-93A4-BDD59C3FCC8F}" type="datetime1">
              <a:rPr lang="nl-NL" noProof="0" smtClean="0"/>
              <a:t>21-1-2019</a:t>
            </a:fld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592666"/>
            <a:ext cx="2628900" cy="5579533"/>
          </a:xfrm>
        </p:spPr>
        <p:txBody>
          <a:bodyPr vert="eaVert" rtlCol="0"/>
          <a:lstStyle/>
          <a:p>
            <a:pPr rtl="0"/>
            <a:r>
              <a:rPr lang="nl-NL" noProof="0" smtClean="0"/>
              <a:t>Klik om de stijl te bewerken</a:t>
            </a:r>
            <a:endParaRPr lang="nl-NL" noProof="0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592666"/>
            <a:ext cx="7734300" cy="5579533"/>
          </a:xfrm>
        </p:spPr>
        <p:txBody>
          <a:bodyPr vert="eaVert" rtlCol="0"/>
          <a:lstStyle/>
          <a:p>
            <a:pPr lvl="0" rtl="0"/>
            <a:r>
              <a:rPr lang="nl-NL" noProof="0" smtClean="0"/>
              <a:t>Tekststijl van het model bewerken</a:t>
            </a:r>
          </a:p>
          <a:p>
            <a:pPr lvl="1" rtl="0"/>
            <a:r>
              <a:rPr lang="nl-NL" noProof="0" smtClean="0"/>
              <a:t>Tweede niveau</a:t>
            </a:r>
          </a:p>
          <a:p>
            <a:pPr lvl="2" rtl="0"/>
            <a:r>
              <a:rPr lang="nl-NL" noProof="0" smtClean="0"/>
              <a:t>Derde niveau</a:t>
            </a:r>
          </a:p>
          <a:p>
            <a:pPr lvl="3" rtl="0"/>
            <a:r>
              <a:rPr lang="nl-NL" noProof="0" smtClean="0"/>
              <a:t>Vierde niveau</a:t>
            </a:r>
          </a:p>
          <a:p>
            <a:pPr lvl="4" rtl="0"/>
            <a:r>
              <a:rPr lang="nl-NL" noProof="0" smtClean="0"/>
              <a:t>Vijfde niveau</a:t>
            </a:r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 smtClean="0"/>
              <a:t>Een voettekst toevoegen</a:t>
            </a:r>
            <a:endParaRPr lang="nl-NL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0A6A64-C169-49BD-A18D-778FDCF1E6AD}" type="datetime1">
              <a:rPr lang="nl-NL" noProof="0" smtClean="0"/>
              <a:t>21-1-2019</a:t>
            </a:fld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 smtClean="0"/>
              <a:t>Klik om de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nl-NL" noProof="0" smtClean="0"/>
              <a:t>Tekststijl van het model bewerken</a:t>
            </a:r>
          </a:p>
          <a:p>
            <a:pPr lvl="1" rtl="0"/>
            <a:r>
              <a:rPr lang="nl-NL" noProof="0" smtClean="0"/>
              <a:t>Tweede niveau</a:t>
            </a:r>
          </a:p>
          <a:p>
            <a:pPr lvl="2" rtl="0"/>
            <a:r>
              <a:rPr lang="nl-NL" noProof="0" smtClean="0"/>
              <a:t>Derde niveau</a:t>
            </a:r>
          </a:p>
          <a:p>
            <a:pPr lvl="3" rtl="0"/>
            <a:r>
              <a:rPr lang="nl-NL" noProof="0" smtClean="0"/>
              <a:t>Vierde niveau</a:t>
            </a:r>
          </a:p>
          <a:p>
            <a:pPr lvl="4" rtl="0"/>
            <a:r>
              <a:rPr lang="nl-NL" noProof="0" smtClean="0"/>
              <a:t>Vijfde niveau</a:t>
            </a:r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 smtClean="0"/>
              <a:t>Een voettekst toevoegen</a:t>
            </a:r>
            <a:endParaRPr lang="nl-NL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B35171-6F69-4E96-A3FB-B64D92E3BCD6}" type="datetime1">
              <a:rPr lang="nl-NL" noProof="0" smtClean="0"/>
              <a:t>21-1-2019</a:t>
            </a:fld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3999" y="1485900"/>
            <a:ext cx="9144001" cy="2933700"/>
          </a:xfrm>
        </p:spPr>
        <p:txBody>
          <a:bodyPr rtlCol="0" anchor="b">
            <a:normAutofit/>
          </a:bodyPr>
          <a:lstStyle>
            <a:lvl1pPr algn="l">
              <a:defRPr sz="5200" b="0"/>
            </a:lvl1pPr>
          </a:lstStyle>
          <a:p>
            <a:pPr rtl="0"/>
            <a:r>
              <a:rPr lang="nl-NL" noProof="0" smtClean="0"/>
              <a:t>Klik om de stijl te bewerken</a:t>
            </a:r>
            <a:endParaRPr lang="nl-NL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522413" y="4454034"/>
            <a:ext cx="9144000" cy="1184766"/>
          </a:xfrm>
        </p:spPr>
        <p:txBody>
          <a:bodyPr rtlCol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 noProof="0" smtClean="0"/>
              <a:t>Tekststijl van het model bewerken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 smtClean="0"/>
              <a:t>Een voettekst toevoegen</a:t>
            </a:r>
            <a:endParaRPr lang="nl-NL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52117C-550C-4166-9AA7-E0903F011701}" type="datetime1">
              <a:rPr lang="nl-NL" noProof="0" smtClean="0"/>
              <a:t>21-1-2019</a:t>
            </a:fld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 smtClean="0"/>
              <a:t>Klik om de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528572" y="1485900"/>
            <a:ext cx="4480560" cy="4123944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nl-NL" noProof="0" smtClean="0"/>
              <a:t>Tekststijl van het model bewerken</a:t>
            </a:r>
          </a:p>
          <a:p>
            <a:pPr lvl="1" rtl="0"/>
            <a:r>
              <a:rPr lang="nl-NL" noProof="0" smtClean="0"/>
              <a:t>Tweede niveau</a:t>
            </a:r>
          </a:p>
          <a:p>
            <a:pPr lvl="2" rtl="0"/>
            <a:r>
              <a:rPr lang="nl-NL" noProof="0" smtClean="0"/>
              <a:t>Derde niveau</a:t>
            </a:r>
          </a:p>
          <a:p>
            <a:pPr lvl="3" rtl="0"/>
            <a:r>
              <a:rPr lang="nl-NL" noProof="0" smtClean="0"/>
              <a:t>Vierde niveau</a:t>
            </a:r>
          </a:p>
          <a:p>
            <a:pPr lvl="4" rtl="0"/>
            <a:r>
              <a:rPr lang="nl-NL" noProof="0" smtClean="0"/>
              <a:t>Vijfde niveau</a:t>
            </a:r>
            <a:endParaRPr lang="nl-NL" noProof="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7169" y="1485900"/>
            <a:ext cx="4480560" cy="4123944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nl-NL" noProof="0" smtClean="0"/>
              <a:t>Tekststijl van het model bewerken</a:t>
            </a:r>
          </a:p>
          <a:p>
            <a:pPr lvl="1" rtl="0"/>
            <a:r>
              <a:rPr lang="nl-NL" noProof="0" smtClean="0"/>
              <a:t>Tweede niveau</a:t>
            </a:r>
          </a:p>
          <a:p>
            <a:pPr lvl="2" rtl="0"/>
            <a:r>
              <a:rPr lang="nl-NL" noProof="0" smtClean="0"/>
              <a:t>Derde niveau</a:t>
            </a:r>
          </a:p>
          <a:p>
            <a:pPr lvl="3" rtl="0"/>
            <a:r>
              <a:rPr lang="nl-NL" noProof="0" smtClean="0"/>
              <a:t>Vierde niveau</a:t>
            </a:r>
          </a:p>
          <a:p>
            <a:pPr lvl="4" rtl="0"/>
            <a:r>
              <a:rPr lang="nl-NL" noProof="0" smtClean="0"/>
              <a:t>Vijfde niveau</a:t>
            </a:r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 smtClean="0"/>
              <a:t>Een voettekst toevoegen</a:t>
            </a:r>
            <a:endParaRPr lang="nl-NL" noProof="0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D47DC7-0767-4410-9223-5A471AD04B60}" type="datetime1">
              <a:rPr lang="nl-NL" noProof="0" smtClean="0"/>
              <a:t>21-1-2019</a:t>
            </a:fld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39252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 smtClean="0"/>
              <a:t>Klik om de stijl te bewerken</a:t>
            </a:r>
            <a:endParaRPr lang="nl-NL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528572" y="1376018"/>
            <a:ext cx="4480560" cy="768096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 smtClean="0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528572" y="2144114"/>
            <a:ext cx="4480560" cy="3494686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nl-NL" noProof="0" smtClean="0"/>
              <a:t>Tekststijl van het model bewerken</a:t>
            </a:r>
          </a:p>
          <a:p>
            <a:pPr lvl="1" rtl="0"/>
            <a:r>
              <a:rPr lang="nl-NL" noProof="0" smtClean="0"/>
              <a:t>Tweede niveau</a:t>
            </a:r>
          </a:p>
          <a:p>
            <a:pPr lvl="2" rtl="0"/>
            <a:r>
              <a:rPr lang="nl-NL" noProof="0" smtClean="0"/>
              <a:t>Derde niveau</a:t>
            </a:r>
          </a:p>
          <a:p>
            <a:pPr lvl="3" rtl="0"/>
            <a:r>
              <a:rPr lang="nl-NL" noProof="0" smtClean="0"/>
              <a:t>Vierde niveau</a:t>
            </a:r>
          </a:p>
          <a:p>
            <a:pPr lvl="4" rtl="0"/>
            <a:r>
              <a:rPr lang="nl-NL" noProof="0" smtClean="0"/>
              <a:t>Vijfde niveau</a:t>
            </a:r>
            <a:endParaRPr lang="nl-NL" noProof="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7169" y="1376018"/>
            <a:ext cx="4480560" cy="768096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 smtClean="0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7169" y="2144114"/>
            <a:ext cx="4480560" cy="3494686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nl-NL" noProof="0" smtClean="0"/>
              <a:t>Tekststijl van het model bewerken</a:t>
            </a:r>
          </a:p>
          <a:p>
            <a:pPr lvl="1" rtl="0"/>
            <a:r>
              <a:rPr lang="nl-NL" noProof="0" smtClean="0"/>
              <a:t>Tweede niveau</a:t>
            </a:r>
          </a:p>
          <a:p>
            <a:pPr lvl="2" rtl="0"/>
            <a:r>
              <a:rPr lang="nl-NL" noProof="0" smtClean="0"/>
              <a:t>Derde niveau</a:t>
            </a:r>
          </a:p>
          <a:p>
            <a:pPr lvl="3" rtl="0"/>
            <a:r>
              <a:rPr lang="nl-NL" noProof="0" smtClean="0"/>
              <a:t>Vierde niveau</a:t>
            </a:r>
          </a:p>
          <a:p>
            <a:pPr lvl="4" rtl="0"/>
            <a:r>
              <a:rPr lang="nl-NL" noProof="0" smtClean="0"/>
              <a:t>Vijfde niveau</a:t>
            </a:r>
            <a:endParaRPr lang="nl-NL" noProof="0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 smtClean="0"/>
              <a:t>Een voettekst toevoegen</a:t>
            </a:r>
            <a:endParaRPr lang="nl-NL" noProof="0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4E3E47-49F9-4E21-9E6C-C9E32BE791E5}" type="datetime1">
              <a:rPr lang="nl-NL" noProof="0" smtClean="0"/>
              <a:t>21-1-2019</a:t>
            </a:fld>
            <a:endParaRPr lang="nl-NL" noProof="0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00370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Vrije vorm 92"/>
          <p:cNvSpPr>
            <a:spLocks/>
          </p:cNvSpPr>
          <p:nvPr/>
        </p:nvSpPr>
        <p:spPr bwMode="auto">
          <a:xfrm>
            <a:off x="8643511" y="3888584"/>
            <a:ext cx="213014" cy="1001327"/>
          </a:xfrm>
          <a:custGeom>
            <a:avLst/>
            <a:gdLst>
              <a:gd name="T0" fmla="*/ 51 w 112"/>
              <a:gd name="T1" fmla="*/ 487 h 525"/>
              <a:gd name="T2" fmla="*/ 51 w 112"/>
              <a:gd name="T3" fmla="*/ 429 h 525"/>
              <a:gd name="T4" fmla="*/ 3 w 112"/>
              <a:gd name="T5" fmla="*/ 343 h 525"/>
              <a:gd name="T6" fmla="*/ 51 w 112"/>
              <a:gd name="T7" fmla="*/ 410 h 525"/>
              <a:gd name="T8" fmla="*/ 51 w 112"/>
              <a:gd name="T9" fmla="*/ 335 h 525"/>
              <a:gd name="T10" fmla="*/ 3 w 112"/>
              <a:gd name="T11" fmla="*/ 249 h 525"/>
              <a:gd name="T12" fmla="*/ 50 w 112"/>
              <a:gd name="T13" fmla="*/ 314 h 525"/>
              <a:gd name="T14" fmla="*/ 50 w 112"/>
              <a:gd name="T15" fmla="*/ 214 h 525"/>
              <a:gd name="T16" fmla="*/ 7 w 112"/>
              <a:gd name="T17" fmla="*/ 131 h 525"/>
              <a:gd name="T18" fmla="*/ 50 w 112"/>
              <a:gd name="T19" fmla="*/ 183 h 525"/>
              <a:gd name="T20" fmla="*/ 50 w 112"/>
              <a:gd name="T21" fmla="*/ 117 h 525"/>
              <a:gd name="T22" fmla="*/ 5 w 112"/>
              <a:gd name="T23" fmla="*/ 33 h 525"/>
              <a:gd name="T24" fmla="*/ 50 w 112"/>
              <a:gd name="T25" fmla="*/ 88 h 525"/>
              <a:gd name="T26" fmla="*/ 50 w 112"/>
              <a:gd name="T27" fmla="*/ 56 h 525"/>
              <a:gd name="T28" fmla="*/ 58 w 112"/>
              <a:gd name="T29" fmla="*/ 56 h 525"/>
              <a:gd name="T30" fmla="*/ 103 w 112"/>
              <a:gd name="T31" fmla="*/ 0 h 525"/>
              <a:gd name="T32" fmla="*/ 59 w 112"/>
              <a:gd name="T33" fmla="*/ 84 h 525"/>
              <a:gd name="T34" fmla="*/ 59 w 112"/>
              <a:gd name="T35" fmla="*/ 162 h 525"/>
              <a:gd name="T36" fmla="*/ 106 w 112"/>
              <a:gd name="T37" fmla="*/ 93 h 525"/>
              <a:gd name="T38" fmla="*/ 59 w 112"/>
              <a:gd name="T39" fmla="*/ 179 h 525"/>
              <a:gd name="T40" fmla="*/ 59 w 112"/>
              <a:gd name="T41" fmla="*/ 264 h 525"/>
              <a:gd name="T42" fmla="*/ 105 w 112"/>
              <a:gd name="T43" fmla="*/ 204 h 525"/>
              <a:gd name="T44" fmla="*/ 59 w 112"/>
              <a:gd name="T45" fmla="*/ 290 h 525"/>
              <a:gd name="T46" fmla="*/ 59 w 112"/>
              <a:gd name="T47" fmla="*/ 371 h 525"/>
              <a:gd name="T48" fmla="*/ 105 w 112"/>
              <a:gd name="T49" fmla="*/ 313 h 525"/>
              <a:gd name="T50" fmla="*/ 59 w 112"/>
              <a:gd name="T51" fmla="*/ 397 h 525"/>
              <a:gd name="T52" fmla="*/ 60 w 112"/>
              <a:gd name="T53" fmla="*/ 492 h 525"/>
              <a:gd name="T54" fmla="*/ 108 w 112"/>
              <a:gd name="T55" fmla="*/ 415 h 525"/>
              <a:gd name="T56" fmla="*/ 60 w 112"/>
              <a:gd name="T57" fmla="*/ 502 h 525"/>
              <a:gd name="T58" fmla="*/ 60 w 112"/>
              <a:gd name="T59" fmla="*/ 525 h 525"/>
              <a:gd name="T60" fmla="*/ 51 w 112"/>
              <a:gd name="T61" fmla="*/ 525 h 525"/>
              <a:gd name="T62" fmla="*/ 51 w 112"/>
              <a:gd name="T63" fmla="*/ 518 h 525"/>
              <a:gd name="T64" fmla="*/ 7 w 112"/>
              <a:gd name="T65" fmla="*/ 434 h 525"/>
              <a:gd name="T66" fmla="*/ 51 w 112"/>
              <a:gd name="T67" fmla="*/ 487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2" h="525">
                <a:moveTo>
                  <a:pt x="51" y="487"/>
                </a:moveTo>
                <a:cubicBezTo>
                  <a:pt x="51" y="429"/>
                  <a:pt x="51" y="429"/>
                  <a:pt x="51" y="429"/>
                </a:cubicBezTo>
                <a:cubicBezTo>
                  <a:pt x="42" y="424"/>
                  <a:pt x="0" y="395"/>
                  <a:pt x="3" y="343"/>
                </a:cubicBezTo>
                <a:cubicBezTo>
                  <a:pt x="37" y="359"/>
                  <a:pt x="48" y="389"/>
                  <a:pt x="51" y="410"/>
                </a:cubicBezTo>
                <a:cubicBezTo>
                  <a:pt x="51" y="335"/>
                  <a:pt x="51" y="335"/>
                  <a:pt x="51" y="335"/>
                </a:cubicBezTo>
                <a:cubicBezTo>
                  <a:pt x="42" y="329"/>
                  <a:pt x="0" y="301"/>
                  <a:pt x="3" y="249"/>
                </a:cubicBezTo>
                <a:cubicBezTo>
                  <a:pt x="36" y="265"/>
                  <a:pt x="47" y="294"/>
                  <a:pt x="50" y="314"/>
                </a:cubicBezTo>
                <a:cubicBezTo>
                  <a:pt x="50" y="214"/>
                  <a:pt x="50" y="214"/>
                  <a:pt x="50" y="214"/>
                </a:cubicBezTo>
                <a:cubicBezTo>
                  <a:pt x="37" y="206"/>
                  <a:pt x="4" y="178"/>
                  <a:pt x="7" y="131"/>
                </a:cubicBezTo>
                <a:cubicBezTo>
                  <a:pt x="33" y="144"/>
                  <a:pt x="44" y="164"/>
                  <a:pt x="50" y="183"/>
                </a:cubicBezTo>
                <a:cubicBezTo>
                  <a:pt x="50" y="117"/>
                  <a:pt x="50" y="117"/>
                  <a:pt x="50" y="117"/>
                </a:cubicBezTo>
                <a:cubicBezTo>
                  <a:pt x="38" y="109"/>
                  <a:pt x="2" y="81"/>
                  <a:pt x="5" y="33"/>
                </a:cubicBezTo>
                <a:cubicBezTo>
                  <a:pt x="33" y="46"/>
                  <a:pt x="45" y="70"/>
                  <a:pt x="50" y="88"/>
                </a:cubicBezTo>
                <a:cubicBezTo>
                  <a:pt x="50" y="56"/>
                  <a:pt x="50" y="56"/>
                  <a:pt x="50" y="56"/>
                </a:cubicBezTo>
                <a:cubicBezTo>
                  <a:pt x="58" y="56"/>
                  <a:pt x="58" y="56"/>
                  <a:pt x="58" y="56"/>
                </a:cubicBezTo>
                <a:cubicBezTo>
                  <a:pt x="64" y="37"/>
                  <a:pt x="76" y="13"/>
                  <a:pt x="103" y="0"/>
                </a:cubicBezTo>
                <a:cubicBezTo>
                  <a:pt x="106" y="47"/>
                  <a:pt x="72" y="75"/>
                  <a:pt x="59" y="84"/>
                </a:cubicBezTo>
                <a:cubicBezTo>
                  <a:pt x="59" y="162"/>
                  <a:pt x="59" y="162"/>
                  <a:pt x="59" y="162"/>
                </a:cubicBezTo>
                <a:cubicBezTo>
                  <a:pt x="63" y="142"/>
                  <a:pt x="73" y="109"/>
                  <a:pt x="106" y="93"/>
                </a:cubicBezTo>
                <a:cubicBezTo>
                  <a:pt x="110" y="146"/>
                  <a:pt x="68" y="174"/>
                  <a:pt x="59" y="179"/>
                </a:cubicBezTo>
                <a:cubicBezTo>
                  <a:pt x="59" y="264"/>
                  <a:pt x="59" y="264"/>
                  <a:pt x="59" y="264"/>
                </a:cubicBezTo>
                <a:cubicBezTo>
                  <a:pt x="65" y="245"/>
                  <a:pt x="76" y="218"/>
                  <a:pt x="105" y="204"/>
                </a:cubicBezTo>
                <a:cubicBezTo>
                  <a:pt x="108" y="253"/>
                  <a:pt x="71" y="282"/>
                  <a:pt x="59" y="290"/>
                </a:cubicBezTo>
                <a:cubicBezTo>
                  <a:pt x="59" y="371"/>
                  <a:pt x="59" y="371"/>
                  <a:pt x="59" y="371"/>
                </a:cubicBezTo>
                <a:cubicBezTo>
                  <a:pt x="65" y="351"/>
                  <a:pt x="77" y="327"/>
                  <a:pt x="105" y="313"/>
                </a:cubicBezTo>
                <a:cubicBezTo>
                  <a:pt x="108" y="361"/>
                  <a:pt x="72" y="389"/>
                  <a:pt x="59" y="397"/>
                </a:cubicBezTo>
                <a:cubicBezTo>
                  <a:pt x="60" y="492"/>
                  <a:pt x="60" y="492"/>
                  <a:pt x="60" y="492"/>
                </a:cubicBezTo>
                <a:cubicBezTo>
                  <a:pt x="62" y="474"/>
                  <a:pt x="70" y="434"/>
                  <a:pt x="108" y="415"/>
                </a:cubicBezTo>
                <a:cubicBezTo>
                  <a:pt x="112" y="471"/>
                  <a:pt x="65" y="499"/>
                  <a:pt x="60" y="502"/>
                </a:cubicBezTo>
                <a:cubicBezTo>
                  <a:pt x="60" y="525"/>
                  <a:pt x="60" y="525"/>
                  <a:pt x="60" y="525"/>
                </a:cubicBezTo>
                <a:cubicBezTo>
                  <a:pt x="51" y="525"/>
                  <a:pt x="51" y="525"/>
                  <a:pt x="51" y="525"/>
                </a:cubicBezTo>
                <a:cubicBezTo>
                  <a:pt x="51" y="518"/>
                  <a:pt x="51" y="518"/>
                  <a:pt x="51" y="518"/>
                </a:cubicBezTo>
                <a:cubicBezTo>
                  <a:pt x="38" y="510"/>
                  <a:pt x="4" y="482"/>
                  <a:pt x="7" y="434"/>
                </a:cubicBezTo>
                <a:cubicBezTo>
                  <a:pt x="34" y="447"/>
                  <a:pt x="45" y="469"/>
                  <a:pt x="51" y="487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7" name="Vrije vorm 50"/>
          <p:cNvSpPr>
            <a:spLocks/>
          </p:cNvSpPr>
          <p:nvPr/>
        </p:nvSpPr>
        <p:spPr bwMode="auto">
          <a:xfrm>
            <a:off x="6780212" y="4191000"/>
            <a:ext cx="5409960" cy="2667000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8" name="Vrije vorm 51"/>
          <p:cNvSpPr>
            <a:spLocks/>
          </p:cNvSpPr>
          <p:nvPr/>
        </p:nvSpPr>
        <p:spPr bwMode="auto">
          <a:xfrm>
            <a:off x="-125" y="4572000"/>
            <a:ext cx="11415276" cy="2286001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grpSp>
        <p:nvGrpSpPr>
          <p:cNvPr id="9" name="Groep 69"/>
          <p:cNvGrpSpPr>
            <a:grpSpLocks noChangeAspect="1"/>
          </p:cNvGrpSpPr>
          <p:nvPr/>
        </p:nvGrpSpPr>
        <p:grpSpPr bwMode="auto">
          <a:xfrm flipH="1">
            <a:off x="9732236" y="958654"/>
            <a:ext cx="1400819" cy="4001744"/>
            <a:chOff x="3220" y="236"/>
            <a:chExt cx="1347" cy="3848"/>
          </a:xfrm>
        </p:grpSpPr>
        <p:sp>
          <p:nvSpPr>
            <p:cNvPr id="10" name="Vrije vorm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1" name="Vrije vorm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2" name="Vrije vorm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3" name="Vrije vorm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4" name="Vrije vorm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5" name="Vrije vorm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6" name="Vrije vorm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7" name="Vrije vorm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8" name="Vrije vorm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9" name="Vrije vorm 79"/>
            <p:cNvSpPr>
              <a:spLocks/>
            </p:cNvSpPr>
            <p:nvPr/>
          </p:nvSpPr>
          <p:spPr bwMode="auto">
            <a:xfrm>
              <a:off x="3835" y="332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0" name="Vrije vorm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1" name="Vrije vorm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2" name="Vrije vorm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3" name="Vrije vorm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4" name="Vrije vorm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5" name="Vrije vorm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6" name="Vrije vorm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7" name="Vrije vorm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8" name="Vrije vorm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9" name="Vrije vorm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30" name="Vrije vorm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31" name="Vrije vorm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32" name="Vrije vorm 92"/>
            <p:cNvSpPr>
              <a:spLocks/>
            </p:cNvSpPr>
            <p:nvPr/>
          </p:nvSpPr>
          <p:spPr bwMode="auto">
            <a:xfrm>
              <a:off x="3283" y="1760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33" name="Vrije vorm 93"/>
            <p:cNvSpPr>
              <a:spLocks/>
            </p:cNvSpPr>
            <p:nvPr/>
          </p:nvSpPr>
          <p:spPr bwMode="auto">
            <a:xfrm>
              <a:off x="3805" y="1379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34" name="Vrije vorm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35" name="Vrije vorm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36" name="Vrije vorm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37" name="Vrije vorm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38" name="Vrije vorm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39" name="Vrije vorm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40" name="Vrije vorm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41" name="Vrije vorm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42" name="Vrije vorm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43" name="Vrije vorm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44" name="Vrije vorm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45" name="Vrije vorm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46" name="Vrije vorm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47" name="Vrije vorm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48" name="Vrije vorm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49" name="Vrije vorm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50" name="Vrije vorm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51" name="Vrije vorm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52" name="Vrije vorm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53" name="Vrije vorm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54" name="Vrije vorm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55" name="Vrije vorm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56" name="Vrije vorm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57" name="Vrije vorm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58" name="Vrije vorm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59" name="Vrije vorm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60" name="Vrije vorm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61" name="Vrije vorm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62" name="Vrije vorm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63" name="Vrije vorm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64" name="Vrije vorm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65" name="Vrije vorm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66" name="Vrije vorm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67" name="Vrije vorm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68" name="Vrije vorm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69" name="Vrije vorm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70" name="Vrije vorm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71" name="Vrije vorm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72" name="Vrije vorm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73" name="Vrije vorm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74" name="Vrije vorm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75" name="Vrije vorm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76" name="Vrije vorm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77" name="Vrije vorm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78" name="Vrije vorm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79" name="Vrije vorm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80" name="Vrije vorm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81" name="Vrije vorm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82" name="Vrije vorm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83" name="Vrije vorm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84" name="Vrije vorm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85" name="Vrije vorm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86" name="Vrije vorm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87" name="Vrije vorm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88" name="Vrije vorm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89" name="Vrije vorm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90" name="Vrije vorm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91" name="Vrije vorm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92" name="Vrije vorm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</p:grpSp>
      <p:grpSp>
        <p:nvGrpSpPr>
          <p:cNvPr id="93" name="Groep 69"/>
          <p:cNvGrpSpPr>
            <a:grpSpLocks noChangeAspect="1"/>
          </p:cNvGrpSpPr>
          <p:nvPr/>
        </p:nvGrpSpPr>
        <p:grpSpPr bwMode="auto">
          <a:xfrm>
            <a:off x="10895012" y="1248597"/>
            <a:ext cx="1254796" cy="3346122"/>
            <a:chOff x="3124" y="236"/>
            <a:chExt cx="1443" cy="3848"/>
          </a:xfrm>
        </p:grpSpPr>
        <p:sp>
          <p:nvSpPr>
            <p:cNvPr id="94" name="Vrije vorm 70"/>
            <p:cNvSpPr>
              <a:spLocks/>
            </p:cNvSpPr>
            <p:nvPr/>
          </p:nvSpPr>
          <p:spPr bwMode="auto">
            <a:xfrm>
              <a:off x="3858" y="1801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95" name="Vrije vorm 71"/>
            <p:cNvSpPr>
              <a:spLocks/>
            </p:cNvSpPr>
            <p:nvPr/>
          </p:nvSpPr>
          <p:spPr bwMode="auto">
            <a:xfrm>
              <a:off x="3679" y="2551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96" name="Vrije vorm 72"/>
            <p:cNvSpPr>
              <a:spLocks/>
            </p:cNvSpPr>
            <p:nvPr/>
          </p:nvSpPr>
          <p:spPr bwMode="auto">
            <a:xfrm>
              <a:off x="3889" y="234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97" name="Vrije vorm 73"/>
            <p:cNvSpPr>
              <a:spLocks/>
            </p:cNvSpPr>
            <p:nvPr/>
          </p:nvSpPr>
          <p:spPr bwMode="auto">
            <a:xfrm>
              <a:off x="3679" y="2844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98" name="Vrije vorm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99" name="Vrije vorm 75"/>
            <p:cNvSpPr>
              <a:spLocks/>
            </p:cNvSpPr>
            <p:nvPr/>
          </p:nvSpPr>
          <p:spPr bwMode="auto">
            <a:xfrm>
              <a:off x="3889" y="2967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00" name="Vrije vorm 76"/>
            <p:cNvSpPr>
              <a:spLocks/>
            </p:cNvSpPr>
            <p:nvPr/>
          </p:nvSpPr>
          <p:spPr bwMode="auto">
            <a:xfrm>
              <a:off x="3679" y="2220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01" name="Vrije vorm 77"/>
            <p:cNvSpPr>
              <a:spLocks/>
            </p:cNvSpPr>
            <p:nvPr/>
          </p:nvSpPr>
          <p:spPr bwMode="auto">
            <a:xfrm>
              <a:off x="3889" y="2012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02" name="Vrije vorm 78"/>
            <p:cNvSpPr>
              <a:spLocks/>
            </p:cNvSpPr>
            <p:nvPr/>
          </p:nvSpPr>
          <p:spPr bwMode="auto">
            <a:xfrm>
              <a:off x="3679" y="1904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03" name="Vrije vorm 79"/>
            <p:cNvSpPr>
              <a:spLocks/>
            </p:cNvSpPr>
            <p:nvPr/>
          </p:nvSpPr>
          <p:spPr bwMode="auto">
            <a:xfrm>
              <a:off x="3679" y="1608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04" name="Vrije vorm 80"/>
            <p:cNvSpPr>
              <a:spLocks/>
            </p:cNvSpPr>
            <p:nvPr/>
          </p:nvSpPr>
          <p:spPr bwMode="auto">
            <a:xfrm>
              <a:off x="3889" y="169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05" name="Vrije vorm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06" name="Vrije vorm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07" name="Vrije vorm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08" name="Vrije vorm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09" name="Vrije vorm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10" name="Vrije vorm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11" name="Vrije vorm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12" name="Vrije vorm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13" name="Vrije vorm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14" name="Vrije vorm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15" name="Vrije vorm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16" name="Vrije vorm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17" name="Vrije vorm 93"/>
            <p:cNvSpPr>
              <a:spLocks/>
            </p:cNvSpPr>
            <p:nvPr/>
          </p:nvSpPr>
          <p:spPr bwMode="auto">
            <a:xfrm>
              <a:off x="3737" y="1710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18" name="Vrije vorm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19" name="Vrije vorm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20" name="Vrije vorm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21" name="Vrije vorm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22" name="Vrije vorm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23" name="Vrije vorm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24" name="Vrije vorm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25" name="Vrije vorm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26" name="Vrije vorm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27" name="Vrije vorm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28" name="Vrije vorm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29" name="Vrije vorm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30" name="Vrije vorm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31" name="Vrije vorm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32" name="Vrije vorm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33" name="Vrije vorm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34" name="Vrije vorm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35" name="Vrije vorm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36" name="Vrije vorm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37" name="Vrije vorm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38" name="Vrije vorm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39" name="Vrije vorm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40" name="Vrije vorm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41" name="Vrije vorm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42" name="Vrije vorm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43" name="Vrije vorm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44" name="Vrije vorm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45" name="Vrije vorm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46" name="Vrije vorm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47" name="Vrije vorm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48" name="Vrije vorm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49" name="Vrije vorm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50" name="Vrije vorm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51" name="Vrije vorm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52" name="Vrije vorm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53" name="Vrije vorm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54" name="Vrije vorm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55" name="Vrije vorm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56" name="Vrije vorm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57" name="Vrije vorm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58" name="Vrije vorm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59" name="Vrije vorm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60" name="Vrije vorm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61" name="Vrije vorm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62" name="Vrije vorm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63" name="Vrije vorm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64" name="Vrije vorm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65" name="Vrije vorm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66" name="Vrije vorm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67" name="Vrije vorm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68" name="Vrije vorm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69" name="Vrije vorm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70" name="Vrije vorm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71" name="Vrije vorm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72" name="Vrije vorm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73" name="Vrije vorm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74" name="Vrije vorm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75" name="Vrije vorm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76" name="Vrije vorm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</p:grpSp>
      <p:grpSp>
        <p:nvGrpSpPr>
          <p:cNvPr id="177" name="Groep 69"/>
          <p:cNvGrpSpPr>
            <a:grpSpLocks noChangeAspect="1"/>
          </p:cNvGrpSpPr>
          <p:nvPr/>
        </p:nvGrpSpPr>
        <p:grpSpPr bwMode="auto">
          <a:xfrm>
            <a:off x="9087454" y="2736976"/>
            <a:ext cx="906206" cy="2416549"/>
            <a:chOff x="3124" y="236"/>
            <a:chExt cx="1443" cy="3848"/>
          </a:xfrm>
        </p:grpSpPr>
        <p:sp>
          <p:nvSpPr>
            <p:cNvPr id="178" name="Vrije vorm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79" name="Vrije vorm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80" name="Vrije vorm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81" name="Vrije vorm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82" name="Vrije vorm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83" name="Vrije vorm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84" name="Vrije vorm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85" name="Vrije vorm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86" name="Vrije vorm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87" name="Vrije vorm 79"/>
            <p:cNvSpPr>
              <a:spLocks/>
            </p:cNvSpPr>
            <p:nvPr/>
          </p:nvSpPr>
          <p:spPr bwMode="auto">
            <a:xfrm>
              <a:off x="3811" y="273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88" name="Vrije vorm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89" name="Vrije vorm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90" name="Vrije vorm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91" name="Vrije vorm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92" name="Vrije vorm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93" name="Vrije vorm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94" name="Vrije vorm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95" name="Vrije vorm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96" name="Vrije vorm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97" name="Vrije vorm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98" name="Vrije vorm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99" name="Vrije vorm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00" name="Vrije vorm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01" name="Vrije vorm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02" name="Vrije vorm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03" name="Vrije vorm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04" name="Vrije vorm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05" name="Vrije vorm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06" name="Vrije vorm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07" name="Vrije vorm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08" name="Vrije vorm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09" name="Vrije vorm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10" name="Vrije vorm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11" name="Vrije vorm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12" name="Vrije vorm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13" name="Vrije vorm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14" name="Vrije vorm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15" name="Vrije vorm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16" name="Vrije vorm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17" name="Vrije vorm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18" name="Vrije vorm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19" name="Vrije vorm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20" name="Vrije vorm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21" name="Vrije vorm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22" name="Vrije vorm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23" name="Vrije vorm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24" name="Vrije vorm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25" name="Vrije vorm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26" name="Vrije vorm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27" name="Vrije vorm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28" name="Vrije vorm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29" name="Vrije vorm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30" name="Vrije vorm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31" name="Vrije vorm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32" name="Vrije vorm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33" name="Vrije vorm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34" name="Vrije vorm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35" name="Vrije vorm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36" name="Vrije vorm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37" name="Vrije vorm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38" name="Vrije vorm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39" name="Vrije vorm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40" name="Vrije vorm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41" name="Vrije vorm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42" name="Vrije vorm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43" name="Vrije vorm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44" name="Vrije vorm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45" name="Vrije vorm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46" name="Vrije vorm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47" name="Vrije vorm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48" name="Vrije vorm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49" name="Vrije vorm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50" name="Vrije vorm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51" name="Vrije vorm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52" name="Vrije vorm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53" name="Vrije vorm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54" name="Vrije vorm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55" name="Vrije vorm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56" name="Vrije vorm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57" name="Vrije vorm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58" name="Vrije vorm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59" name="Vrije vorm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</p:grpSp>
      <p:grpSp>
        <p:nvGrpSpPr>
          <p:cNvPr id="260" name="Groep 50"/>
          <p:cNvGrpSpPr>
            <a:grpSpLocks noChangeAspect="1"/>
          </p:cNvGrpSpPr>
          <p:nvPr/>
        </p:nvGrpSpPr>
        <p:grpSpPr bwMode="auto">
          <a:xfrm>
            <a:off x="10514012" y="2438400"/>
            <a:ext cx="1485016" cy="2195929"/>
            <a:chOff x="3369" y="1563"/>
            <a:chExt cx="940" cy="1390"/>
          </a:xfrm>
        </p:grpSpPr>
        <p:sp>
          <p:nvSpPr>
            <p:cNvPr id="261" name="Vrije vorm 51"/>
            <p:cNvSpPr>
              <a:spLocks/>
            </p:cNvSpPr>
            <p:nvPr/>
          </p:nvSpPr>
          <p:spPr bwMode="auto">
            <a:xfrm>
              <a:off x="3539" y="1906"/>
              <a:ext cx="192" cy="212"/>
            </a:xfrm>
            <a:custGeom>
              <a:avLst/>
              <a:gdLst>
                <a:gd name="T0" fmla="*/ 81 w 81"/>
                <a:gd name="T1" fmla="*/ 73 h 90"/>
                <a:gd name="T2" fmla="*/ 44 w 81"/>
                <a:gd name="T3" fmla="*/ 7 h 90"/>
                <a:gd name="T4" fmla="*/ 0 w 81"/>
                <a:gd name="T5" fmla="*/ 21 h 90"/>
                <a:gd name="T6" fmla="*/ 21 w 81"/>
                <a:gd name="T7" fmla="*/ 19 h 90"/>
                <a:gd name="T8" fmla="*/ 53 w 81"/>
                <a:gd name="T9" fmla="*/ 76 h 90"/>
                <a:gd name="T10" fmla="*/ 81 w 81"/>
                <a:gd name="T11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90">
                  <a:moveTo>
                    <a:pt x="81" y="73"/>
                  </a:moveTo>
                  <a:cubicBezTo>
                    <a:pt x="81" y="73"/>
                    <a:pt x="74" y="21"/>
                    <a:pt x="44" y="7"/>
                  </a:cubicBezTo>
                  <a:cubicBezTo>
                    <a:pt x="29" y="0"/>
                    <a:pt x="0" y="14"/>
                    <a:pt x="0" y="21"/>
                  </a:cubicBezTo>
                  <a:cubicBezTo>
                    <a:pt x="8" y="21"/>
                    <a:pt x="21" y="19"/>
                    <a:pt x="21" y="19"/>
                  </a:cubicBezTo>
                  <a:cubicBezTo>
                    <a:pt x="21" y="19"/>
                    <a:pt x="26" y="58"/>
                    <a:pt x="53" y="76"/>
                  </a:cubicBezTo>
                  <a:cubicBezTo>
                    <a:pt x="74" y="90"/>
                    <a:pt x="81" y="73"/>
                    <a:pt x="81" y="7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62" name="Vrije vorm 52"/>
            <p:cNvSpPr>
              <a:spLocks/>
            </p:cNvSpPr>
            <p:nvPr/>
          </p:nvSpPr>
          <p:spPr bwMode="auto">
            <a:xfrm>
              <a:off x="3603" y="1925"/>
              <a:ext cx="17" cy="16"/>
            </a:xfrm>
            <a:custGeom>
              <a:avLst/>
              <a:gdLst>
                <a:gd name="T0" fmla="*/ 7 w 7"/>
                <a:gd name="T1" fmla="*/ 3 h 7"/>
                <a:gd name="T2" fmla="*/ 4 w 7"/>
                <a:gd name="T3" fmla="*/ 7 h 7"/>
                <a:gd name="T4" fmla="*/ 0 w 7"/>
                <a:gd name="T5" fmla="*/ 3 h 7"/>
                <a:gd name="T6" fmla="*/ 4 w 7"/>
                <a:gd name="T7" fmla="*/ 0 h 7"/>
                <a:gd name="T8" fmla="*/ 7 w 7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" y="0"/>
                    <a:pt x="7" y="1"/>
                    <a:pt x="7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63" name="Vrije vorm 53"/>
            <p:cNvSpPr>
              <a:spLocks/>
            </p:cNvSpPr>
            <p:nvPr/>
          </p:nvSpPr>
          <p:spPr bwMode="auto">
            <a:xfrm>
              <a:off x="3636" y="1889"/>
              <a:ext cx="26" cy="31"/>
            </a:xfrm>
            <a:custGeom>
              <a:avLst/>
              <a:gdLst>
                <a:gd name="T0" fmla="*/ 0 w 11"/>
                <a:gd name="T1" fmla="*/ 13 h 13"/>
                <a:gd name="T2" fmla="*/ 8 w 11"/>
                <a:gd name="T3" fmla="*/ 0 h 13"/>
                <a:gd name="T4" fmla="*/ 0 w 11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3">
                  <a:moveTo>
                    <a:pt x="0" y="13"/>
                  </a:moveTo>
                  <a:cubicBezTo>
                    <a:pt x="0" y="13"/>
                    <a:pt x="8" y="5"/>
                    <a:pt x="8" y="0"/>
                  </a:cubicBezTo>
                  <a:cubicBezTo>
                    <a:pt x="11" y="5"/>
                    <a:pt x="10" y="13"/>
                    <a:pt x="0" y="1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64" name="Vrije vorm 54"/>
            <p:cNvSpPr>
              <a:spLocks/>
            </p:cNvSpPr>
            <p:nvPr/>
          </p:nvSpPr>
          <p:spPr bwMode="auto">
            <a:xfrm>
              <a:off x="3622" y="1889"/>
              <a:ext cx="28" cy="36"/>
            </a:xfrm>
            <a:custGeom>
              <a:avLst/>
              <a:gdLst>
                <a:gd name="T0" fmla="*/ 5 w 12"/>
                <a:gd name="T1" fmla="*/ 15 h 15"/>
                <a:gd name="T2" fmla="*/ 0 w 12"/>
                <a:gd name="T3" fmla="*/ 0 h 15"/>
                <a:gd name="T4" fmla="*/ 5 w 12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5">
                  <a:moveTo>
                    <a:pt x="5" y="15"/>
                  </a:moveTo>
                  <a:cubicBezTo>
                    <a:pt x="5" y="15"/>
                    <a:pt x="4" y="3"/>
                    <a:pt x="0" y="0"/>
                  </a:cubicBezTo>
                  <a:cubicBezTo>
                    <a:pt x="7" y="1"/>
                    <a:pt x="12" y="7"/>
                    <a:pt x="5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65" name="Vrije vorm 55"/>
            <p:cNvSpPr>
              <a:spLocks/>
            </p:cNvSpPr>
            <p:nvPr/>
          </p:nvSpPr>
          <p:spPr bwMode="auto">
            <a:xfrm>
              <a:off x="4061" y="1915"/>
              <a:ext cx="191" cy="210"/>
            </a:xfrm>
            <a:custGeom>
              <a:avLst/>
              <a:gdLst>
                <a:gd name="T0" fmla="*/ 0 w 81"/>
                <a:gd name="T1" fmla="*/ 72 h 89"/>
                <a:gd name="T2" fmla="*/ 37 w 81"/>
                <a:gd name="T3" fmla="*/ 7 h 89"/>
                <a:gd name="T4" fmla="*/ 81 w 81"/>
                <a:gd name="T5" fmla="*/ 20 h 89"/>
                <a:gd name="T6" fmla="*/ 60 w 81"/>
                <a:gd name="T7" fmla="*/ 18 h 89"/>
                <a:gd name="T8" fmla="*/ 28 w 81"/>
                <a:gd name="T9" fmla="*/ 76 h 89"/>
                <a:gd name="T10" fmla="*/ 0 w 81"/>
                <a:gd name="T11" fmla="*/ 7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89">
                  <a:moveTo>
                    <a:pt x="0" y="72"/>
                  </a:moveTo>
                  <a:cubicBezTo>
                    <a:pt x="0" y="72"/>
                    <a:pt x="7" y="21"/>
                    <a:pt x="37" y="7"/>
                  </a:cubicBezTo>
                  <a:cubicBezTo>
                    <a:pt x="52" y="0"/>
                    <a:pt x="81" y="13"/>
                    <a:pt x="81" y="20"/>
                  </a:cubicBezTo>
                  <a:cubicBezTo>
                    <a:pt x="73" y="21"/>
                    <a:pt x="60" y="18"/>
                    <a:pt x="60" y="18"/>
                  </a:cubicBezTo>
                  <a:cubicBezTo>
                    <a:pt x="60" y="18"/>
                    <a:pt x="56" y="57"/>
                    <a:pt x="28" y="76"/>
                  </a:cubicBezTo>
                  <a:cubicBezTo>
                    <a:pt x="8" y="89"/>
                    <a:pt x="0" y="72"/>
                    <a:pt x="0" y="72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66" name="Vrije vorm 56"/>
            <p:cNvSpPr>
              <a:spLocks/>
            </p:cNvSpPr>
            <p:nvPr/>
          </p:nvSpPr>
          <p:spPr bwMode="auto">
            <a:xfrm>
              <a:off x="4163" y="2189"/>
              <a:ext cx="19" cy="19"/>
            </a:xfrm>
            <a:custGeom>
              <a:avLst/>
              <a:gdLst>
                <a:gd name="T0" fmla="*/ 0 w 8"/>
                <a:gd name="T1" fmla="*/ 4 h 8"/>
                <a:gd name="T2" fmla="*/ 4 w 8"/>
                <a:gd name="T3" fmla="*/ 8 h 8"/>
                <a:gd name="T4" fmla="*/ 8 w 8"/>
                <a:gd name="T5" fmla="*/ 5 h 8"/>
                <a:gd name="T6" fmla="*/ 5 w 8"/>
                <a:gd name="T7" fmla="*/ 0 h 8"/>
                <a:gd name="T8" fmla="*/ 0 w 8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4"/>
                  </a:moveTo>
                  <a:cubicBezTo>
                    <a:pt x="0" y="6"/>
                    <a:pt x="2" y="8"/>
                    <a:pt x="4" y="8"/>
                  </a:cubicBezTo>
                  <a:cubicBezTo>
                    <a:pt x="6" y="8"/>
                    <a:pt x="8" y="6"/>
                    <a:pt x="8" y="5"/>
                  </a:cubicBezTo>
                  <a:cubicBezTo>
                    <a:pt x="8" y="2"/>
                    <a:pt x="6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67" name="Vrije vorm 57"/>
            <p:cNvSpPr>
              <a:spLocks/>
            </p:cNvSpPr>
            <p:nvPr/>
          </p:nvSpPr>
          <p:spPr bwMode="auto">
            <a:xfrm>
              <a:off x="4132" y="1899"/>
              <a:ext cx="26" cy="33"/>
            </a:xfrm>
            <a:custGeom>
              <a:avLst/>
              <a:gdLst>
                <a:gd name="T0" fmla="*/ 11 w 11"/>
                <a:gd name="T1" fmla="*/ 14 h 14"/>
                <a:gd name="T2" fmla="*/ 3 w 11"/>
                <a:gd name="T3" fmla="*/ 0 h 14"/>
                <a:gd name="T4" fmla="*/ 11 w 11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1" y="14"/>
                    <a:pt x="3" y="4"/>
                    <a:pt x="3" y="0"/>
                  </a:cubicBezTo>
                  <a:cubicBezTo>
                    <a:pt x="0" y="4"/>
                    <a:pt x="1" y="13"/>
                    <a:pt x="11" y="14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68" name="Vrije vorm 58"/>
            <p:cNvSpPr>
              <a:spLocks/>
            </p:cNvSpPr>
            <p:nvPr/>
          </p:nvSpPr>
          <p:spPr bwMode="auto">
            <a:xfrm>
              <a:off x="4144" y="1896"/>
              <a:ext cx="26" cy="36"/>
            </a:xfrm>
            <a:custGeom>
              <a:avLst/>
              <a:gdLst>
                <a:gd name="T0" fmla="*/ 7 w 11"/>
                <a:gd name="T1" fmla="*/ 15 h 15"/>
                <a:gd name="T2" fmla="*/ 11 w 11"/>
                <a:gd name="T3" fmla="*/ 0 h 15"/>
                <a:gd name="T4" fmla="*/ 7 w 11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5">
                  <a:moveTo>
                    <a:pt x="7" y="15"/>
                  </a:moveTo>
                  <a:cubicBezTo>
                    <a:pt x="7" y="15"/>
                    <a:pt x="8" y="4"/>
                    <a:pt x="11" y="0"/>
                  </a:cubicBezTo>
                  <a:cubicBezTo>
                    <a:pt x="5" y="1"/>
                    <a:pt x="0" y="8"/>
                    <a:pt x="7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69" name="Vrije vorm 59"/>
            <p:cNvSpPr>
              <a:spLocks/>
            </p:cNvSpPr>
            <p:nvPr/>
          </p:nvSpPr>
          <p:spPr bwMode="auto">
            <a:xfrm>
              <a:off x="3369" y="2088"/>
              <a:ext cx="140" cy="94"/>
            </a:xfrm>
            <a:custGeom>
              <a:avLst/>
              <a:gdLst>
                <a:gd name="T0" fmla="*/ 49 w 59"/>
                <a:gd name="T1" fmla="*/ 1 h 40"/>
                <a:gd name="T2" fmla="*/ 6 w 59"/>
                <a:gd name="T3" fmla="*/ 9 h 40"/>
                <a:gd name="T4" fmla="*/ 22 w 59"/>
                <a:gd name="T5" fmla="*/ 12 h 40"/>
                <a:gd name="T6" fmla="*/ 0 w 59"/>
                <a:gd name="T7" fmla="*/ 28 h 40"/>
                <a:gd name="T8" fmla="*/ 29 w 59"/>
                <a:gd name="T9" fmla="*/ 21 h 40"/>
                <a:gd name="T10" fmla="*/ 15 w 59"/>
                <a:gd name="T11" fmla="*/ 40 h 40"/>
                <a:gd name="T12" fmla="*/ 49 w 59"/>
                <a:gd name="T13" fmla="*/ 25 h 40"/>
                <a:gd name="T14" fmla="*/ 48 w 59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40">
                  <a:moveTo>
                    <a:pt x="49" y="1"/>
                  </a:moveTo>
                  <a:cubicBezTo>
                    <a:pt x="49" y="1"/>
                    <a:pt x="21" y="0"/>
                    <a:pt x="6" y="9"/>
                  </a:cubicBezTo>
                  <a:cubicBezTo>
                    <a:pt x="16" y="9"/>
                    <a:pt x="22" y="12"/>
                    <a:pt x="22" y="12"/>
                  </a:cubicBezTo>
                  <a:cubicBezTo>
                    <a:pt x="22" y="12"/>
                    <a:pt x="1" y="18"/>
                    <a:pt x="0" y="28"/>
                  </a:cubicBezTo>
                  <a:cubicBezTo>
                    <a:pt x="13" y="22"/>
                    <a:pt x="29" y="21"/>
                    <a:pt x="29" y="21"/>
                  </a:cubicBezTo>
                  <a:cubicBezTo>
                    <a:pt x="29" y="21"/>
                    <a:pt x="16" y="31"/>
                    <a:pt x="15" y="40"/>
                  </a:cubicBezTo>
                  <a:cubicBezTo>
                    <a:pt x="27" y="34"/>
                    <a:pt x="41" y="26"/>
                    <a:pt x="49" y="25"/>
                  </a:cubicBezTo>
                  <a:cubicBezTo>
                    <a:pt x="59" y="24"/>
                    <a:pt x="48" y="5"/>
                    <a:pt x="48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70" name="Vrije vorm 60"/>
            <p:cNvSpPr>
              <a:spLocks/>
            </p:cNvSpPr>
            <p:nvPr/>
          </p:nvSpPr>
          <p:spPr bwMode="auto">
            <a:xfrm>
              <a:off x="4172" y="2102"/>
              <a:ext cx="137" cy="94"/>
            </a:xfrm>
            <a:custGeom>
              <a:avLst/>
              <a:gdLst>
                <a:gd name="T0" fmla="*/ 8 w 58"/>
                <a:gd name="T1" fmla="*/ 2 h 40"/>
                <a:gd name="T2" fmla="*/ 52 w 58"/>
                <a:gd name="T3" fmla="*/ 9 h 40"/>
                <a:gd name="T4" fmla="*/ 35 w 58"/>
                <a:gd name="T5" fmla="*/ 12 h 40"/>
                <a:gd name="T6" fmla="*/ 58 w 58"/>
                <a:gd name="T7" fmla="*/ 28 h 40"/>
                <a:gd name="T8" fmla="*/ 28 w 58"/>
                <a:gd name="T9" fmla="*/ 21 h 40"/>
                <a:gd name="T10" fmla="*/ 43 w 58"/>
                <a:gd name="T11" fmla="*/ 40 h 40"/>
                <a:gd name="T12" fmla="*/ 8 w 58"/>
                <a:gd name="T13" fmla="*/ 25 h 40"/>
                <a:gd name="T14" fmla="*/ 9 w 58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40">
                  <a:moveTo>
                    <a:pt x="8" y="2"/>
                  </a:moveTo>
                  <a:cubicBezTo>
                    <a:pt x="8" y="2"/>
                    <a:pt x="38" y="0"/>
                    <a:pt x="52" y="9"/>
                  </a:cubicBezTo>
                  <a:cubicBezTo>
                    <a:pt x="41" y="9"/>
                    <a:pt x="35" y="12"/>
                    <a:pt x="35" y="12"/>
                  </a:cubicBezTo>
                  <a:cubicBezTo>
                    <a:pt x="35" y="12"/>
                    <a:pt x="57" y="18"/>
                    <a:pt x="58" y="28"/>
                  </a:cubicBezTo>
                  <a:cubicBezTo>
                    <a:pt x="45" y="22"/>
                    <a:pt x="28" y="21"/>
                    <a:pt x="28" y="21"/>
                  </a:cubicBezTo>
                  <a:cubicBezTo>
                    <a:pt x="28" y="21"/>
                    <a:pt x="42" y="31"/>
                    <a:pt x="43" y="40"/>
                  </a:cubicBezTo>
                  <a:cubicBezTo>
                    <a:pt x="31" y="34"/>
                    <a:pt x="17" y="26"/>
                    <a:pt x="8" y="25"/>
                  </a:cubicBezTo>
                  <a:cubicBezTo>
                    <a:pt x="0" y="24"/>
                    <a:pt x="9" y="5"/>
                    <a:pt x="9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71" name="Vrije vorm 61"/>
            <p:cNvSpPr>
              <a:spLocks/>
            </p:cNvSpPr>
            <p:nvPr/>
          </p:nvSpPr>
          <p:spPr bwMode="auto">
            <a:xfrm>
              <a:off x="3815" y="2414"/>
              <a:ext cx="64" cy="539"/>
            </a:xfrm>
            <a:custGeom>
              <a:avLst/>
              <a:gdLst>
                <a:gd name="T0" fmla="*/ 52 w 52"/>
                <a:gd name="T1" fmla="*/ 0 h 368"/>
                <a:gd name="T2" fmla="*/ 43 w 52"/>
                <a:gd name="T3" fmla="*/ 368 h 368"/>
                <a:gd name="T4" fmla="*/ 0 w 52"/>
                <a:gd name="T5" fmla="*/ 368 h 368"/>
                <a:gd name="T6" fmla="*/ 5 w 52"/>
                <a:gd name="T7" fmla="*/ 26 h 368"/>
                <a:gd name="T8" fmla="*/ 52 w 52"/>
                <a:gd name="T9" fmla="*/ 0 h 368"/>
                <a:gd name="T10" fmla="*/ 52 w 52"/>
                <a:gd name="T11" fmla="*/ 0 h 368"/>
                <a:gd name="T12" fmla="*/ 52 w 52"/>
                <a:gd name="T13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368">
                  <a:moveTo>
                    <a:pt x="52" y="0"/>
                  </a:moveTo>
                  <a:lnTo>
                    <a:pt x="43" y="368"/>
                  </a:lnTo>
                  <a:lnTo>
                    <a:pt x="0" y="368"/>
                  </a:lnTo>
                  <a:lnTo>
                    <a:pt x="5" y="26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72" name="Vrije vorm 62"/>
            <p:cNvSpPr>
              <a:spLocks/>
            </p:cNvSpPr>
            <p:nvPr/>
          </p:nvSpPr>
          <p:spPr bwMode="auto">
            <a:xfrm>
              <a:off x="3679" y="2388"/>
              <a:ext cx="304" cy="153"/>
            </a:xfrm>
            <a:custGeom>
              <a:avLst/>
              <a:gdLst>
                <a:gd name="T0" fmla="*/ 110 w 129"/>
                <a:gd name="T1" fmla="*/ 9 h 65"/>
                <a:gd name="T2" fmla="*/ 127 w 129"/>
                <a:gd name="T3" fmla="*/ 43 h 65"/>
                <a:gd name="T4" fmla="*/ 114 w 129"/>
                <a:gd name="T5" fmla="*/ 33 h 65"/>
                <a:gd name="T6" fmla="*/ 113 w 129"/>
                <a:gd name="T7" fmla="*/ 58 h 65"/>
                <a:gd name="T8" fmla="*/ 100 w 129"/>
                <a:gd name="T9" fmla="*/ 44 h 65"/>
                <a:gd name="T10" fmla="*/ 95 w 129"/>
                <a:gd name="T11" fmla="*/ 63 h 65"/>
                <a:gd name="T12" fmla="*/ 90 w 129"/>
                <a:gd name="T13" fmla="*/ 37 h 65"/>
                <a:gd name="T14" fmla="*/ 77 w 129"/>
                <a:gd name="T15" fmla="*/ 64 h 65"/>
                <a:gd name="T16" fmla="*/ 74 w 129"/>
                <a:gd name="T17" fmla="*/ 42 h 65"/>
                <a:gd name="T18" fmla="*/ 55 w 129"/>
                <a:gd name="T19" fmla="*/ 65 h 65"/>
                <a:gd name="T20" fmla="*/ 55 w 129"/>
                <a:gd name="T21" fmla="*/ 39 h 65"/>
                <a:gd name="T22" fmla="*/ 42 w 129"/>
                <a:gd name="T23" fmla="*/ 54 h 65"/>
                <a:gd name="T24" fmla="*/ 36 w 129"/>
                <a:gd name="T25" fmla="*/ 34 h 65"/>
                <a:gd name="T26" fmla="*/ 16 w 129"/>
                <a:gd name="T27" fmla="*/ 57 h 65"/>
                <a:gd name="T28" fmla="*/ 18 w 129"/>
                <a:gd name="T29" fmla="*/ 28 h 65"/>
                <a:gd name="T30" fmla="*/ 1 w 129"/>
                <a:gd name="T31" fmla="*/ 43 h 65"/>
                <a:gd name="T32" fmla="*/ 16 w 129"/>
                <a:gd name="T33" fmla="*/ 21 h 65"/>
                <a:gd name="T34" fmla="*/ 70 w 129"/>
                <a:gd name="T35" fmla="*/ 0 h 65"/>
                <a:gd name="T36" fmla="*/ 110 w 129"/>
                <a:gd name="T37" fmla="*/ 9 h 65"/>
                <a:gd name="T38" fmla="*/ 110 w 129"/>
                <a:gd name="T39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65">
                  <a:moveTo>
                    <a:pt x="110" y="9"/>
                  </a:moveTo>
                  <a:cubicBezTo>
                    <a:pt x="112" y="12"/>
                    <a:pt x="129" y="28"/>
                    <a:pt x="127" y="43"/>
                  </a:cubicBezTo>
                  <a:cubicBezTo>
                    <a:pt x="122" y="36"/>
                    <a:pt x="114" y="33"/>
                    <a:pt x="114" y="33"/>
                  </a:cubicBezTo>
                  <a:cubicBezTo>
                    <a:pt x="114" y="33"/>
                    <a:pt x="118" y="43"/>
                    <a:pt x="113" y="58"/>
                  </a:cubicBezTo>
                  <a:cubicBezTo>
                    <a:pt x="110" y="48"/>
                    <a:pt x="100" y="44"/>
                    <a:pt x="100" y="44"/>
                  </a:cubicBezTo>
                  <a:cubicBezTo>
                    <a:pt x="100" y="44"/>
                    <a:pt x="95" y="58"/>
                    <a:pt x="95" y="63"/>
                  </a:cubicBezTo>
                  <a:cubicBezTo>
                    <a:pt x="85" y="51"/>
                    <a:pt x="90" y="37"/>
                    <a:pt x="90" y="37"/>
                  </a:cubicBezTo>
                  <a:cubicBezTo>
                    <a:pt x="90" y="37"/>
                    <a:pt x="77" y="58"/>
                    <a:pt x="77" y="64"/>
                  </a:cubicBezTo>
                  <a:cubicBezTo>
                    <a:pt x="68" y="56"/>
                    <a:pt x="74" y="42"/>
                    <a:pt x="74" y="42"/>
                  </a:cubicBezTo>
                  <a:cubicBezTo>
                    <a:pt x="74" y="42"/>
                    <a:pt x="55" y="61"/>
                    <a:pt x="55" y="65"/>
                  </a:cubicBezTo>
                  <a:cubicBezTo>
                    <a:pt x="46" y="57"/>
                    <a:pt x="53" y="43"/>
                    <a:pt x="55" y="39"/>
                  </a:cubicBezTo>
                  <a:cubicBezTo>
                    <a:pt x="58" y="36"/>
                    <a:pt x="43" y="43"/>
                    <a:pt x="42" y="54"/>
                  </a:cubicBezTo>
                  <a:cubicBezTo>
                    <a:pt x="30" y="51"/>
                    <a:pt x="36" y="34"/>
                    <a:pt x="36" y="34"/>
                  </a:cubicBezTo>
                  <a:cubicBezTo>
                    <a:pt x="36" y="34"/>
                    <a:pt x="18" y="43"/>
                    <a:pt x="16" y="57"/>
                  </a:cubicBezTo>
                  <a:cubicBezTo>
                    <a:pt x="4" y="51"/>
                    <a:pt x="18" y="28"/>
                    <a:pt x="18" y="28"/>
                  </a:cubicBezTo>
                  <a:cubicBezTo>
                    <a:pt x="18" y="28"/>
                    <a:pt x="2" y="39"/>
                    <a:pt x="1" y="43"/>
                  </a:cubicBezTo>
                  <a:cubicBezTo>
                    <a:pt x="0" y="28"/>
                    <a:pt x="8" y="26"/>
                    <a:pt x="16" y="21"/>
                  </a:cubicBezTo>
                  <a:cubicBezTo>
                    <a:pt x="23" y="15"/>
                    <a:pt x="70" y="0"/>
                    <a:pt x="70" y="0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9"/>
                    <a:pt x="110" y="9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73" name="Vrije vorm 63"/>
            <p:cNvSpPr>
              <a:spLocks/>
            </p:cNvSpPr>
            <p:nvPr/>
          </p:nvSpPr>
          <p:spPr bwMode="auto">
            <a:xfrm>
              <a:off x="3457" y="2073"/>
              <a:ext cx="779" cy="357"/>
            </a:xfrm>
            <a:custGeom>
              <a:avLst/>
              <a:gdLst>
                <a:gd name="T0" fmla="*/ 193 w 330"/>
                <a:gd name="T1" fmla="*/ 0 h 151"/>
                <a:gd name="T2" fmla="*/ 260 w 330"/>
                <a:gd name="T3" fmla="*/ 3 h 151"/>
                <a:gd name="T4" fmla="*/ 320 w 330"/>
                <a:gd name="T5" fmla="*/ 7 h 151"/>
                <a:gd name="T6" fmla="*/ 322 w 330"/>
                <a:gd name="T7" fmla="*/ 42 h 151"/>
                <a:gd name="T8" fmla="*/ 218 w 330"/>
                <a:gd name="T9" fmla="*/ 40 h 151"/>
                <a:gd name="T10" fmla="*/ 224 w 330"/>
                <a:gd name="T11" fmla="*/ 137 h 151"/>
                <a:gd name="T12" fmla="*/ 101 w 330"/>
                <a:gd name="T13" fmla="*/ 143 h 151"/>
                <a:gd name="T14" fmla="*/ 101 w 330"/>
                <a:gd name="T15" fmla="*/ 39 h 151"/>
                <a:gd name="T16" fmla="*/ 9 w 330"/>
                <a:gd name="T17" fmla="*/ 34 h 151"/>
                <a:gd name="T18" fmla="*/ 13 w 330"/>
                <a:gd name="T19" fmla="*/ 3 h 151"/>
                <a:gd name="T20" fmla="*/ 137 w 330"/>
                <a:gd name="T21" fmla="*/ 1 h 151"/>
                <a:gd name="T22" fmla="*/ 193 w 330"/>
                <a:gd name="T23" fmla="*/ 0 h 151"/>
                <a:gd name="T24" fmla="*/ 193 w 330"/>
                <a:gd name="T2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0" h="151">
                  <a:moveTo>
                    <a:pt x="193" y="0"/>
                  </a:moveTo>
                  <a:cubicBezTo>
                    <a:pt x="260" y="3"/>
                    <a:pt x="260" y="3"/>
                    <a:pt x="260" y="3"/>
                  </a:cubicBezTo>
                  <a:cubicBezTo>
                    <a:pt x="260" y="3"/>
                    <a:pt x="308" y="1"/>
                    <a:pt x="320" y="7"/>
                  </a:cubicBezTo>
                  <a:cubicBezTo>
                    <a:pt x="328" y="11"/>
                    <a:pt x="330" y="29"/>
                    <a:pt x="322" y="42"/>
                  </a:cubicBezTo>
                  <a:cubicBezTo>
                    <a:pt x="312" y="59"/>
                    <a:pt x="222" y="34"/>
                    <a:pt x="218" y="40"/>
                  </a:cubicBezTo>
                  <a:cubicBezTo>
                    <a:pt x="212" y="52"/>
                    <a:pt x="240" y="125"/>
                    <a:pt x="224" y="137"/>
                  </a:cubicBezTo>
                  <a:cubicBezTo>
                    <a:pt x="208" y="149"/>
                    <a:pt x="109" y="151"/>
                    <a:pt x="101" y="143"/>
                  </a:cubicBezTo>
                  <a:cubicBezTo>
                    <a:pt x="86" y="128"/>
                    <a:pt x="108" y="60"/>
                    <a:pt x="101" y="39"/>
                  </a:cubicBezTo>
                  <a:cubicBezTo>
                    <a:pt x="97" y="27"/>
                    <a:pt x="17" y="71"/>
                    <a:pt x="9" y="34"/>
                  </a:cubicBezTo>
                  <a:cubicBezTo>
                    <a:pt x="8" y="27"/>
                    <a:pt x="0" y="4"/>
                    <a:pt x="13" y="3"/>
                  </a:cubicBezTo>
                  <a:cubicBezTo>
                    <a:pt x="26" y="1"/>
                    <a:pt x="137" y="1"/>
                    <a:pt x="137" y="1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>
                <a:solidFill>
                  <a:schemeClr val="accent6"/>
                </a:solidFill>
              </a:endParaRPr>
            </a:p>
          </p:txBody>
        </p:sp>
        <p:sp>
          <p:nvSpPr>
            <p:cNvPr id="274" name="Vrije vorm 64"/>
            <p:cNvSpPr>
              <a:spLocks/>
            </p:cNvSpPr>
            <p:nvPr/>
          </p:nvSpPr>
          <p:spPr bwMode="auto">
            <a:xfrm>
              <a:off x="3702" y="1828"/>
              <a:ext cx="300" cy="304"/>
            </a:xfrm>
            <a:custGeom>
              <a:avLst/>
              <a:gdLst>
                <a:gd name="T0" fmla="*/ 63 w 127"/>
                <a:gd name="T1" fmla="*/ 3 h 129"/>
                <a:gd name="T2" fmla="*/ 120 w 127"/>
                <a:gd name="T3" fmla="*/ 65 h 129"/>
                <a:gd name="T4" fmla="*/ 3 w 127"/>
                <a:gd name="T5" fmla="*/ 61 h 129"/>
                <a:gd name="T6" fmla="*/ 63 w 127"/>
                <a:gd name="T7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9">
                  <a:moveTo>
                    <a:pt x="63" y="3"/>
                  </a:moveTo>
                  <a:cubicBezTo>
                    <a:pt x="89" y="4"/>
                    <a:pt x="127" y="1"/>
                    <a:pt x="120" y="65"/>
                  </a:cubicBezTo>
                  <a:cubicBezTo>
                    <a:pt x="113" y="129"/>
                    <a:pt x="0" y="109"/>
                    <a:pt x="3" y="61"/>
                  </a:cubicBezTo>
                  <a:cubicBezTo>
                    <a:pt x="5" y="12"/>
                    <a:pt x="19" y="0"/>
                    <a:pt x="63" y="3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75" name="Vrije vorm 65"/>
            <p:cNvSpPr>
              <a:spLocks/>
            </p:cNvSpPr>
            <p:nvPr/>
          </p:nvSpPr>
          <p:spPr bwMode="auto">
            <a:xfrm>
              <a:off x="3679" y="2043"/>
              <a:ext cx="311" cy="115"/>
            </a:xfrm>
            <a:custGeom>
              <a:avLst/>
              <a:gdLst>
                <a:gd name="T0" fmla="*/ 83 w 132"/>
                <a:gd name="T1" fmla="*/ 0 h 49"/>
                <a:gd name="T2" fmla="*/ 127 w 132"/>
                <a:gd name="T3" fmla="*/ 27 h 49"/>
                <a:gd name="T4" fmla="*/ 94 w 132"/>
                <a:gd name="T5" fmla="*/ 19 h 49"/>
                <a:gd name="T6" fmla="*/ 93 w 132"/>
                <a:gd name="T7" fmla="*/ 49 h 49"/>
                <a:gd name="T8" fmla="*/ 69 w 132"/>
                <a:gd name="T9" fmla="*/ 21 h 49"/>
                <a:gd name="T10" fmla="*/ 47 w 132"/>
                <a:gd name="T11" fmla="*/ 47 h 49"/>
                <a:gd name="T12" fmla="*/ 38 w 132"/>
                <a:gd name="T13" fmla="*/ 18 h 49"/>
                <a:gd name="T14" fmla="*/ 0 w 132"/>
                <a:gd name="T15" fmla="*/ 26 h 49"/>
                <a:gd name="T16" fmla="*/ 49 w 132"/>
                <a:gd name="T17" fmla="*/ 0 h 49"/>
                <a:gd name="T18" fmla="*/ 83 w 132"/>
                <a:gd name="T19" fmla="*/ 0 h 49"/>
                <a:gd name="T20" fmla="*/ 83 w 132"/>
                <a:gd name="T2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49">
                  <a:moveTo>
                    <a:pt x="83" y="0"/>
                  </a:moveTo>
                  <a:cubicBezTo>
                    <a:pt x="83" y="0"/>
                    <a:pt x="132" y="13"/>
                    <a:pt x="127" y="27"/>
                  </a:cubicBezTo>
                  <a:cubicBezTo>
                    <a:pt x="115" y="22"/>
                    <a:pt x="109" y="15"/>
                    <a:pt x="94" y="19"/>
                  </a:cubicBezTo>
                  <a:cubicBezTo>
                    <a:pt x="99" y="25"/>
                    <a:pt x="97" y="41"/>
                    <a:pt x="93" y="49"/>
                  </a:cubicBezTo>
                  <a:cubicBezTo>
                    <a:pt x="86" y="36"/>
                    <a:pt x="78" y="26"/>
                    <a:pt x="69" y="21"/>
                  </a:cubicBezTo>
                  <a:cubicBezTo>
                    <a:pt x="61" y="26"/>
                    <a:pt x="52" y="36"/>
                    <a:pt x="47" y="47"/>
                  </a:cubicBezTo>
                  <a:cubicBezTo>
                    <a:pt x="42" y="38"/>
                    <a:pt x="41" y="28"/>
                    <a:pt x="38" y="18"/>
                  </a:cubicBezTo>
                  <a:cubicBezTo>
                    <a:pt x="24" y="19"/>
                    <a:pt x="7" y="23"/>
                    <a:pt x="0" y="26"/>
                  </a:cubicBezTo>
                  <a:cubicBezTo>
                    <a:pt x="21" y="3"/>
                    <a:pt x="49" y="0"/>
                    <a:pt x="49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76" name="Vrije vorm 66"/>
            <p:cNvSpPr>
              <a:spLocks/>
            </p:cNvSpPr>
            <p:nvPr/>
          </p:nvSpPr>
          <p:spPr bwMode="auto">
            <a:xfrm>
              <a:off x="3665" y="2376"/>
              <a:ext cx="325" cy="113"/>
            </a:xfrm>
            <a:custGeom>
              <a:avLst/>
              <a:gdLst>
                <a:gd name="T0" fmla="*/ 107 w 138"/>
                <a:gd name="T1" fmla="*/ 0 h 48"/>
                <a:gd name="T2" fmla="*/ 133 w 138"/>
                <a:gd name="T3" fmla="*/ 24 h 48"/>
                <a:gd name="T4" fmla="*/ 113 w 138"/>
                <a:gd name="T5" fmla="*/ 22 h 48"/>
                <a:gd name="T6" fmla="*/ 111 w 138"/>
                <a:gd name="T7" fmla="*/ 48 h 48"/>
                <a:gd name="T8" fmla="*/ 75 w 138"/>
                <a:gd name="T9" fmla="*/ 31 h 48"/>
                <a:gd name="T10" fmla="*/ 66 w 138"/>
                <a:gd name="T11" fmla="*/ 46 h 48"/>
                <a:gd name="T12" fmla="*/ 44 w 138"/>
                <a:gd name="T13" fmla="*/ 30 h 48"/>
                <a:gd name="T14" fmla="*/ 24 w 138"/>
                <a:gd name="T15" fmla="*/ 44 h 48"/>
                <a:gd name="T16" fmla="*/ 20 w 138"/>
                <a:gd name="T17" fmla="*/ 27 h 48"/>
                <a:gd name="T18" fmla="*/ 3 w 138"/>
                <a:gd name="T19" fmla="*/ 31 h 48"/>
                <a:gd name="T20" fmla="*/ 22 w 138"/>
                <a:gd name="T21" fmla="*/ 11 h 48"/>
                <a:gd name="T22" fmla="*/ 107 w 138"/>
                <a:gd name="T23" fmla="*/ 0 h 48"/>
                <a:gd name="T24" fmla="*/ 107 w 138"/>
                <a:gd name="T2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48">
                  <a:moveTo>
                    <a:pt x="107" y="0"/>
                  </a:moveTo>
                  <a:cubicBezTo>
                    <a:pt x="107" y="0"/>
                    <a:pt x="138" y="16"/>
                    <a:pt x="133" y="24"/>
                  </a:cubicBezTo>
                  <a:cubicBezTo>
                    <a:pt x="125" y="20"/>
                    <a:pt x="117" y="19"/>
                    <a:pt x="113" y="22"/>
                  </a:cubicBezTo>
                  <a:cubicBezTo>
                    <a:pt x="114" y="28"/>
                    <a:pt x="117" y="45"/>
                    <a:pt x="111" y="48"/>
                  </a:cubicBezTo>
                  <a:cubicBezTo>
                    <a:pt x="104" y="41"/>
                    <a:pt x="85" y="28"/>
                    <a:pt x="75" y="31"/>
                  </a:cubicBezTo>
                  <a:cubicBezTo>
                    <a:pt x="71" y="32"/>
                    <a:pt x="68" y="38"/>
                    <a:pt x="66" y="46"/>
                  </a:cubicBezTo>
                  <a:cubicBezTo>
                    <a:pt x="59" y="46"/>
                    <a:pt x="51" y="30"/>
                    <a:pt x="44" y="30"/>
                  </a:cubicBezTo>
                  <a:cubicBezTo>
                    <a:pt x="38" y="30"/>
                    <a:pt x="29" y="35"/>
                    <a:pt x="24" y="44"/>
                  </a:cubicBezTo>
                  <a:cubicBezTo>
                    <a:pt x="20" y="43"/>
                    <a:pt x="17" y="36"/>
                    <a:pt x="20" y="27"/>
                  </a:cubicBezTo>
                  <a:cubicBezTo>
                    <a:pt x="17" y="25"/>
                    <a:pt x="10" y="27"/>
                    <a:pt x="3" y="31"/>
                  </a:cubicBezTo>
                  <a:cubicBezTo>
                    <a:pt x="0" y="25"/>
                    <a:pt x="22" y="11"/>
                    <a:pt x="22" y="11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7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77" name="Vrije vorm 67"/>
            <p:cNvSpPr>
              <a:spLocks/>
            </p:cNvSpPr>
            <p:nvPr/>
          </p:nvSpPr>
          <p:spPr bwMode="auto">
            <a:xfrm>
              <a:off x="3650" y="1563"/>
              <a:ext cx="399" cy="369"/>
            </a:xfrm>
            <a:custGeom>
              <a:avLst/>
              <a:gdLst>
                <a:gd name="T0" fmla="*/ 169 w 169"/>
                <a:gd name="T1" fmla="*/ 129 h 156"/>
                <a:gd name="T2" fmla="*/ 107 w 169"/>
                <a:gd name="T3" fmla="*/ 141 h 156"/>
                <a:gd name="T4" fmla="*/ 2 w 169"/>
                <a:gd name="T5" fmla="*/ 127 h 156"/>
                <a:gd name="T6" fmla="*/ 53 w 169"/>
                <a:gd name="T7" fmla="*/ 111 h 156"/>
                <a:gd name="T8" fmla="*/ 54 w 169"/>
                <a:gd name="T9" fmla="*/ 47 h 156"/>
                <a:gd name="T10" fmla="*/ 16 w 169"/>
                <a:gd name="T11" fmla="*/ 44 h 156"/>
                <a:gd name="T12" fmla="*/ 15 w 169"/>
                <a:gd name="T13" fmla="*/ 10 h 156"/>
                <a:gd name="T14" fmla="*/ 0 w 169"/>
                <a:gd name="T15" fmla="*/ 5 h 156"/>
                <a:gd name="T16" fmla="*/ 22 w 169"/>
                <a:gd name="T17" fmla="*/ 4 h 156"/>
                <a:gd name="T18" fmla="*/ 20 w 169"/>
                <a:gd name="T19" fmla="*/ 29 h 156"/>
                <a:gd name="T20" fmla="*/ 26 w 169"/>
                <a:gd name="T21" fmla="*/ 39 h 156"/>
                <a:gd name="T22" fmla="*/ 58 w 169"/>
                <a:gd name="T23" fmla="*/ 31 h 156"/>
                <a:gd name="T24" fmla="*/ 111 w 169"/>
                <a:gd name="T25" fmla="*/ 84 h 156"/>
                <a:gd name="T26" fmla="*/ 116 w 169"/>
                <a:gd name="T27" fmla="*/ 11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56">
                  <a:moveTo>
                    <a:pt x="169" y="129"/>
                  </a:moveTo>
                  <a:cubicBezTo>
                    <a:pt x="161" y="142"/>
                    <a:pt x="135" y="147"/>
                    <a:pt x="107" y="141"/>
                  </a:cubicBezTo>
                  <a:cubicBezTo>
                    <a:pt x="79" y="135"/>
                    <a:pt x="25" y="156"/>
                    <a:pt x="2" y="127"/>
                  </a:cubicBezTo>
                  <a:cubicBezTo>
                    <a:pt x="17" y="120"/>
                    <a:pt x="53" y="111"/>
                    <a:pt x="53" y="111"/>
                  </a:cubicBezTo>
                  <a:cubicBezTo>
                    <a:pt x="49" y="102"/>
                    <a:pt x="65" y="59"/>
                    <a:pt x="54" y="47"/>
                  </a:cubicBezTo>
                  <a:cubicBezTo>
                    <a:pt x="45" y="37"/>
                    <a:pt x="26" y="54"/>
                    <a:pt x="16" y="44"/>
                  </a:cubicBezTo>
                  <a:cubicBezTo>
                    <a:pt x="3" y="33"/>
                    <a:pt x="17" y="13"/>
                    <a:pt x="15" y="10"/>
                  </a:cubicBezTo>
                  <a:cubicBezTo>
                    <a:pt x="13" y="6"/>
                    <a:pt x="0" y="5"/>
                    <a:pt x="0" y="5"/>
                  </a:cubicBezTo>
                  <a:cubicBezTo>
                    <a:pt x="0" y="5"/>
                    <a:pt x="18" y="0"/>
                    <a:pt x="22" y="4"/>
                  </a:cubicBezTo>
                  <a:cubicBezTo>
                    <a:pt x="26" y="6"/>
                    <a:pt x="19" y="24"/>
                    <a:pt x="20" y="29"/>
                  </a:cubicBezTo>
                  <a:cubicBezTo>
                    <a:pt x="21" y="34"/>
                    <a:pt x="23" y="38"/>
                    <a:pt x="26" y="39"/>
                  </a:cubicBezTo>
                  <a:cubicBezTo>
                    <a:pt x="29" y="40"/>
                    <a:pt x="42" y="31"/>
                    <a:pt x="58" y="31"/>
                  </a:cubicBezTo>
                  <a:cubicBezTo>
                    <a:pt x="95" y="30"/>
                    <a:pt x="108" y="76"/>
                    <a:pt x="111" y="84"/>
                  </a:cubicBezTo>
                  <a:cubicBezTo>
                    <a:pt x="112" y="90"/>
                    <a:pt x="119" y="107"/>
                    <a:pt x="116" y="111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>
                <a:solidFill>
                  <a:schemeClr val="accent6"/>
                </a:solidFill>
              </a:endParaRPr>
            </a:p>
          </p:txBody>
        </p:sp>
        <p:sp>
          <p:nvSpPr>
            <p:cNvPr id="278" name="Vrije vorm 68"/>
            <p:cNvSpPr>
              <a:spLocks/>
            </p:cNvSpPr>
            <p:nvPr/>
          </p:nvSpPr>
          <p:spPr bwMode="auto">
            <a:xfrm>
              <a:off x="3863" y="1920"/>
              <a:ext cx="66" cy="40"/>
            </a:xfrm>
            <a:custGeom>
              <a:avLst/>
              <a:gdLst>
                <a:gd name="T0" fmla="*/ 21 w 28"/>
                <a:gd name="T1" fmla="*/ 0 h 17"/>
                <a:gd name="T2" fmla="*/ 13 w 28"/>
                <a:gd name="T3" fmla="*/ 17 h 17"/>
                <a:gd name="T4" fmla="*/ 4 w 28"/>
                <a:gd name="T5" fmla="*/ 0 h 17"/>
                <a:gd name="T6" fmla="*/ 15 w 28"/>
                <a:gd name="T7" fmla="*/ 12 h 17"/>
                <a:gd name="T8" fmla="*/ 21 w 28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21" y="0"/>
                  </a:moveTo>
                  <a:cubicBezTo>
                    <a:pt x="21" y="0"/>
                    <a:pt x="28" y="17"/>
                    <a:pt x="13" y="17"/>
                  </a:cubicBezTo>
                  <a:cubicBezTo>
                    <a:pt x="0" y="17"/>
                    <a:pt x="4" y="0"/>
                    <a:pt x="4" y="0"/>
                  </a:cubicBezTo>
                  <a:cubicBezTo>
                    <a:pt x="4" y="0"/>
                    <a:pt x="6" y="13"/>
                    <a:pt x="15" y="12"/>
                  </a:cubicBezTo>
                  <a:cubicBezTo>
                    <a:pt x="19" y="12"/>
                    <a:pt x="21" y="0"/>
                    <a:pt x="21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79" name="Vrije vorm 69"/>
            <p:cNvSpPr>
              <a:spLocks/>
            </p:cNvSpPr>
            <p:nvPr/>
          </p:nvSpPr>
          <p:spPr bwMode="auto">
            <a:xfrm>
              <a:off x="3780" y="1920"/>
              <a:ext cx="62" cy="40"/>
            </a:xfrm>
            <a:custGeom>
              <a:avLst/>
              <a:gdLst>
                <a:gd name="T0" fmla="*/ 20 w 26"/>
                <a:gd name="T1" fmla="*/ 0 h 17"/>
                <a:gd name="T2" fmla="*/ 12 w 26"/>
                <a:gd name="T3" fmla="*/ 17 h 17"/>
                <a:gd name="T4" fmla="*/ 3 w 26"/>
                <a:gd name="T5" fmla="*/ 0 h 17"/>
                <a:gd name="T6" fmla="*/ 13 w 26"/>
                <a:gd name="T7" fmla="*/ 12 h 17"/>
                <a:gd name="T8" fmla="*/ 20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0" y="0"/>
                  </a:moveTo>
                  <a:cubicBezTo>
                    <a:pt x="20" y="0"/>
                    <a:pt x="26" y="17"/>
                    <a:pt x="12" y="17"/>
                  </a:cubicBezTo>
                  <a:cubicBezTo>
                    <a:pt x="0" y="17"/>
                    <a:pt x="3" y="0"/>
                    <a:pt x="3" y="0"/>
                  </a:cubicBezTo>
                  <a:cubicBezTo>
                    <a:pt x="3" y="0"/>
                    <a:pt x="6" y="13"/>
                    <a:pt x="13" y="12"/>
                  </a:cubicBezTo>
                  <a:cubicBezTo>
                    <a:pt x="18" y="12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80" name="Vrije vorm 70"/>
            <p:cNvSpPr>
              <a:spLocks/>
            </p:cNvSpPr>
            <p:nvPr/>
          </p:nvSpPr>
          <p:spPr bwMode="auto">
            <a:xfrm>
              <a:off x="3709" y="1948"/>
              <a:ext cx="291" cy="130"/>
            </a:xfrm>
            <a:custGeom>
              <a:avLst/>
              <a:gdLst>
                <a:gd name="T0" fmla="*/ 0 w 123"/>
                <a:gd name="T1" fmla="*/ 17 h 55"/>
                <a:gd name="T2" fmla="*/ 39 w 123"/>
                <a:gd name="T3" fmla="*/ 52 h 55"/>
                <a:gd name="T4" fmla="*/ 111 w 123"/>
                <a:gd name="T5" fmla="*/ 32 h 55"/>
                <a:gd name="T6" fmla="*/ 118 w 123"/>
                <a:gd name="T7" fmla="*/ 0 h 55"/>
                <a:gd name="T8" fmla="*/ 89 w 123"/>
                <a:gd name="T9" fmla="*/ 42 h 55"/>
                <a:gd name="T10" fmla="*/ 28 w 123"/>
                <a:gd name="T11" fmla="*/ 41 h 55"/>
                <a:gd name="T12" fmla="*/ 0 w 123"/>
                <a:gd name="T13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55">
                  <a:moveTo>
                    <a:pt x="0" y="17"/>
                  </a:moveTo>
                  <a:cubicBezTo>
                    <a:pt x="0" y="17"/>
                    <a:pt x="8" y="50"/>
                    <a:pt x="39" y="52"/>
                  </a:cubicBezTo>
                  <a:cubicBezTo>
                    <a:pt x="66" y="52"/>
                    <a:pt x="96" y="55"/>
                    <a:pt x="111" y="32"/>
                  </a:cubicBezTo>
                  <a:cubicBezTo>
                    <a:pt x="123" y="14"/>
                    <a:pt x="118" y="0"/>
                    <a:pt x="118" y="0"/>
                  </a:cubicBezTo>
                  <a:cubicBezTo>
                    <a:pt x="118" y="0"/>
                    <a:pt x="116" y="36"/>
                    <a:pt x="89" y="42"/>
                  </a:cubicBezTo>
                  <a:cubicBezTo>
                    <a:pt x="66" y="48"/>
                    <a:pt x="42" y="45"/>
                    <a:pt x="28" y="41"/>
                  </a:cubicBezTo>
                  <a:cubicBezTo>
                    <a:pt x="12" y="38"/>
                    <a:pt x="0" y="17"/>
                    <a:pt x="0" y="17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81" name="Vrije vorm 71"/>
            <p:cNvSpPr>
              <a:spLocks/>
            </p:cNvSpPr>
            <p:nvPr/>
          </p:nvSpPr>
          <p:spPr bwMode="auto">
            <a:xfrm>
              <a:off x="3745" y="1981"/>
              <a:ext cx="196" cy="29"/>
            </a:xfrm>
            <a:custGeom>
              <a:avLst/>
              <a:gdLst>
                <a:gd name="T0" fmla="*/ 78 w 83"/>
                <a:gd name="T1" fmla="*/ 3 h 12"/>
                <a:gd name="T2" fmla="*/ 40 w 83"/>
                <a:gd name="T3" fmla="*/ 7 h 12"/>
                <a:gd name="T4" fmla="*/ 5 w 83"/>
                <a:gd name="T5" fmla="*/ 0 h 12"/>
                <a:gd name="T6" fmla="*/ 0 w 83"/>
                <a:gd name="T7" fmla="*/ 0 h 12"/>
                <a:gd name="T8" fmla="*/ 39 w 83"/>
                <a:gd name="T9" fmla="*/ 12 h 12"/>
                <a:gd name="T10" fmla="*/ 83 w 83"/>
                <a:gd name="T11" fmla="*/ 5 h 12"/>
                <a:gd name="T12" fmla="*/ 78 w 83"/>
                <a:gd name="T13" fmla="*/ 3 h 12"/>
                <a:gd name="T14" fmla="*/ 78 w 83"/>
                <a:gd name="T15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12">
                  <a:moveTo>
                    <a:pt x="78" y="3"/>
                  </a:moveTo>
                  <a:cubicBezTo>
                    <a:pt x="78" y="3"/>
                    <a:pt x="64" y="8"/>
                    <a:pt x="40" y="7"/>
                  </a:cubicBezTo>
                  <a:cubicBezTo>
                    <a:pt x="16" y="6"/>
                    <a:pt x="5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8" y="12"/>
                    <a:pt x="39" y="12"/>
                  </a:cubicBezTo>
                  <a:cubicBezTo>
                    <a:pt x="59" y="12"/>
                    <a:pt x="83" y="5"/>
                    <a:pt x="83" y="5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8" y="3"/>
                    <a:pt x="78" y="3"/>
                    <a:pt x="78" y="3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82" name="Vrije vorm 72"/>
            <p:cNvSpPr>
              <a:spLocks/>
            </p:cNvSpPr>
            <p:nvPr/>
          </p:nvSpPr>
          <p:spPr bwMode="auto">
            <a:xfrm>
              <a:off x="3721" y="1943"/>
              <a:ext cx="59" cy="55"/>
            </a:xfrm>
            <a:custGeom>
              <a:avLst/>
              <a:gdLst>
                <a:gd name="T0" fmla="*/ 10 w 25"/>
                <a:gd name="T1" fmla="*/ 4 h 23"/>
                <a:gd name="T2" fmla="*/ 20 w 25"/>
                <a:gd name="T3" fmla="*/ 8 h 23"/>
                <a:gd name="T4" fmla="*/ 14 w 25"/>
                <a:gd name="T5" fmla="*/ 22 h 23"/>
                <a:gd name="T6" fmla="*/ 10 w 25"/>
                <a:gd name="T7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3">
                  <a:moveTo>
                    <a:pt x="10" y="4"/>
                  </a:moveTo>
                  <a:cubicBezTo>
                    <a:pt x="10" y="4"/>
                    <a:pt x="16" y="0"/>
                    <a:pt x="20" y="8"/>
                  </a:cubicBezTo>
                  <a:cubicBezTo>
                    <a:pt x="25" y="15"/>
                    <a:pt x="21" y="23"/>
                    <a:pt x="14" y="22"/>
                  </a:cubicBezTo>
                  <a:cubicBezTo>
                    <a:pt x="5" y="21"/>
                    <a:pt x="0" y="9"/>
                    <a:pt x="10" y="4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83" name="Vrije vorm 73"/>
            <p:cNvSpPr>
              <a:spLocks/>
            </p:cNvSpPr>
            <p:nvPr/>
          </p:nvSpPr>
          <p:spPr bwMode="auto">
            <a:xfrm>
              <a:off x="3912" y="1960"/>
              <a:ext cx="50" cy="52"/>
            </a:xfrm>
            <a:custGeom>
              <a:avLst/>
              <a:gdLst>
                <a:gd name="T0" fmla="*/ 13 w 21"/>
                <a:gd name="T1" fmla="*/ 1 h 22"/>
                <a:gd name="T2" fmla="*/ 21 w 21"/>
                <a:gd name="T3" fmla="*/ 9 h 22"/>
                <a:gd name="T4" fmla="*/ 7 w 21"/>
                <a:gd name="T5" fmla="*/ 17 h 22"/>
                <a:gd name="T6" fmla="*/ 13 w 21"/>
                <a:gd name="T7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2">
                  <a:moveTo>
                    <a:pt x="13" y="1"/>
                  </a:moveTo>
                  <a:cubicBezTo>
                    <a:pt x="13" y="1"/>
                    <a:pt x="20" y="0"/>
                    <a:pt x="21" y="9"/>
                  </a:cubicBezTo>
                  <a:cubicBezTo>
                    <a:pt x="21" y="17"/>
                    <a:pt x="13" y="22"/>
                    <a:pt x="7" y="17"/>
                  </a:cubicBezTo>
                  <a:cubicBezTo>
                    <a:pt x="0" y="13"/>
                    <a:pt x="2" y="0"/>
                    <a:pt x="13" y="1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84" name="Vrije vorm 74"/>
            <p:cNvSpPr>
              <a:spLocks/>
            </p:cNvSpPr>
            <p:nvPr/>
          </p:nvSpPr>
          <p:spPr bwMode="auto">
            <a:xfrm>
              <a:off x="3724" y="2187"/>
              <a:ext cx="103" cy="116"/>
            </a:xfrm>
            <a:custGeom>
              <a:avLst/>
              <a:gdLst>
                <a:gd name="T0" fmla="*/ 3 w 44"/>
                <a:gd name="T1" fmla="*/ 3 h 49"/>
                <a:gd name="T2" fmla="*/ 38 w 44"/>
                <a:gd name="T3" fmla="*/ 4 h 49"/>
                <a:gd name="T4" fmla="*/ 37 w 44"/>
                <a:gd name="T5" fmla="*/ 45 h 49"/>
                <a:gd name="T6" fmla="*/ 1 w 44"/>
                <a:gd name="T7" fmla="*/ 41 h 49"/>
                <a:gd name="T8" fmla="*/ 3 w 44"/>
                <a:gd name="T9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9">
                  <a:moveTo>
                    <a:pt x="3" y="3"/>
                  </a:moveTo>
                  <a:cubicBezTo>
                    <a:pt x="3" y="3"/>
                    <a:pt x="37" y="0"/>
                    <a:pt x="38" y="4"/>
                  </a:cubicBezTo>
                  <a:cubicBezTo>
                    <a:pt x="39" y="6"/>
                    <a:pt x="44" y="43"/>
                    <a:pt x="37" y="45"/>
                  </a:cubicBezTo>
                  <a:cubicBezTo>
                    <a:pt x="30" y="49"/>
                    <a:pt x="1" y="49"/>
                    <a:pt x="1" y="41"/>
                  </a:cubicBezTo>
                  <a:cubicBezTo>
                    <a:pt x="1" y="32"/>
                    <a:pt x="0" y="6"/>
                    <a:pt x="3" y="3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85" name="Vrije vorm 75"/>
            <p:cNvSpPr>
              <a:spLocks/>
            </p:cNvSpPr>
            <p:nvPr/>
          </p:nvSpPr>
          <p:spPr bwMode="auto">
            <a:xfrm>
              <a:off x="3768" y="1754"/>
              <a:ext cx="163" cy="88"/>
            </a:xfrm>
            <a:custGeom>
              <a:avLst/>
              <a:gdLst>
                <a:gd name="T0" fmla="*/ 66 w 69"/>
                <a:gd name="T1" fmla="*/ 31 h 37"/>
                <a:gd name="T2" fmla="*/ 2 w 69"/>
                <a:gd name="T3" fmla="*/ 31 h 37"/>
                <a:gd name="T4" fmla="*/ 4 w 69"/>
                <a:gd name="T5" fmla="*/ 5 h 37"/>
                <a:gd name="T6" fmla="*/ 61 w 69"/>
                <a:gd name="T7" fmla="*/ 3 h 37"/>
                <a:gd name="T8" fmla="*/ 66 w 69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7">
                  <a:moveTo>
                    <a:pt x="66" y="31"/>
                  </a:moveTo>
                  <a:cubicBezTo>
                    <a:pt x="66" y="31"/>
                    <a:pt x="18" y="37"/>
                    <a:pt x="2" y="31"/>
                  </a:cubicBezTo>
                  <a:cubicBezTo>
                    <a:pt x="0" y="27"/>
                    <a:pt x="2" y="8"/>
                    <a:pt x="4" y="5"/>
                  </a:cubicBezTo>
                  <a:cubicBezTo>
                    <a:pt x="14" y="6"/>
                    <a:pt x="53" y="0"/>
                    <a:pt x="61" y="3"/>
                  </a:cubicBezTo>
                  <a:cubicBezTo>
                    <a:pt x="64" y="4"/>
                    <a:pt x="69" y="29"/>
                    <a:pt x="66" y="3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86" name="Vrije vorm 76"/>
            <p:cNvSpPr>
              <a:spLocks/>
            </p:cNvSpPr>
            <p:nvPr/>
          </p:nvSpPr>
          <p:spPr bwMode="auto">
            <a:xfrm>
              <a:off x="3719" y="2407"/>
              <a:ext cx="243" cy="35"/>
            </a:xfrm>
            <a:custGeom>
              <a:avLst/>
              <a:gdLst>
                <a:gd name="T0" fmla="*/ 103 w 103"/>
                <a:gd name="T1" fmla="*/ 0 h 15"/>
                <a:gd name="T2" fmla="*/ 0 w 103"/>
                <a:gd name="T3" fmla="*/ 3 h 15"/>
                <a:gd name="T4" fmla="*/ 103 w 103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3" h="15">
                  <a:moveTo>
                    <a:pt x="103" y="0"/>
                  </a:moveTo>
                  <a:cubicBezTo>
                    <a:pt x="87" y="2"/>
                    <a:pt x="36" y="10"/>
                    <a:pt x="0" y="3"/>
                  </a:cubicBezTo>
                  <a:cubicBezTo>
                    <a:pt x="19" y="15"/>
                    <a:pt x="100" y="7"/>
                    <a:pt x="103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87" name="Vrije vorm 77"/>
            <p:cNvSpPr>
              <a:spLocks/>
            </p:cNvSpPr>
            <p:nvPr/>
          </p:nvSpPr>
          <p:spPr bwMode="auto">
            <a:xfrm>
              <a:off x="3835" y="2116"/>
              <a:ext cx="14" cy="284"/>
            </a:xfrm>
            <a:custGeom>
              <a:avLst/>
              <a:gdLst>
                <a:gd name="T0" fmla="*/ 1 w 6"/>
                <a:gd name="T1" fmla="*/ 0 h 120"/>
                <a:gd name="T2" fmla="*/ 1 w 6"/>
                <a:gd name="T3" fmla="*/ 15 h 120"/>
                <a:gd name="T4" fmla="*/ 2 w 6"/>
                <a:gd name="T5" fmla="*/ 33 h 120"/>
                <a:gd name="T6" fmla="*/ 2 w 6"/>
                <a:gd name="T7" fmla="*/ 60 h 120"/>
                <a:gd name="T8" fmla="*/ 2 w 6"/>
                <a:gd name="T9" fmla="*/ 88 h 120"/>
                <a:gd name="T10" fmla="*/ 0 w 6"/>
                <a:gd name="T11" fmla="*/ 120 h 120"/>
                <a:gd name="T12" fmla="*/ 6 w 6"/>
                <a:gd name="T13" fmla="*/ 90 h 120"/>
                <a:gd name="T14" fmla="*/ 6 w 6"/>
                <a:gd name="T15" fmla="*/ 36 h 120"/>
                <a:gd name="T16" fmla="*/ 1 w 6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20">
                  <a:moveTo>
                    <a:pt x="1" y="0"/>
                  </a:moveTo>
                  <a:cubicBezTo>
                    <a:pt x="1" y="0"/>
                    <a:pt x="1" y="6"/>
                    <a:pt x="1" y="15"/>
                  </a:cubicBezTo>
                  <a:cubicBezTo>
                    <a:pt x="3" y="22"/>
                    <a:pt x="2" y="22"/>
                    <a:pt x="2" y="33"/>
                  </a:cubicBezTo>
                  <a:cubicBezTo>
                    <a:pt x="2" y="45"/>
                    <a:pt x="2" y="51"/>
                    <a:pt x="2" y="60"/>
                  </a:cubicBezTo>
                  <a:cubicBezTo>
                    <a:pt x="2" y="69"/>
                    <a:pt x="2" y="78"/>
                    <a:pt x="2" y="88"/>
                  </a:cubicBezTo>
                  <a:cubicBezTo>
                    <a:pt x="2" y="101"/>
                    <a:pt x="0" y="120"/>
                    <a:pt x="0" y="120"/>
                  </a:cubicBezTo>
                  <a:cubicBezTo>
                    <a:pt x="0" y="120"/>
                    <a:pt x="6" y="112"/>
                    <a:pt x="6" y="90"/>
                  </a:cubicBezTo>
                  <a:cubicBezTo>
                    <a:pt x="6" y="66"/>
                    <a:pt x="6" y="43"/>
                    <a:pt x="6" y="36"/>
                  </a:cubicBezTo>
                  <a:cubicBezTo>
                    <a:pt x="6" y="28"/>
                    <a:pt x="5" y="6"/>
                    <a:pt x="1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88" name="Vrije vorm 78"/>
            <p:cNvSpPr>
              <a:spLocks/>
            </p:cNvSpPr>
            <p:nvPr/>
          </p:nvSpPr>
          <p:spPr bwMode="auto">
            <a:xfrm>
              <a:off x="4170" y="1941"/>
              <a:ext cx="19" cy="17"/>
            </a:xfrm>
            <a:custGeom>
              <a:avLst/>
              <a:gdLst>
                <a:gd name="T0" fmla="*/ 8 w 8"/>
                <a:gd name="T1" fmla="*/ 3 h 7"/>
                <a:gd name="T2" fmla="*/ 4 w 8"/>
                <a:gd name="T3" fmla="*/ 7 h 7"/>
                <a:gd name="T4" fmla="*/ 0 w 8"/>
                <a:gd name="T5" fmla="*/ 3 h 7"/>
                <a:gd name="T6" fmla="*/ 3 w 8"/>
                <a:gd name="T7" fmla="*/ 0 h 7"/>
                <a:gd name="T8" fmla="*/ 8 w 8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8" y="3"/>
                  </a:moveTo>
                  <a:cubicBezTo>
                    <a:pt x="8" y="5"/>
                    <a:pt x="6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</p:grpSp>
      <p:grpSp>
        <p:nvGrpSpPr>
          <p:cNvPr id="289" name="Groep 5"/>
          <p:cNvGrpSpPr>
            <a:grpSpLocks noChangeAspect="1"/>
          </p:cNvGrpSpPr>
          <p:nvPr/>
        </p:nvGrpSpPr>
        <p:grpSpPr bwMode="auto">
          <a:xfrm>
            <a:off x="7988059" y="2988645"/>
            <a:ext cx="2439575" cy="3074765"/>
            <a:chOff x="2968" y="1107"/>
            <a:chExt cx="1736" cy="2188"/>
          </a:xfrm>
        </p:grpSpPr>
        <p:sp>
          <p:nvSpPr>
            <p:cNvPr id="290" name="Vrije vorm 6"/>
            <p:cNvSpPr>
              <a:spLocks/>
            </p:cNvSpPr>
            <p:nvPr/>
          </p:nvSpPr>
          <p:spPr bwMode="auto">
            <a:xfrm>
              <a:off x="3043" y="1455"/>
              <a:ext cx="518" cy="649"/>
            </a:xfrm>
            <a:custGeom>
              <a:avLst/>
              <a:gdLst>
                <a:gd name="T0" fmla="*/ 124 w 219"/>
                <a:gd name="T1" fmla="*/ 41 h 275"/>
                <a:gd name="T2" fmla="*/ 119 w 219"/>
                <a:gd name="T3" fmla="*/ 39 h 275"/>
                <a:gd name="T4" fmla="*/ 137 w 219"/>
                <a:gd name="T5" fmla="*/ 2 h 275"/>
                <a:gd name="T6" fmla="*/ 117 w 219"/>
                <a:gd name="T7" fmla="*/ 36 h 275"/>
                <a:gd name="T8" fmla="*/ 101 w 219"/>
                <a:gd name="T9" fmla="*/ 0 h 275"/>
                <a:gd name="T10" fmla="*/ 112 w 219"/>
                <a:gd name="T11" fmla="*/ 37 h 275"/>
                <a:gd name="T12" fmla="*/ 0 w 219"/>
                <a:gd name="T13" fmla="*/ 73 h 275"/>
                <a:gd name="T14" fmla="*/ 59 w 219"/>
                <a:gd name="T15" fmla="*/ 70 h 275"/>
                <a:gd name="T16" fmla="*/ 140 w 219"/>
                <a:gd name="T17" fmla="*/ 235 h 275"/>
                <a:gd name="T18" fmla="*/ 219 w 219"/>
                <a:gd name="T19" fmla="*/ 230 h 275"/>
                <a:gd name="T20" fmla="*/ 124 w 219"/>
                <a:gd name="T21" fmla="*/ 41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9" h="275">
                  <a:moveTo>
                    <a:pt x="124" y="41"/>
                  </a:moveTo>
                  <a:cubicBezTo>
                    <a:pt x="122" y="40"/>
                    <a:pt x="121" y="40"/>
                    <a:pt x="119" y="39"/>
                  </a:cubicBezTo>
                  <a:cubicBezTo>
                    <a:pt x="143" y="37"/>
                    <a:pt x="146" y="16"/>
                    <a:pt x="137" y="2"/>
                  </a:cubicBezTo>
                  <a:cubicBezTo>
                    <a:pt x="137" y="12"/>
                    <a:pt x="123" y="29"/>
                    <a:pt x="117" y="36"/>
                  </a:cubicBezTo>
                  <a:cubicBezTo>
                    <a:pt x="129" y="18"/>
                    <a:pt x="116" y="3"/>
                    <a:pt x="101" y="0"/>
                  </a:cubicBezTo>
                  <a:cubicBezTo>
                    <a:pt x="108" y="7"/>
                    <a:pt x="111" y="27"/>
                    <a:pt x="112" y="37"/>
                  </a:cubicBezTo>
                  <a:cubicBezTo>
                    <a:pt x="70" y="26"/>
                    <a:pt x="1" y="57"/>
                    <a:pt x="0" y="73"/>
                  </a:cubicBezTo>
                  <a:cubicBezTo>
                    <a:pt x="23" y="76"/>
                    <a:pt x="59" y="70"/>
                    <a:pt x="59" y="70"/>
                  </a:cubicBezTo>
                  <a:cubicBezTo>
                    <a:pt x="59" y="70"/>
                    <a:pt x="67" y="180"/>
                    <a:pt x="140" y="235"/>
                  </a:cubicBezTo>
                  <a:cubicBezTo>
                    <a:pt x="195" y="275"/>
                    <a:pt x="219" y="230"/>
                    <a:pt x="219" y="230"/>
                  </a:cubicBezTo>
                  <a:cubicBezTo>
                    <a:pt x="219" y="230"/>
                    <a:pt x="206" y="84"/>
                    <a:pt x="124" y="41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91" name="Ovaal 7"/>
            <p:cNvSpPr>
              <a:spLocks noChangeArrowheads="1"/>
            </p:cNvSpPr>
            <p:nvPr/>
          </p:nvSpPr>
          <p:spPr bwMode="auto">
            <a:xfrm>
              <a:off x="3225" y="1551"/>
              <a:ext cx="47" cy="45"/>
            </a:xfrm>
            <a:prstGeom prst="ellipse">
              <a:avLst/>
            </a:pr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92" name="Vrije vorm 8"/>
            <p:cNvSpPr>
              <a:spLocks/>
            </p:cNvSpPr>
            <p:nvPr/>
          </p:nvSpPr>
          <p:spPr bwMode="auto">
            <a:xfrm>
              <a:off x="3801" y="2488"/>
              <a:ext cx="86" cy="807"/>
            </a:xfrm>
            <a:custGeom>
              <a:avLst/>
              <a:gdLst>
                <a:gd name="T0" fmla="*/ 0 w 97"/>
                <a:gd name="T1" fmla="*/ 0 h 673"/>
                <a:gd name="T2" fmla="*/ 19 w 97"/>
                <a:gd name="T3" fmla="*/ 673 h 673"/>
                <a:gd name="T4" fmla="*/ 97 w 97"/>
                <a:gd name="T5" fmla="*/ 673 h 673"/>
                <a:gd name="T6" fmla="*/ 85 w 97"/>
                <a:gd name="T7" fmla="*/ 47 h 673"/>
                <a:gd name="T8" fmla="*/ 0 w 97"/>
                <a:gd name="T9" fmla="*/ 0 h 673"/>
                <a:gd name="T10" fmla="*/ 0 w 97"/>
                <a:gd name="T11" fmla="*/ 0 h 673"/>
                <a:gd name="T12" fmla="*/ 0 w 97"/>
                <a:gd name="T13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673">
                  <a:moveTo>
                    <a:pt x="0" y="0"/>
                  </a:moveTo>
                  <a:lnTo>
                    <a:pt x="19" y="673"/>
                  </a:lnTo>
                  <a:lnTo>
                    <a:pt x="97" y="673"/>
                  </a:lnTo>
                  <a:lnTo>
                    <a:pt x="85" y="47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93" name="Vrije vorm 9"/>
            <p:cNvSpPr>
              <a:spLocks/>
            </p:cNvSpPr>
            <p:nvPr/>
          </p:nvSpPr>
          <p:spPr bwMode="auto">
            <a:xfrm>
              <a:off x="3586" y="2513"/>
              <a:ext cx="553" cy="286"/>
            </a:xfrm>
            <a:custGeom>
              <a:avLst/>
              <a:gdLst>
                <a:gd name="T0" fmla="*/ 35 w 234"/>
                <a:gd name="T1" fmla="*/ 17 h 121"/>
                <a:gd name="T2" fmla="*/ 2 w 234"/>
                <a:gd name="T3" fmla="*/ 78 h 121"/>
                <a:gd name="T4" fmla="*/ 26 w 234"/>
                <a:gd name="T5" fmla="*/ 60 h 121"/>
                <a:gd name="T6" fmla="*/ 28 w 234"/>
                <a:gd name="T7" fmla="*/ 107 h 121"/>
                <a:gd name="T8" fmla="*/ 53 w 234"/>
                <a:gd name="T9" fmla="*/ 81 h 121"/>
                <a:gd name="T10" fmla="*/ 61 w 234"/>
                <a:gd name="T11" fmla="*/ 115 h 121"/>
                <a:gd name="T12" fmla="*/ 72 w 234"/>
                <a:gd name="T13" fmla="*/ 67 h 121"/>
                <a:gd name="T14" fmla="*/ 94 w 234"/>
                <a:gd name="T15" fmla="*/ 117 h 121"/>
                <a:gd name="T16" fmla="*/ 101 w 234"/>
                <a:gd name="T17" fmla="*/ 76 h 121"/>
                <a:gd name="T18" fmla="*/ 134 w 234"/>
                <a:gd name="T19" fmla="*/ 121 h 121"/>
                <a:gd name="T20" fmla="*/ 134 w 234"/>
                <a:gd name="T21" fmla="*/ 72 h 121"/>
                <a:gd name="T22" fmla="*/ 158 w 234"/>
                <a:gd name="T23" fmla="*/ 98 h 121"/>
                <a:gd name="T24" fmla="*/ 169 w 234"/>
                <a:gd name="T25" fmla="*/ 62 h 121"/>
                <a:gd name="T26" fmla="*/ 205 w 234"/>
                <a:gd name="T27" fmla="*/ 105 h 121"/>
                <a:gd name="T28" fmla="*/ 202 w 234"/>
                <a:gd name="T29" fmla="*/ 52 h 121"/>
                <a:gd name="T30" fmla="*/ 233 w 234"/>
                <a:gd name="T31" fmla="*/ 79 h 121"/>
                <a:gd name="T32" fmla="*/ 205 w 234"/>
                <a:gd name="T33" fmla="*/ 38 h 121"/>
                <a:gd name="T34" fmla="*/ 107 w 234"/>
                <a:gd name="T35" fmla="*/ 0 h 121"/>
                <a:gd name="T36" fmla="*/ 35 w 234"/>
                <a:gd name="T37" fmla="*/ 17 h 121"/>
                <a:gd name="T38" fmla="*/ 35 w 234"/>
                <a:gd name="T39" fmla="*/ 1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4" h="121">
                  <a:moveTo>
                    <a:pt x="35" y="17"/>
                  </a:moveTo>
                  <a:cubicBezTo>
                    <a:pt x="30" y="22"/>
                    <a:pt x="0" y="52"/>
                    <a:pt x="2" y="78"/>
                  </a:cubicBezTo>
                  <a:cubicBezTo>
                    <a:pt x="12" y="65"/>
                    <a:pt x="26" y="60"/>
                    <a:pt x="26" y="60"/>
                  </a:cubicBezTo>
                  <a:cubicBezTo>
                    <a:pt x="26" y="60"/>
                    <a:pt x="19" y="79"/>
                    <a:pt x="28" y="107"/>
                  </a:cubicBezTo>
                  <a:cubicBezTo>
                    <a:pt x="35" y="89"/>
                    <a:pt x="53" y="81"/>
                    <a:pt x="53" y="81"/>
                  </a:cubicBezTo>
                  <a:cubicBezTo>
                    <a:pt x="53" y="81"/>
                    <a:pt x="61" y="107"/>
                    <a:pt x="61" y="115"/>
                  </a:cubicBezTo>
                  <a:cubicBezTo>
                    <a:pt x="79" y="94"/>
                    <a:pt x="72" y="67"/>
                    <a:pt x="72" y="67"/>
                  </a:cubicBezTo>
                  <a:cubicBezTo>
                    <a:pt x="72" y="67"/>
                    <a:pt x="94" y="107"/>
                    <a:pt x="94" y="117"/>
                  </a:cubicBezTo>
                  <a:cubicBezTo>
                    <a:pt x="111" y="103"/>
                    <a:pt x="101" y="76"/>
                    <a:pt x="101" y="76"/>
                  </a:cubicBezTo>
                  <a:cubicBezTo>
                    <a:pt x="101" y="76"/>
                    <a:pt x="134" y="112"/>
                    <a:pt x="134" y="121"/>
                  </a:cubicBezTo>
                  <a:cubicBezTo>
                    <a:pt x="151" y="105"/>
                    <a:pt x="137" y="79"/>
                    <a:pt x="134" y="72"/>
                  </a:cubicBezTo>
                  <a:cubicBezTo>
                    <a:pt x="130" y="65"/>
                    <a:pt x="157" y="79"/>
                    <a:pt x="158" y="98"/>
                  </a:cubicBezTo>
                  <a:cubicBezTo>
                    <a:pt x="179" y="94"/>
                    <a:pt x="169" y="62"/>
                    <a:pt x="169" y="62"/>
                  </a:cubicBezTo>
                  <a:cubicBezTo>
                    <a:pt x="169" y="62"/>
                    <a:pt x="202" y="79"/>
                    <a:pt x="205" y="105"/>
                  </a:cubicBezTo>
                  <a:cubicBezTo>
                    <a:pt x="226" y="94"/>
                    <a:pt x="202" y="52"/>
                    <a:pt x="202" y="52"/>
                  </a:cubicBezTo>
                  <a:cubicBezTo>
                    <a:pt x="202" y="52"/>
                    <a:pt x="231" y="72"/>
                    <a:pt x="233" y="79"/>
                  </a:cubicBezTo>
                  <a:cubicBezTo>
                    <a:pt x="234" y="52"/>
                    <a:pt x="219" y="48"/>
                    <a:pt x="205" y="38"/>
                  </a:cubicBezTo>
                  <a:cubicBezTo>
                    <a:pt x="191" y="27"/>
                    <a:pt x="107" y="0"/>
                    <a:pt x="107" y="0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94" name="Vrije vorm 10"/>
            <p:cNvSpPr>
              <a:spLocks/>
            </p:cNvSpPr>
            <p:nvPr/>
          </p:nvSpPr>
          <p:spPr bwMode="auto">
            <a:xfrm>
              <a:off x="3124" y="1939"/>
              <a:ext cx="1417" cy="763"/>
            </a:xfrm>
            <a:custGeom>
              <a:avLst/>
              <a:gdLst>
                <a:gd name="T0" fmla="*/ 576 w 600"/>
                <a:gd name="T1" fmla="*/ 6 h 323"/>
                <a:gd name="T2" fmla="*/ 351 w 600"/>
                <a:gd name="T3" fmla="*/ 2 h 323"/>
                <a:gd name="T4" fmla="*/ 249 w 600"/>
                <a:gd name="T5" fmla="*/ 0 h 323"/>
                <a:gd name="T6" fmla="*/ 128 w 600"/>
                <a:gd name="T7" fmla="*/ 8 h 323"/>
                <a:gd name="T8" fmla="*/ 19 w 600"/>
                <a:gd name="T9" fmla="*/ 13 h 323"/>
                <a:gd name="T10" fmla="*/ 15 w 600"/>
                <a:gd name="T11" fmla="*/ 79 h 323"/>
                <a:gd name="T12" fmla="*/ 204 w 600"/>
                <a:gd name="T13" fmla="*/ 76 h 323"/>
                <a:gd name="T14" fmla="*/ 194 w 600"/>
                <a:gd name="T15" fmla="*/ 251 h 323"/>
                <a:gd name="T16" fmla="*/ 210 w 600"/>
                <a:gd name="T17" fmla="*/ 258 h 323"/>
                <a:gd name="T18" fmla="*/ 198 w 600"/>
                <a:gd name="T19" fmla="*/ 279 h 323"/>
                <a:gd name="T20" fmla="*/ 235 w 600"/>
                <a:gd name="T21" fmla="*/ 275 h 323"/>
                <a:gd name="T22" fmla="*/ 238 w 600"/>
                <a:gd name="T23" fmla="*/ 323 h 323"/>
                <a:gd name="T24" fmla="*/ 305 w 600"/>
                <a:gd name="T25" fmla="*/ 292 h 323"/>
                <a:gd name="T26" fmla="*/ 321 w 600"/>
                <a:gd name="T27" fmla="*/ 318 h 323"/>
                <a:gd name="T28" fmla="*/ 361 w 600"/>
                <a:gd name="T29" fmla="*/ 290 h 323"/>
                <a:gd name="T30" fmla="*/ 398 w 600"/>
                <a:gd name="T31" fmla="*/ 316 h 323"/>
                <a:gd name="T32" fmla="*/ 405 w 600"/>
                <a:gd name="T33" fmla="*/ 285 h 323"/>
                <a:gd name="T34" fmla="*/ 435 w 600"/>
                <a:gd name="T35" fmla="*/ 292 h 323"/>
                <a:gd name="T36" fmla="*/ 412 w 600"/>
                <a:gd name="T37" fmla="*/ 264 h 323"/>
                <a:gd name="T38" fmla="*/ 417 w 600"/>
                <a:gd name="T39" fmla="*/ 261 h 323"/>
                <a:gd name="T40" fmla="*/ 417 w 600"/>
                <a:gd name="T41" fmla="*/ 74 h 323"/>
                <a:gd name="T42" fmla="*/ 584 w 600"/>
                <a:gd name="T43" fmla="*/ 65 h 323"/>
                <a:gd name="T44" fmla="*/ 576 w 600"/>
                <a:gd name="T45" fmla="*/ 6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0" h="323">
                  <a:moveTo>
                    <a:pt x="576" y="6"/>
                  </a:moveTo>
                  <a:cubicBezTo>
                    <a:pt x="553" y="3"/>
                    <a:pt x="351" y="2"/>
                    <a:pt x="351" y="2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128" y="8"/>
                    <a:pt x="40" y="2"/>
                    <a:pt x="19" y="13"/>
                  </a:cubicBezTo>
                  <a:cubicBezTo>
                    <a:pt x="3" y="21"/>
                    <a:pt x="0" y="54"/>
                    <a:pt x="15" y="79"/>
                  </a:cubicBezTo>
                  <a:cubicBezTo>
                    <a:pt x="33" y="108"/>
                    <a:pt x="196" y="62"/>
                    <a:pt x="204" y="76"/>
                  </a:cubicBezTo>
                  <a:cubicBezTo>
                    <a:pt x="216" y="97"/>
                    <a:pt x="166" y="229"/>
                    <a:pt x="194" y="251"/>
                  </a:cubicBezTo>
                  <a:cubicBezTo>
                    <a:pt x="197" y="254"/>
                    <a:pt x="203" y="256"/>
                    <a:pt x="210" y="258"/>
                  </a:cubicBezTo>
                  <a:cubicBezTo>
                    <a:pt x="201" y="266"/>
                    <a:pt x="195" y="274"/>
                    <a:pt x="198" y="279"/>
                  </a:cubicBezTo>
                  <a:cubicBezTo>
                    <a:pt x="213" y="271"/>
                    <a:pt x="228" y="269"/>
                    <a:pt x="235" y="275"/>
                  </a:cubicBezTo>
                  <a:cubicBezTo>
                    <a:pt x="233" y="287"/>
                    <a:pt x="228" y="318"/>
                    <a:pt x="238" y="323"/>
                  </a:cubicBezTo>
                  <a:cubicBezTo>
                    <a:pt x="252" y="311"/>
                    <a:pt x="288" y="287"/>
                    <a:pt x="305" y="292"/>
                  </a:cubicBezTo>
                  <a:cubicBezTo>
                    <a:pt x="313" y="294"/>
                    <a:pt x="318" y="306"/>
                    <a:pt x="321" y="318"/>
                  </a:cubicBezTo>
                  <a:cubicBezTo>
                    <a:pt x="333" y="321"/>
                    <a:pt x="349" y="290"/>
                    <a:pt x="361" y="290"/>
                  </a:cubicBezTo>
                  <a:cubicBezTo>
                    <a:pt x="373" y="290"/>
                    <a:pt x="388" y="299"/>
                    <a:pt x="398" y="316"/>
                  </a:cubicBezTo>
                  <a:cubicBezTo>
                    <a:pt x="405" y="314"/>
                    <a:pt x="411" y="300"/>
                    <a:pt x="405" y="285"/>
                  </a:cubicBezTo>
                  <a:cubicBezTo>
                    <a:pt x="411" y="280"/>
                    <a:pt x="422" y="286"/>
                    <a:pt x="435" y="292"/>
                  </a:cubicBezTo>
                  <a:cubicBezTo>
                    <a:pt x="439" y="284"/>
                    <a:pt x="424" y="272"/>
                    <a:pt x="412" y="264"/>
                  </a:cubicBezTo>
                  <a:cubicBezTo>
                    <a:pt x="414" y="263"/>
                    <a:pt x="416" y="262"/>
                    <a:pt x="417" y="261"/>
                  </a:cubicBezTo>
                  <a:cubicBezTo>
                    <a:pt x="445" y="234"/>
                    <a:pt x="405" y="112"/>
                    <a:pt x="417" y="74"/>
                  </a:cubicBezTo>
                  <a:cubicBezTo>
                    <a:pt x="425" y="50"/>
                    <a:pt x="570" y="132"/>
                    <a:pt x="584" y="65"/>
                  </a:cubicBezTo>
                  <a:cubicBezTo>
                    <a:pt x="587" y="51"/>
                    <a:pt x="600" y="8"/>
                    <a:pt x="57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95" name="Vrije vorm 11"/>
            <p:cNvSpPr>
              <a:spLocks/>
            </p:cNvSpPr>
            <p:nvPr/>
          </p:nvSpPr>
          <p:spPr bwMode="auto">
            <a:xfrm>
              <a:off x="4453" y="1967"/>
              <a:ext cx="251" cy="175"/>
            </a:xfrm>
            <a:custGeom>
              <a:avLst/>
              <a:gdLst>
                <a:gd name="T0" fmla="*/ 16 w 106"/>
                <a:gd name="T1" fmla="*/ 4 h 74"/>
                <a:gd name="T2" fmla="*/ 95 w 106"/>
                <a:gd name="T3" fmla="*/ 18 h 74"/>
                <a:gd name="T4" fmla="*/ 66 w 106"/>
                <a:gd name="T5" fmla="*/ 21 h 74"/>
                <a:gd name="T6" fmla="*/ 106 w 106"/>
                <a:gd name="T7" fmla="*/ 53 h 74"/>
                <a:gd name="T8" fmla="*/ 53 w 106"/>
                <a:gd name="T9" fmla="*/ 39 h 74"/>
                <a:gd name="T10" fmla="*/ 80 w 106"/>
                <a:gd name="T11" fmla="*/ 74 h 74"/>
                <a:gd name="T12" fmla="*/ 16 w 106"/>
                <a:gd name="T13" fmla="*/ 46 h 74"/>
                <a:gd name="T14" fmla="*/ 18 w 106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74">
                  <a:moveTo>
                    <a:pt x="16" y="4"/>
                  </a:moveTo>
                  <a:cubicBezTo>
                    <a:pt x="16" y="4"/>
                    <a:pt x="69" y="0"/>
                    <a:pt x="95" y="18"/>
                  </a:cubicBezTo>
                  <a:cubicBezTo>
                    <a:pt x="76" y="18"/>
                    <a:pt x="66" y="21"/>
                    <a:pt x="66" y="21"/>
                  </a:cubicBezTo>
                  <a:cubicBezTo>
                    <a:pt x="66" y="21"/>
                    <a:pt x="104" y="34"/>
                    <a:pt x="106" y="53"/>
                  </a:cubicBezTo>
                  <a:cubicBezTo>
                    <a:pt x="83" y="42"/>
                    <a:pt x="53" y="39"/>
                    <a:pt x="53" y="39"/>
                  </a:cubicBezTo>
                  <a:cubicBezTo>
                    <a:pt x="53" y="39"/>
                    <a:pt x="78" y="56"/>
                    <a:pt x="80" y="74"/>
                  </a:cubicBezTo>
                  <a:cubicBezTo>
                    <a:pt x="57" y="63"/>
                    <a:pt x="31" y="48"/>
                    <a:pt x="16" y="46"/>
                  </a:cubicBezTo>
                  <a:cubicBezTo>
                    <a:pt x="0" y="44"/>
                    <a:pt x="18" y="9"/>
                    <a:pt x="18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96" name="Vrije vorm 12"/>
            <p:cNvSpPr>
              <a:spLocks/>
            </p:cNvSpPr>
            <p:nvPr/>
          </p:nvSpPr>
          <p:spPr bwMode="auto">
            <a:xfrm>
              <a:off x="2968" y="1967"/>
              <a:ext cx="248" cy="175"/>
            </a:xfrm>
            <a:custGeom>
              <a:avLst/>
              <a:gdLst>
                <a:gd name="T0" fmla="*/ 89 w 105"/>
                <a:gd name="T1" fmla="*/ 4 h 74"/>
                <a:gd name="T2" fmla="*/ 10 w 105"/>
                <a:gd name="T3" fmla="*/ 18 h 74"/>
                <a:gd name="T4" fmla="*/ 40 w 105"/>
                <a:gd name="T5" fmla="*/ 21 h 74"/>
                <a:gd name="T6" fmla="*/ 0 w 105"/>
                <a:gd name="T7" fmla="*/ 53 h 74"/>
                <a:gd name="T8" fmla="*/ 52 w 105"/>
                <a:gd name="T9" fmla="*/ 39 h 74"/>
                <a:gd name="T10" fmla="*/ 26 w 105"/>
                <a:gd name="T11" fmla="*/ 74 h 74"/>
                <a:gd name="T12" fmla="*/ 89 w 105"/>
                <a:gd name="T13" fmla="*/ 46 h 74"/>
                <a:gd name="T14" fmla="*/ 87 w 105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89" y="4"/>
                  </a:moveTo>
                  <a:cubicBezTo>
                    <a:pt x="89" y="4"/>
                    <a:pt x="37" y="0"/>
                    <a:pt x="10" y="18"/>
                  </a:cubicBezTo>
                  <a:cubicBezTo>
                    <a:pt x="30" y="18"/>
                    <a:pt x="40" y="21"/>
                    <a:pt x="40" y="21"/>
                  </a:cubicBezTo>
                  <a:cubicBezTo>
                    <a:pt x="40" y="21"/>
                    <a:pt x="2" y="34"/>
                    <a:pt x="0" y="53"/>
                  </a:cubicBezTo>
                  <a:cubicBezTo>
                    <a:pt x="23" y="42"/>
                    <a:pt x="52" y="39"/>
                    <a:pt x="52" y="39"/>
                  </a:cubicBezTo>
                  <a:cubicBezTo>
                    <a:pt x="52" y="39"/>
                    <a:pt x="28" y="56"/>
                    <a:pt x="26" y="74"/>
                  </a:cubicBezTo>
                  <a:cubicBezTo>
                    <a:pt x="49" y="63"/>
                    <a:pt x="73" y="48"/>
                    <a:pt x="89" y="46"/>
                  </a:cubicBezTo>
                  <a:cubicBezTo>
                    <a:pt x="105" y="44"/>
                    <a:pt x="87" y="9"/>
                    <a:pt x="87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97" name="Vrije vorm 13"/>
            <p:cNvSpPr>
              <a:spLocks/>
            </p:cNvSpPr>
            <p:nvPr/>
          </p:nvSpPr>
          <p:spPr bwMode="auto">
            <a:xfrm>
              <a:off x="3549" y="1495"/>
              <a:ext cx="548" cy="557"/>
            </a:xfrm>
            <a:custGeom>
              <a:avLst/>
              <a:gdLst>
                <a:gd name="T0" fmla="*/ 116 w 232"/>
                <a:gd name="T1" fmla="*/ 5 h 236"/>
                <a:gd name="T2" fmla="*/ 13 w 232"/>
                <a:gd name="T3" fmla="*/ 119 h 236"/>
                <a:gd name="T4" fmla="*/ 227 w 232"/>
                <a:gd name="T5" fmla="*/ 111 h 236"/>
                <a:gd name="T6" fmla="*/ 116 w 232"/>
                <a:gd name="T7" fmla="*/ 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236">
                  <a:moveTo>
                    <a:pt x="116" y="5"/>
                  </a:moveTo>
                  <a:cubicBezTo>
                    <a:pt x="70" y="8"/>
                    <a:pt x="0" y="2"/>
                    <a:pt x="13" y="119"/>
                  </a:cubicBezTo>
                  <a:cubicBezTo>
                    <a:pt x="26" y="236"/>
                    <a:pt x="232" y="199"/>
                    <a:pt x="227" y="111"/>
                  </a:cubicBezTo>
                  <a:cubicBezTo>
                    <a:pt x="221" y="23"/>
                    <a:pt x="198" y="0"/>
                    <a:pt x="116" y="5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98" name="Vrije vorm 14"/>
            <p:cNvSpPr>
              <a:spLocks/>
            </p:cNvSpPr>
            <p:nvPr/>
          </p:nvSpPr>
          <p:spPr bwMode="auto">
            <a:xfrm>
              <a:off x="3572" y="1889"/>
              <a:ext cx="567" cy="208"/>
            </a:xfrm>
            <a:custGeom>
              <a:avLst/>
              <a:gdLst>
                <a:gd name="T0" fmla="*/ 89 w 240"/>
                <a:gd name="T1" fmla="*/ 0 h 88"/>
                <a:gd name="T2" fmla="*/ 9 w 240"/>
                <a:gd name="T3" fmla="*/ 49 h 88"/>
                <a:gd name="T4" fmla="*/ 69 w 240"/>
                <a:gd name="T5" fmla="*/ 33 h 88"/>
                <a:gd name="T6" fmla="*/ 70 w 240"/>
                <a:gd name="T7" fmla="*/ 88 h 88"/>
                <a:gd name="T8" fmla="*/ 116 w 240"/>
                <a:gd name="T9" fmla="*/ 37 h 88"/>
                <a:gd name="T10" fmla="*/ 155 w 240"/>
                <a:gd name="T11" fmla="*/ 84 h 88"/>
                <a:gd name="T12" fmla="*/ 171 w 240"/>
                <a:gd name="T13" fmla="*/ 31 h 88"/>
                <a:gd name="T14" fmla="*/ 240 w 240"/>
                <a:gd name="T15" fmla="*/ 46 h 88"/>
                <a:gd name="T16" fmla="*/ 151 w 240"/>
                <a:gd name="T17" fmla="*/ 0 h 88"/>
                <a:gd name="T18" fmla="*/ 89 w 240"/>
                <a:gd name="T19" fmla="*/ 0 h 88"/>
                <a:gd name="T20" fmla="*/ 89 w 240"/>
                <a:gd name="T2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88">
                  <a:moveTo>
                    <a:pt x="89" y="0"/>
                  </a:moveTo>
                  <a:cubicBezTo>
                    <a:pt x="89" y="0"/>
                    <a:pt x="0" y="22"/>
                    <a:pt x="9" y="49"/>
                  </a:cubicBezTo>
                  <a:cubicBezTo>
                    <a:pt x="31" y="39"/>
                    <a:pt x="41" y="26"/>
                    <a:pt x="69" y="33"/>
                  </a:cubicBezTo>
                  <a:cubicBezTo>
                    <a:pt x="60" y="45"/>
                    <a:pt x="64" y="72"/>
                    <a:pt x="70" y="88"/>
                  </a:cubicBezTo>
                  <a:cubicBezTo>
                    <a:pt x="83" y="64"/>
                    <a:pt x="98" y="46"/>
                    <a:pt x="116" y="37"/>
                  </a:cubicBezTo>
                  <a:cubicBezTo>
                    <a:pt x="130" y="47"/>
                    <a:pt x="146" y="64"/>
                    <a:pt x="155" y="84"/>
                  </a:cubicBezTo>
                  <a:cubicBezTo>
                    <a:pt x="164" y="68"/>
                    <a:pt x="166" y="50"/>
                    <a:pt x="171" y="31"/>
                  </a:cubicBezTo>
                  <a:cubicBezTo>
                    <a:pt x="197" y="34"/>
                    <a:pt x="227" y="41"/>
                    <a:pt x="240" y="46"/>
                  </a:cubicBezTo>
                  <a:cubicBezTo>
                    <a:pt x="201" y="5"/>
                    <a:pt x="151" y="0"/>
                    <a:pt x="151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99" name="Vrije vorm 15"/>
            <p:cNvSpPr>
              <a:spLocks/>
            </p:cNvSpPr>
            <p:nvPr/>
          </p:nvSpPr>
          <p:spPr bwMode="auto">
            <a:xfrm>
              <a:off x="3464" y="1107"/>
              <a:ext cx="756" cy="591"/>
            </a:xfrm>
            <a:custGeom>
              <a:avLst/>
              <a:gdLst>
                <a:gd name="T0" fmla="*/ 0 w 320"/>
                <a:gd name="T1" fmla="*/ 208 h 250"/>
                <a:gd name="T2" fmla="*/ 91 w 320"/>
                <a:gd name="T3" fmla="*/ 215 h 250"/>
                <a:gd name="T4" fmla="*/ 305 w 320"/>
                <a:gd name="T5" fmla="*/ 191 h 250"/>
                <a:gd name="T6" fmla="*/ 211 w 320"/>
                <a:gd name="T7" fmla="*/ 160 h 250"/>
                <a:gd name="T8" fmla="*/ 211 w 320"/>
                <a:gd name="T9" fmla="*/ 107 h 250"/>
                <a:gd name="T10" fmla="*/ 247 w 320"/>
                <a:gd name="T11" fmla="*/ 58 h 250"/>
                <a:gd name="T12" fmla="*/ 320 w 320"/>
                <a:gd name="T13" fmla="*/ 83 h 250"/>
                <a:gd name="T14" fmla="*/ 226 w 320"/>
                <a:gd name="T15" fmla="*/ 17 h 250"/>
                <a:gd name="T16" fmla="*/ 109 w 320"/>
                <a:gd name="T17" fmla="*/ 101 h 250"/>
                <a:gd name="T18" fmla="*/ 97 w 320"/>
                <a:gd name="T19" fmla="*/ 162 h 250"/>
                <a:gd name="T20" fmla="*/ 0 w 320"/>
                <a:gd name="T21" fmla="*/ 208 h 250"/>
                <a:gd name="T22" fmla="*/ 0 w 320"/>
                <a:gd name="T23" fmla="*/ 20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0" h="250">
                  <a:moveTo>
                    <a:pt x="0" y="208"/>
                  </a:moveTo>
                  <a:cubicBezTo>
                    <a:pt x="32" y="230"/>
                    <a:pt x="62" y="219"/>
                    <a:pt x="91" y="215"/>
                  </a:cubicBezTo>
                  <a:cubicBezTo>
                    <a:pt x="165" y="205"/>
                    <a:pt x="267" y="250"/>
                    <a:pt x="305" y="191"/>
                  </a:cubicBezTo>
                  <a:cubicBezTo>
                    <a:pt x="278" y="179"/>
                    <a:pt x="211" y="160"/>
                    <a:pt x="211" y="160"/>
                  </a:cubicBezTo>
                  <a:cubicBezTo>
                    <a:pt x="211" y="160"/>
                    <a:pt x="203" y="123"/>
                    <a:pt x="211" y="107"/>
                  </a:cubicBezTo>
                  <a:cubicBezTo>
                    <a:pt x="217" y="94"/>
                    <a:pt x="210" y="68"/>
                    <a:pt x="247" y="58"/>
                  </a:cubicBezTo>
                  <a:cubicBezTo>
                    <a:pt x="284" y="47"/>
                    <a:pt x="320" y="83"/>
                    <a:pt x="320" y="83"/>
                  </a:cubicBezTo>
                  <a:cubicBezTo>
                    <a:pt x="320" y="83"/>
                    <a:pt x="272" y="26"/>
                    <a:pt x="226" y="17"/>
                  </a:cubicBezTo>
                  <a:cubicBezTo>
                    <a:pt x="136" y="0"/>
                    <a:pt x="119" y="61"/>
                    <a:pt x="109" y="101"/>
                  </a:cubicBezTo>
                  <a:cubicBezTo>
                    <a:pt x="104" y="123"/>
                    <a:pt x="97" y="162"/>
                    <a:pt x="97" y="162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8"/>
                    <a:pt x="0" y="208"/>
                    <a:pt x="0" y="2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300" name="Vrije vorm 16"/>
            <p:cNvSpPr>
              <a:spLocks/>
            </p:cNvSpPr>
            <p:nvPr/>
          </p:nvSpPr>
          <p:spPr bwMode="auto">
            <a:xfrm>
              <a:off x="3686" y="1665"/>
              <a:ext cx="113" cy="64"/>
            </a:xfrm>
            <a:custGeom>
              <a:avLst/>
              <a:gdLst>
                <a:gd name="T0" fmla="*/ 12 w 48"/>
                <a:gd name="T1" fmla="*/ 0 h 27"/>
                <a:gd name="T2" fmla="*/ 26 w 48"/>
                <a:gd name="T3" fmla="*/ 27 h 27"/>
                <a:gd name="T4" fmla="*/ 42 w 48"/>
                <a:gd name="T5" fmla="*/ 0 h 27"/>
                <a:gd name="T6" fmla="*/ 24 w 48"/>
                <a:gd name="T7" fmla="*/ 22 h 27"/>
                <a:gd name="T8" fmla="*/ 12 w 48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7">
                  <a:moveTo>
                    <a:pt x="12" y="0"/>
                  </a:moveTo>
                  <a:cubicBezTo>
                    <a:pt x="12" y="0"/>
                    <a:pt x="0" y="27"/>
                    <a:pt x="26" y="27"/>
                  </a:cubicBezTo>
                  <a:cubicBezTo>
                    <a:pt x="48" y="27"/>
                    <a:pt x="42" y="0"/>
                    <a:pt x="42" y="0"/>
                  </a:cubicBezTo>
                  <a:cubicBezTo>
                    <a:pt x="42" y="0"/>
                    <a:pt x="38" y="23"/>
                    <a:pt x="24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301" name="Vrije vorm 17"/>
            <p:cNvSpPr>
              <a:spLocks/>
            </p:cNvSpPr>
            <p:nvPr/>
          </p:nvSpPr>
          <p:spPr bwMode="auto">
            <a:xfrm>
              <a:off x="3839" y="1665"/>
              <a:ext cx="118" cy="64"/>
            </a:xfrm>
            <a:custGeom>
              <a:avLst/>
              <a:gdLst>
                <a:gd name="T0" fmla="*/ 12 w 50"/>
                <a:gd name="T1" fmla="*/ 0 h 27"/>
                <a:gd name="T2" fmla="*/ 28 w 50"/>
                <a:gd name="T3" fmla="*/ 27 h 27"/>
                <a:gd name="T4" fmla="*/ 43 w 50"/>
                <a:gd name="T5" fmla="*/ 0 h 27"/>
                <a:gd name="T6" fmla="*/ 25 w 50"/>
                <a:gd name="T7" fmla="*/ 22 h 27"/>
                <a:gd name="T8" fmla="*/ 12 w 5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7">
                  <a:moveTo>
                    <a:pt x="12" y="0"/>
                  </a:moveTo>
                  <a:cubicBezTo>
                    <a:pt x="12" y="0"/>
                    <a:pt x="0" y="27"/>
                    <a:pt x="28" y="27"/>
                  </a:cubicBezTo>
                  <a:cubicBezTo>
                    <a:pt x="50" y="27"/>
                    <a:pt x="43" y="0"/>
                    <a:pt x="43" y="0"/>
                  </a:cubicBezTo>
                  <a:cubicBezTo>
                    <a:pt x="43" y="0"/>
                    <a:pt x="39" y="23"/>
                    <a:pt x="25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302" name="Vrije vorm 18"/>
            <p:cNvSpPr>
              <a:spLocks/>
            </p:cNvSpPr>
            <p:nvPr/>
          </p:nvSpPr>
          <p:spPr bwMode="auto">
            <a:xfrm>
              <a:off x="3551" y="1717"/>
              <a:ext cx="534" cy="231"/>
            </a:xfrm>
            <a:custGeom>
              <a:avLst/>
              <a:gdLst>
                <a:gd name="T0" fmla="*/ 226 w 226"/>
                <a:gd name="T1" fmla="*/ 30 h 98"/>
                <a:gd name="T2" fmla="*/ 153 w 226"/>
                <a:gd name="T3" fmla="*/ 91 h 98"/>
                <a:gd name="T4" fmla="*/ 23 w 226"/>
                <a:gd name="T5" fmla="*/ 57 h 98"/>
                <a:gd name="T6" fmla="*/ 9 w 226"/>
                <a:gd name="T7" fmla="*/ 0 h 98"/>
                <a:gd name="T8" fmla="*/ 64 w 226"/>
                <a:gd name="T9" fmla="*/ 76 h 98"/>
                <a:gd name="T10" fmla="*/ 176 w 226"/>
                <a:gd name="T11" fmla="*/ 74 h 98"/>
                <a:gd name="T12" fmla="*/ 226 w 226"/>
                <a:gd name="T13" fmla="*/ 3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98">
                  <a:moveTo>
                    <a:pt x="226" y="30"/>
                  </a:moveTo>
                  <a:cubicBezTo>
                    <a:pt x="226" y="30"/>
                    <a:pt x="211" y="89"/>
                    <a:pt x="153" y="91"/>
                  </a:cubicBezTo>
                  <a:cubicBezTo>
                    <a:pt x="104" y="94"/>
                    <a:pt x="51" y="98"/>
                    <a:pt x="23" y="57"/>
                  </a:cubicBezTo>
                  <a:cubicBezTo>
                    <a:pt x="0" y="25"/>
                    <a:pt x="9" y="0"/>
                    <a:pt x="9" y="0"/>
                  </a:cubicBezTo>
                  <a:cubicBezTo>
                    <a:pt x="9" y="0"/>
                    <a:pt x="13" y="63"/>
                    <a:pt x="64" y="76"/>
                  </a:cubicBezTo>
                  <a:cubicBezTo>
                    <a:pt x="104" y="86"/>
                    <a:pt x="149" y="80"/>
                    <a:pt x="176" y="74"/>
                  </a:cubicBezTo>
                  <a:cubicBezTo>
                    <a:pt x="205" y="68"/>
                    <a:pt x="226" y="30"/>
                    <a:pt x="226" y="30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303" name="Vrije vorm 19"/>
            <p:cNvSpPr>
              <a:spLocks/>
            </p:cNvSpPr>
            <p:nvPr/>
          </p:nvSpPr>
          <p:spPr bwMode="auto">
            <a:xfrm>
              <a:off x="3662" y="1771"/>
              <a:ext cx="357" cy="54"/>
            </a:xfrm>
            <a:custGeom>
              <a:avLst/>
              <a:gdLst>
                <a:gd name="T0" fmla="*/ 8 w 151"/>
                <a:gd name="T1" fmla="*/ 7 h 23"/>
                <a:gd name="T2" fmla="*/ 78 w 151"/>
                <a:gd name="T3" fmla="*/ 14 h 23"/>
                <a:gd name="T4" fmla="*/ 142 w 151"/>
                <a:gd name="T5" fmla="*/ 0 h 23"/>
                <a:gd name="T6" fmla="*/ 151 w 151"/>
                <a:gd name="T7" fmla="*/ 0 h 23"/>
                <a:gd name="T8" fmla="*/ 80 w 151"/>
                <a:gd name="T9" fmla="*/ 23 h 23"/>
                <a:gd name="T10" fmla="*/ 0 w 151"/>
                <a:gd name="T11" fmla="*/ 9 h 23"/>
                <a:gd name="T12" fmla="*/ 8 w 151"/>
                <a:gd name="T13" fmla="*/ 7 h 23"/>
                <a:gd name="T14" fmla="*/ 8 w 151"/>
                <a:gd name="T1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23">
                  <a:moveTo>
                    <a:pt x="8" y="7"/>
                  </a:moveTo>
                  <a:cubicBezTo>
                    <a:pt x="8" y="7"/>
                    <a:pt x="34" y="16"/>
                    <a:pt x="78" y="14"/>
                  </a:cubicBezTo>
                  <a:cubicBezTo>
                    <a:pt x="123" y="13"/>
                    <a:pt x="142" y="0"/>
                    <a:pt x="142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17" y="23"/>
                    <a:pt x="80" y="23"/>
                  </a:cubicBezTo>
                  <a:cubicBezTo>
                    <a:pt x="43" y="23"/>
                    <a:pt x="0" y="9"/>
                    <a:pt x="0" y="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304" name="Vrije vorm 20"/>
            <p:cNvSpPr>
              <a:spLocks/>
            </p:cNvSpPr>
            <p:nvPr/>
          </p:nvSpPr>
          <p:spPr bwMode="auto">
            <a:xfrm>
              <a:off x="3957" y="1710"/>
              <a:ext cx="104" cy="94"/>
            </a:xfrm>
            <a:custGeom>
              <a:avLst/>
              <a:gdLst>
                <a:gd name="T0" fmla="*/ 26 w 44"/>
                <a:gd name="T1" fmla="*/ 6 h 40"/>
                <a:gd name="T2" fmla="*/ 7 w 44"/>
                <a:gd name="T3" fmla="*/ 13 h 40"/>
                <a:gd name="T4" fmla="*/ 20 w 44"/>
                <a:gd name="T5" fmla="*/ 39 h 40"/>
                <a:gd name="T6" fmla="*/ 26 w 44"/>
                <a:gd name="T7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40">
                  <a:moveTo>
                    <a:pt x="26" y="6"/>
                  </a:moveTo>
                  <a:cubicBezTo>
                    <a:pt x="26" y="6"/>
                    <a:pt x="15" y="0"/>
                    <a:pt x="7" y="13"/>
                  </a:cubicBezTo>
                  <a:cubicBezTo>
                    <a:pt x="0" y="26"/>
                    <a:pt x="6" y="40"/>
                    <a:pt x="20" y="39"/>
                  </a:cubicBezTo>
                  <a:cubicBezTo>
                    <a:pt x="35" y="38"/>
                    <a:pt x="44" y="14"/>
                    <a:pt x="26" y="6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305" name="Vrije vorm 21"/>
            <p:cNvSpPr>
              <a:spLocks/>
            </p:cNvSpPr>
            <p:nvPr/>
          </p:nvSpPr>
          <p:spPr bwMode="auto">
            <a:xfrm>
              <a:off x="3627" y="1731"/>
              <a:ext cx="85" cy="101"/>
            </a:xfrm>
            <a:custGeom>
              <a:avLst/>
              <a:gdLst>
                <a:gd name="T0" fmla="*/ 13 w 36"/>
                <a:gd name="T1" fmla="*/ 2 h 43"/>
                <a:gd name="T2" fmla="*/ 0 w 36"/>
                <a:gd name="T3" fmla="*/ 18 h 43"/>
                <a:gd name="T4" fmla="*/ 24 w 36"/>
                <a:gd name="T5" fmla="*/ 34 h 43"/>
                <a:gd name="T6" fmla="*/ 13 w 36"/>
                <a:gd name="T7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43">
                  <a:moveTo>
                    <a:pt x="13" y="2"/>
                  </a:moveTo>
                  <a:cubicBezTo>
                    <a:pt x="13" y="2"/>
                    <a:pt x="0" y="2"/>
                    <a:pt x="0" y="18"/>
                  </a:cubicBezTo>
                  <a:cubicBezTo>
                    <a:pt x="0" y="33"/>
                    <a:pt x="12" y="43"/>
                    <a:pt x="24" y="34"/>
                  </a:cubicBezTo>
                  <a:cubicBezTo>
                    <a:pt x="36" y="26"/>
                    <a:pt x="32" y="0"/>
                    <a:pt x="13" y="2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306" name="Vrije vorm 22"/>
            <p:cNvSpPr>
              <a:spLocks/>
            </p:cNvSpPr>
            <p:nvPr/>
          </p:nvSpPr>
          <p:spPr bwMode="auto">
            <a:xfrm>
              <a:off x="3868" y="2154"/>
              <a:ext cx="191" cy="208"/>
            </a:xfrm>
            <a:custGeom>
              <a:avLst/>
              <a:gdLst>
                <a:gd name="T0" fmla="*/ 74 w 81"/>
                <a:gd name="T1" fmla="*/ 3 h 88"/>
                <a:gd name="T2" fmla="*/ 10 w 81"/>
                <a:gd name="T3" fmla="*/ 5 h 88"/>
                <a:gd name="T4" fmla="*/ 12 w 81"/>
                <a:gd name="T5" fmla="*/ 81 h 88"/>
                <a:gd name="T6" fmla="*/ 79 w 81"/>
                <a:gd name="T7" fmla="*/ 73 h 88"/>
                <a:gd name="T8" fmla="*/ 74 w 81"/>
                <a:gd name="T9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8">
                  <a:moveTo>
                    <a:pt x="74" y="3"/>
                  </a:moveTo>
                  <a:cubicBezTo>
                    <a:pt x="74" y="3"/>
                    <a:pt x="12" y="0"/>
                    <a:pt x="10" y="5"/>
                  </a:cubicBezTo>
                  <a:cubicBezTo>
                    <a:pt x="9" y="10"/>
                    <a:pt x="0" y="76"/>
                    <a:pt x="12" y="81"/>
                  </a:cubicBezTo>
                  <a:cubicBezTo>
                    <a:pt x="24" y="87"/>
                    <a:pt x="79" y="88"/>
                    <a:pt x="79" y="73"/>
                  </a:cubicBezTo>
                  <a:cubicBezTo>
                    <a:pt x="79" y="57"/>
                    <a:pt x="81" y="9"/>
                    <a:pt x="74" y="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307" name="Vrije vorm 23"/>
            <p:cNvSpPr>
              <a:spLocks/>
            </p:cNvSpPr>
            <p:nvPr/>
          </p:nvSpPr>
          <p:spPr bwMode="auto">
            <a:xfrm>
              <a:off x="3674" y="1334"/>
              <a:ext cx="300" cy="187"/>
            </a:xfrm>
            <a:custGeom>
              <a:avLst/>
              <a:gdLst>
                <a:gd name="T0" fmla="*/ 9 w 127"/>
                <a:gd name="T1" fmla="*/ 69 h 79"/>
                <a:gd name="T2" fmla="*/ 125 w 127"/>
                <a:gd name="T3" fmla="*/ 65 h 79"/>
                <a:gd name="T4" fmla="*/ 120 w 127"/>
                <a:gd name="T5" fmla="*/ 9 h 79"/>
                <a:gd name="T6" fmla="*/ 21 w 127"/>
                <a:gd name="T7" fmla="*/ 8 h 79"/>
                <a:gd name="T8" fmla="*/ 9 w 127"/>
                <a:gd name="T9" fmla="*/ 6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79">
                  <a:moveTo>
                    <a:pt x="9" y="69"/>
                  </a:moveTo>
                  <a:cubicBezTo>
                    <a:pt x="9" y="69"/>
                    <a:pt x="96" y="79"/>
                    <a:pt x="125" y="65"/>
                  </a:cubicBezTo>
                  <a:cubicBezTo>
                    <a:pt x="127" y="58"/>
                    <a:pt x="123" y="14"/>
                    <a:pt x="120" y="9"/>
                  </a:cubicBezTo>
                  <a:cubicBezTo>
                    <a:pt x="102" y="10"/>
                    <a:pt x="35" y="0"/>
                    <a:pt x="21" y="8"/>
                  </a:cubicBezTo>
                  <a:cubicBezTo>
                    <a:pt x="14" y="11"/>
                    <a:pt x="0" y="58"/>
                    <a:pt x="9" y="6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308" name="Vrije vorm 24"/>
            <p:cNvSpPr>
              <a:spLocks/>
            </p:cNvSpPr>
            <p:nvPr/>
          </p:nvSpPr>
          <p:spPr bwMode="auto">
            <a:xfrm>
              <a:off x="3827" y="2019"/>
              <a:ext cx="29" cy="515"/>
            </a:xfrm>
            <a:custGeom>
              <a:avLst/>
              <a:gdLst>
                <a:gd name="T0" fmla="*/ 10 w 12"/>
                <a:gd name="T1" fmla="*/ 0 h 218"/>
                <a:gd name="T2" fmla="*/ 9 w 12"/>
                <a:gd name="T3" fmla="*/ 27 h 218"/>
                <a:gd name="T4" fmla="*/ 8 w 12"/>
                <a:gd name="T5" fmla="*/ 61 h 218"/>
                <a:gd name="T6" fmla="*/ 8 w 12"/>
                <a:gd name="T7" fmla="*/ 111 h 218"/>
                <a:gd name="T8" fmla="*/ 8 w 12"/>
                <a:gd name="T9" fmla="*/ 161 h 218"/>
                <a:gd name="T10" fmla="*/ 12 w 12"/>
                <a:gd name="T11" fmla="*/ 218 h 218"/>
                <a:gd name="T12" fmla="*/ 1 w 12"/>
                <a:gd name="T13" fmla="*/ 163 h 218"/>
                <a:gd name="T14" fmla="*/ 1 w 12"/>
                <a:gd name="T15" fmla="*/ 65 h 218"/>
                <a:gd name="T16" fmla="*/ 10 w 12"/>
                <a:gd name="T17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18">
                  <a:moveTo>
                    <a:pt x="10" y="0"/>
                  </a:moveTo>
                  <a:cubicBezTo>
                    <a:pt x="10" y="0"/>
                    <a:pt x="11" y="13"/>
                    <a:pt x="9" y="27"/>
                  </a:cubicBezTo>
                  <a:cubicBezTo>
                    <a:pt x="7" y="42"/>
                    <a:pt x="8" y="40"/>
                    <a:pt x="8" y="61"/>
                  </a:cubicBezTo>
                  <a:cubicBezTo>
                    <a:pt x="8" y="82"/>
                    <a:pt x="8" y="93"/>
                    <a:pt x="8" y="111"/>
                  </a:cubicBezTo>
                  <a:cubicBezTo>
                    <a:pt x="8" y="128"/>
                    <a:pt x="8" y="142"/>
                    <a:pt x="8" y="161"/>
                  </a:cubicBezTo>
                  <a:cubicBezTo>
                    <a:pt x="8" y="185"/>
                    <a:pt x="12" y="218"/>
                    <a:pt x="12" y="218"/>
                  </a:cubicBezTo>
                  <a:cubicBezTo>
                    <a:pt x="12" y="218"/>
                    <a:pt x="0" y="205"/>
                    <a:pt x="1" y="163"/>
                  </a:cubicBezTo>
                  <a:cubicBezTo>
                    <a:pt x="3" y="121"/>
                    <a:pt x="1" y="78"/>
                    <a:pt x="1" y="65"/>
                  </a:cubicBezTo>
                  <a:cubicBezTo>
                    <a:pt x="1" y="52"/>
                    <a:pt x="4" y="12"/>
                    <a:pt x="1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309" name="Vrije vorm 25"/>
            <p:cNvSpPr>
              <a:spLocks/>
            </p:cNvSpPr>
            <p:nvPr/>
          </p:nvSpPr>
          <p:spPr bwMode="auto">
            <a:xfrm>
              <a:off x="3638" y="2541"/>
              <a:ext cx="442" cy="61"/>
            </a:xfrm>
            <a:custGeom>
              <a:avLst/>
              <a:gdLst>
                <a:gd name="T0" fmla="*/ 0 w 187"/>
                <a:gd name="T1" fmla="*/ 0 h 26"/>
                <a:gd name="T2" fmla="*/ 187 w 187"/>
                <a:gd name="T3" fmla="*/ 7 h 26"/>
                <a:gd name="T4" fmla="*/ 0 w 18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" h="26">
                  <a:moveTo>
                    <a:pt x="0" y="0"/>
                  </a:moveTo>
                  <a:cubicBezTo>
                    <a:pt x="29" y="4"/>
                    <a:pt x="122" y="19"/>
                    <a:pt x="187" y="7"/>
                  </a:cubicBezTo>
                  <a:cubicBezTo>
                    <a:pt x="154" y="26"/>
                    <a:pt x="5" y="13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</p:grpSp>
      <p:sp>
        <p:nvSpPr>
          <p:cNvPr id="310" name="Vrije vorm 52"/>
          <p:cNvSpPr>
            <a:spLocks/>
          </p:cNvSpPr>
          <p:nvPr/>
        </p:nvSpPr>
        <p:spPr bwMode="auto">
          <a:xfrm>
            <a:off x="0" y="5181600"/>
            <a:ext cx="11163675" cy="1676399"/>
          </a:xfrm>
          <a:custGeom>
            <a:avLst/>
            <a:gdLst/>
            <a:ahLst/>
            <a:cxnLst/>
            <a:rect l="l" t="t" r="r" b="b"/>
            <a:pathLst>
              <a:path w="11770175" h="1788354">
                <a:moveTo>
                  <a:pt x="4772978" y="1"/>
                </a:moveTo>
                <a:cubicBezTo>
                  <a:pt x="7049831" y="-885"/>
                  <a:pt x="9586677" y="653751"/>
                  <a:pt x="11770175" y="1788354"/>
                </a:cubicBezTo>
                <a:lnTo>
                  <a:pt x="0" y="1788354"/>
                </a:lnTo>
                <a:cubicBezTo>
                  <a:pt x="0" y="1702293"/>
                  <a:pt x="0" y="1591933"/>
                  <a:pt x="0" y="1450411"/>
                </a:cubicBezTo>
                <a:cubicBezTo>
                  <a:pt x="1180705" y="450899"/>
                  <a:pt x="2887716" y="735"/>
                  <a:pt x="4772978" y="1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grpSp>
        <p:nvGrpSpPr>
          <p:cNvPr id="311" name="Groep 29"/>
          <p:cNvGrpSpPr>
            <a:grpSpLocks noChangeAspect="1"/>
          </p:cNvGrpSpPr>
          <p:nvPr/>
        </p:nvGrpSpPr>
        <p:grpSpPr bwMode="auto">
          <a:xfrm flipH="1">
            <a:off x="9191537" y="4800600"/>
            <a:ext cx="2998875" cy="2083312"/>
            <a:chOff x="2481" y="1188"/>
            <a:chExt cx="2735" cy="1900"/>
          </a:xfrm>
        </p:grpSpPr>
        <p:sp>
          <p:nvSpPr>
            <p:cNvPr id="312" name="Vrije vorm 30"/>
            <p:cNvSpPr>
              <a:spLocks/>
            </p:cNvSpPr>
            <p:nvPr/>
          </p:nvSpPr>
          <p:spPr bwMode="auto">
            <a:xfrm>
              <a:off x="3336" y="1462"/>
              <a:ext cx="748" cy="931"/>
            </a:xfrm>
            <a:custGeom>
              <a:avLst/>
              <a:gdLst>
                <a:gd name="T0" fmla="*/ 72 w 317"/>
                <a:gd name="T1" fmla="*/ 21 h 394"/>
                <a:gd name="T2" fmla="*/ 133 w 317"/>
                <a:gd name="T3" fmla="*/ 59 h 394"/>
                <a:gd name="T4" fmla="*/ 293 w 317"/>
                <a:gd name="T5" fmla="*/ 160 h 394"/>
                <a:gd name="T6" fmla="*/ 293 w 317"/>
                <a:gd name="T7" fmla="*/ 298 h 394"/>
                <a:gd name="T8" fmla="*/ 213 w 317"/>
                <a:gd name="T9" fmla="*/ 360 h 394"/>
                <a:gd name="T10" fmla="*/ 169 w 317"/>
                <a:gd name="T11" fmla="*/ 367 h 394"/>
                <a:gd name="T12" fmla="*/ 121 w 317"/>
                <a:gd name="T13" fmla="*/ 385 h 394"/>
                <a:gd name="T14" fmla="*/ 24 w 317"/>
                <a:gd name="T15" fmla="*/ 382 h 394"/>
                <a:gd name="T16" fmla="*/ 2 w 317"/>
                <a:gd name="T17" fmla="*/ 157 h 394"/>
                <a:gd name="T18" fmla="*/ 72 w 317"/>
                <a:gd name="T19" fmla="*/ 21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7" h="394">
                  <a:moveTo>
                    <a:pt x="72" y="21"/>
                  </a:moveTo>
                  <a:cubicBezTo>
                    <a:pt x="72" y="21"/>
                    <a:pt x="140" y="0"/>
                    <a:pt x="133" y="59"/>
                  </a:cubicBezTo>
                  <a:cubicBezTo>
                    <a:pt x="131" y="76"/>
                    <a:pt x="256" y="74"/>
                    <a:pt x="293" y="160"/>
                  </a:cubicBezTo>
                  <a:cubicBezTo>
                    <a:pt x="293" y="160"/>
                    <a:pt x="317" y="248"/>
                    <a:pt x="293" y="298"/>
                  </a:cubicBezTo>
                  <a:cubicBezTo>
                    <a:pt x="270" y="349"/>
                    <a:pt x="213" y="360"/>
                    <a:pt x="213" y="360"/>
                  </a:cubicBezTo>
                  <a:cubicBezTo>
                    <a:pt x="169" y="367"/>
                    <a:pt x="169" y="367"/>
                    <a:pt x="169" y="367"/>
                  </a:cubicBezTo>
                  <a:cubicBezTo>
                    <a:pt x="169" y="367"/>
                    <a:pt x="169" y="385"/>
                    <a:pt x="121" y="385"/>
                  </a:cubicBezTo>
                  <a:cubicBezTo>
                    <a:pt x="73" y="385"/>
                    <a:pt x="31" y="394"/>
                    <a:pt x="24" y="382"/>
                  </a:cubicBezTo>
                  <a:cubicBezTo>
                    <a:pt x="15" y="369"/>
                    <a:pt x="0" y="177"/>
                    <a:pt x="2" y="157"/>
                  </a:cubicBezTo>
                  <a:cubicBezTo>
                    <a:pt x="10" y="86"/>
                    <a:pt x="72" y="21"/>
                    <a:pt x="72" y="2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313" name="Vrije vorm 31"/>
            <p:cNvSpPr>
              <a:spLocks/>
            </p:cNvSpPr>
            <p:nvPr/>
          </p:nvSpPr>
          <p:spPr bwMode="auto">
            <a:xfrm>
              <a:off x="3423" y="1552"/>
              <a:ext cx="307" cy="222"/>
            </a:xfrm>
            <a:custGeom>
              <a:avLst/>
              <a:gdLst>
                <a:gd name="T0" fmla="*/ 37 w 130"/>
                <a:gd name="T1" fmla="*/ 31 h 94"/>
                <a:gd name="T2" fmla="*/ 48 w 130"/>
                <a:gd name="T3" fmla="*/ 3 h 94"/>
                <a:gd name="T4" fmla="*/ 84 w 130"/>
                <a:gd name="T5" fmla="*/ 0 h 94"/>
                <a:gd name="T6" fmla="*/ 77 w 130"/>
                <a:gd name="T7" fmla="*/ 18 h 94"/>
                <a:gd name="T8" fmla="*/ 97 w 130"/>
                <a:gd name="T9" fmla="*/ 45 h 94"/>
                <a:gd name="T10" fmla="*/ 130 w 130"/>
                <a:gd name="T11" fmla="*/ 72 h 94"/>
                <a:gd name="T12" fmla="*/ 14 w 130"/>
                <a:gd name="T13" fmla="*/ 94 h 94"/>
                <a:gd name="T14" fmla="*/ 10 w 130"/>
                <a:gd name="T15" fmla="*/ 70 h 94"/>
                <a:gd name="T16" fmla="*/ 37 w 130"/>
                <a:gd name="T17" fmla="*/ 3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94">
                  <a:moveTo>
                    <a:pt x="37" y="31"/>
                  </a:moveTo>
                  <a:cubicBezTo>
                    <a:pt x="39" y="18"/>
                    <a:pt x="48" y="3"/>
                    <a:pt x="48" y="3"/>
                  </a:cubicBezTo>
                  <a:cubicBezTo>
                    <a:pt x="48" y="3"/>
                    <a:pt x="48" y="3"/>
                    <a:pt x="84" y="0"/>
                  </a:cubicBezTo>
                  <a:cubicBezTo>
                    <a:pt x="84" y="0"/>
                    <a:pt x="84" y="0"/>
                    <a:pt x="77" y="18"/>
                  </a:cubicBezTo>
                  <a:cubicBezTo>
                    <a:pt x="77" y="18"/>
                    <a:pt x="77" y="39"/>
                    <a:pt x="97" y="45"/>
                  </a:cubicBezTo>
                  <a:cubicBezTo>
                    <a:pt x="118" y="50"/>
                    <a:pt x="130" y="72"/>
                    <a:pt x="130" y="72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0" y="91"/>
                    <a:pt x="10" y="70"/>
                  </a:cubicBezTo>
                  <a:cubicBezTo>
                    <a:pt x="21" y="43"/>
                    <a:pt x="28" y="40"/>
                    <a:pt x="37" y="31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314" name="Vrije vorm 32"/>
            <p:cNvSpPr>
              <a:spLocks/>
            </p:cNvSpPr>
            <p:nvPr/>
          </p:nvSpPr>
          <p:spPr bwMode="auto">
            <a:xfrm>
              <a:off x="3241" y="1661"/>
              <a:ext cx="754" cy="661"/>
            </a:xfrm>
            <a:custGeom>
              <a:avLst/>
              <a:gdLst>
                <a:gd name="T0" fmla="*/ 92 w 319"/>
                <a:gd name="T1" fmla="*/ 37 h 280"/>
                <a:gd name="T2" fmla="*/ 193 w 319"/>
                <a:gd name="T3" fmla="*/ 24 h 280"/>
                <a:gd name="T4" fmla="*/ 315 w 319"/>
                <a:gd name="T5" fmla="*/ 124 h 280"/>
                <a:gd name="T6" fmla="*/ 237 w 319"/>
                <a:gd name="T7" fmla="*/ 256 h 280"/>
                <a:gd name="T8" fmla="*/ 117 w 319"/>
                <a:gd name="T9" fmla="*/ 261 h 280"/>
                <a:gd name="T10" fmla="*/ 92 w 319"/>
                <a:gd name="T11" fmla="*/ 3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9" h="280">
                  <a:moveTo>
                    <a:pt x="92" y="37"/>
                  </a:moveTo>
                  <a:cubicBezTo>
                    <a:pt x="118" y="3"/>
                    <a:pt x="158" y="9"/>
                    <a:pt x="193" y="24"/>
                  </a:cubicBezTo>
                  <a:cubicBezTo>
                    <a:pt x="229" y="0"/>
                    <a:pt x="310" y="55"/>
                    <a:pt x="315" y="124"/>
                  </a:cubicBezTo>
                  <a:cubicBezTo>
                    <a:pt x="319" y="181"/>
                    <a:pt x="314" y="248"/>
                    <a:pt x="237" y="256"/>
                  </a:cubicBezTo>
                  <a:cubicBezTo>
                    <a:pt x="204" y="280"/>
                    <a:pt x="143" y="280"/>
                    <a:pt x="117" y="261"/>
                  </a:cubicBezTo>
                  <a:cubicBezTo>
                    <a:pt x="0" y="266"/>
                    <a:pt x="3" y="44"/>
                    <a:pt x="92" y="37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315" name="Vrije vorm 33"/>
            <p:cNvSpPr>
              <a:spLocks/>
            </p:cNvSpPr>
            <p:nvPr/>
          </p:nvSpPr>
          <p:spPr bwMode="auto">
            <a:xfrm>
              <a:off x="2481" y="1188"/>
              <a:ext cx="1055" cy="1314"/>
            </a:xfrm>
            <a:custGeom>
              <a:avLst/>
              <a:gdLst>
                <a:gd name="T0" fmla="*/ 63 w 447"/>
                <a:gd name="T1" fmla="*/ 118 h 556"/>
                <a:gd name="T2" fmla="*/ 145 w 447"/>
                <a:gd name="T3" fmla="*/ 25 h 556"/>
                <a:gd name="T4" fmla="*/ 239 w 447"/>
                <a:gd name="T5" fmla="*/ 63 h 556"/>
                <a:gd name="T6" fmla="*/ 332 w 447"/>
                <a:gd name="T7" fmla="*/ 108 h 556"/>
                <a:gd name="T8" fmla="*/ 447 w 447"/>
                <a:gd name="T9" fmla="*/ 339 h 556"/>
                <a:gd name="T10" fmla="*/ 405 w 447"/>
                <a:gd name="T11" fmla="*/ 471 h 556"/>
                <a:gd name="T12" fmla="*/ 313 w 447"/>
                <a:gd name="T13" fmla="*/ 514 h 556"/>
                <a:gd name="T14" fmla="*/ 211 w 447"/>
                <a:gd name="T15" fmla="*/ 551 h 556"/>
                <a:gd name="T16" fmla="*/ 102 w 447"/>
                <a:gd name="T17" fmla="*/ 530 h 556"/>
                <a:gd name="T18" fmla="*/ 43 w 447"/>
                <a:gd name="T19" fmla="*/ 534 h 556"/>
                <a:gd name="T20" fmla="*/ 0 w 447"/>
                <a:gd name="T21" fmla="*/ 468 h 556"/>
                <a:gd name="T22" fmla="*/ 0 w 447"/>
                <a:gd name="T23" fmla="*/ 152 h 556"/>
                <a:gd name="T24" fmla="*/ 63 w 447"/>
                <a:gd name="T25" fmla="*/ 118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6">
                  <a:moveTo>
                    <a:pt x="63" y="118"/>
                  </a:moveTo>
                  <a:cubicBezTo>
                    <a:pt x="114" y="44"/>
                    <a:pt x="145" y="25"/>
                    <a:pt x="145" y="25"/>
                  </a:cubicBezTo>
                  <a:cubicBezTo>
                    <a:pt x="209" y="0"/>
                    <a:pt x="239" y="63"/>
                    <a:pt x="239" y="63"/>
                  </a:cubicBezTo>
                  <a:cubicBezTo>
                    <a:pt x="239" y="63"/>
                    <a:pt x="300" y="104"/>
                    <a:pt x="332" y="108"/>
                  </a:cubicBezTo>
                  <a:cubicBezTo>
                    <a:pt x="398" y="118"/>
                    <a:pt x="447" y="288"/>
                    <a:pt x="447" y="339"/>
                  </a:cubicBezTo>
                  <a:cubicBezTo>
                    <a:pt x="447" y="389"/>
                    <a:pt x="426" y="443"/>
                    <a:pt x="405" y="471"/>
                  </a:cubicBezTo>
                  <a:cubicBezTo>
                    <a:pt x="384" y="498"/>
                    <a:pt x="338" y="510"/>
                    <a:pt x="313" y="514"/>
                  </a:cubicBezTo>
                  <a:cubicBezTo>
                    <a:pt x="287" y="536"/>
                    <a:pt x="273" y="545"/>
                    <a:pt x="211" y="551"/>
                  </a:cubicBezTo>
                  <a:cubicBezTo>
                    <a:pt x="151" y="556"/>
                    <a:pt x="102" y="530"/>
                    <a:pt x="102" y="530"/>
                  </a:cubicBezTo>
                  <a:cubicBezTo>
                    <a:pt x="102" y="530"/>
                    <a:pt x="74" y="541"/>
                    <a:pt x="43" y="534"/>
                  </a:cubicBezTo>
                  <a:cubicBezTo>
                    <a:pt x="28" y="530"/>
                    <a:pt x="11" y="498"/>
                    <a:pt x="0" y="468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42" y="112"/>
                    <a:pt x="63" y="118"/>
                    <a:pt x="63" y="118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316" name="Vrije vorm 34"/>
            <p:cNvSpPr>
              <a:spLocks/>
            </p:cNvSpPr>
            <p:nvPr/>
          </p:nvSpPr>
          <p:spPr bwMode="auto">
            <a:xfrm>
              <a:off x="2481" y="1420"/>
              <a:ext cx="1006" cy="1093"/>
            </a:xfrm>
            <a:custGeom>
              <a:avLst/>
              <a:gdLst>
                <a:gd name="T0" fmla="*/ 120 w 426"/>
                <a:gd name="T1" fmla="*/ 39 h 463"/>
                <a:gd name="T2" fmla="*/ 267 w 426"/>
                <a:gd name="T3" fmla="*/ 35 h 463"/>
                <a:gd name="T4" fmla="*/ 417 w 426"/>
                <a:gd name="T5" fmla="*/ 228 h 463"/>
                <a:gd name="T6" fmla="*/ 307 w 426"/>
                <a:gd name="T7" fmla="*/ 397 h 463"/>
                <a:gd name="T8" fmla="*/ 104 w 426"/>
                <a:gd name="T9" fmla="*/ 405 h 463"/>
                <a:gd name="T10" fmla="*/ 0 w 426"/>
                <a:gd name="T11" fmla="*/ 321 h 463"/>
                <a:gd name="T12" fmla="*/ 0 w 426"/>
                <a:gd name="T13" fmla="*/ 110 h 463"/>
                <a:gd name="T14" fmla="*/ 120 w 426"/>
                <a:gd name="T15" fmla="*/ 39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6" h="463">
                  <a:moveTo>
                    <a:pt x="120" y="39"/>
                  </a:moveTo>
                  <a:cubicBezTo>
                    <a:pt x="153" y="3"/>
                    <a:pt x="236" y="0"/>
                    <a:pt x="267" y="35"/>
                  </a:cubicBezTo>
                  <a:cubicBezTo>
                    <a:pt x="339" y="10"/>
                    <a:pt x="407" y="111"/>
                    <a:pt x="417" y="228"/>
                  </a:cubicBezTo>
                  <a:cubicBezTo>
                    <a:pt x="426" y="324"/>
                    <a:pt x="389" y="393"/>
                    <a:pt x="307" y="397"/>
                  </a:cubicBezTo>
                  <a:cubicBezTo>
                    <a:pt x="278" y="437"/>
                    <a:pt x="140" y="463"/>
                    <a:pt x="104" y="405"/>
                  </a:cubicBezTo>
                  <a:cubicBezTo>
                    <a:pt x="58" y="419"/>
                    <a:pt x="5" y="393"/>
                    <a:pt x="0" y="321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20" y="62"/>
                    <a:pt x="59" y="30"/>
                    <a:pt x="120" y="39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317" name="Vrije vorm 35"/>
            <p:cNvSpPr>
              <a:spLocks/>
            </p:cNvSpPr>
            <p:nvPr/>
          </p:nvSpPr>
          <p:spPr bwMode="auto">
            <a:xfrm>
              <a:off x="3111" y="1502"/>
              <a:ext cx="362" cy="844"/>
            </a:xfrm>
            <a:custGeom>
              <a:avLst/>
              <a:gdLst>
                <a:gd name="T0" fmla="*/ 86 w 153"/>
                <a:gd name="T1" fmla="*/ 40 h 357"/>
                <a:gd name="T2" fmla="*/ 140 w 153"/>
                <a:gd name="T3" fmla="*/ 256 h 357"/>
                <a:gd name="T4" fmla="*/ 68 w 153"/>
                <a:gd name="T5" fmla="*/ 356 h 357"/>
                <a:gd name="T6" fmla="*/ 46 w 153"/>
                <a:gd name="T7" fmla="*/ 355 h 357"/>
                <a:gd name="T8" fmla="*/ 128 w 153"/>
                <a:gd name="T9" fmla="*/ 191 h 357"/>
                <a:gd name="T10" fmla="*/ 45 w 153"/>
                <a:gd name="T11" fmla="*/ 22 h 357"/>
                <a:gd name="T12" fmla="*/ 0 w 153"/>
                <a:gd name="T13" fmla="*/ 0 h 357"/>
                <a:gd name="T14" fmla="*/ 86 w 153"/>
                <a:gd name="T15" fmla="*/ 4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" h="357">
                  <a:moveTo>
                    <a:pt x="86" y="40"/>
                  </a:moveTo>
                  <a:cubicBezTo>
                    <a:pt x="122" y="90"/>
                    <a:pt x="153" y="169"/>
                    <a:pt x="140" y="256"/>
                  </a:cubicBezTo>
                  <a:cubicBezTo>
                    <a:pt x="131" y="315"/>
                    <a:pt x="99" y="354"/>
                    <a:pt x="68" y="356"/>
                  </a:cubicBezTo>
                  <a:cubicBezTo>
                    <a:pt x="62" y="357"/>
                    <a:pt x="46" y="355"/>
                    <a:pt x="46" y="355"/>
                  </a:cubicBezTo>
                  <a:cubicBezTo>
                    <a:pt x="46" y="355"/>
                    <a:pt x="144" y="329"/>
                    <a:pt x="128" y="191"/>
                  </a:cubicBezTo>
                  <a:cubicBezTo>
                    <a:pt x="115" y="77"/>
                    <a:pt x="68" y="33"/>
                    <a:pt x="45" y="22"/>
                  </a:cubicBezTo>
                  <a:cubicBezTo>
                    <a:pt x="22" y="11"/>
                    <a:pt x="0" y="0"/>
                    <a:pt x="0" y="0"/>
                  </a:cubicBezTo>
                  <a:cubicBezTo>
                    <a:pt x="0" y="0"/>
                    <a:pt x="58" y="3"/>
                    <a:pt x="86" y="4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318" name="Vrije vorm 36"/>
            <p:cNvSpPr>
              <a:spLocks/>
            </p:cNvSpPr>
            <p:nvPr/>
          </p:nvSpPr>
          <p:spPr bwMode="auto">
            <a:xfrm>
              <a:off x="3057" y="1590"/>
              <a:ext cx="227" cy="734"/>
            </a:xfrm>
            <a:custGeom>
              <a:avLst/>
              <a:gdLst>
                <a:gd name="T0" fmla="*/ 80 w 96"/>
                <a:gd name="T1" fmla="*/ 108 h 311"/>
                <a:gd name="T2" fmla="*/ 74 w 96"/>
                <a:gd name="T3" fmla="*/ 284 h 311"/>
                <a:gd name="T4" fmla="*/ 49 w 96"/>
                <a:gd name="T5" fmla="*/ 311 h 311"/>
                <a:gd name="T6" fmla="*/ 70 w 96"/>
                <a:gd name="T7" fmla="*/ 122 h 311"/>
                <a:gd name="T8" fmla="*/ 0 w 96"/>
                <a:gd name="T9" fmla="*/ 0 h 311"/>
                <a:gd name="T10" fmla="*/ 80 w 96"/>
                <a:gd name="T11" fmla="*/ 108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311">
                  <a:moveTo>
                    <a:pt x="80" y="108"/>
                  </a:moveTo>
                  <a:cubicBezTo>
                    <a:pt x="96" y="185"/>
                    <a:pt x="89" y="248"/>
                    <a:pt x="74" y="284"/>
                  </a:cubicBezTo>
                  <a:cubicBezTo>
                    <a:pt x="64" y="309"/>
                    <a:pt x="49" y="311"/>
                    <a:pt x="49" y="311"/>
                  </a:cubicBezTo>
                  <a:cubicBezTo>
                    <a:pt x="49" y="311"/>
                    <a:pt x="79" y="255"/>
                    <a:pt x="70" y="122"/>
                  </a:cubicBezTo>
                  <a:cubicBezTo>
                    <a:pt x="65" y="40"/>
                    <a:pt x="0" y="0"/>
                    <a:pt x="0" y="0"/>
                  </a:cubicBezTo>
                  <a:cubicBezTo>
                    <a:pt x="0" y="0"/>
                    <a:pt x="62" y="4"/>
                    <a:pt x="80" y="108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319" name="Vrije vorm 37"/>
            <p:cNvSpPr>
              <a:spLocks/>
            </p:cNvSpPr>
            <p:nvPr/>
          </p:nvSpPr>
          <p:spPr bwMode="auto">
            <a:xfrm>
              <a:off x="2615" y="1594"/>
              <a:ext cx="149" cy="778"/>
            </a:xfrm>
            <a:custGeom>
              <a:avLst/>
              <a:gdLst>
                <a:gd name="T0" fmla="*/ 49 w 63"/>
                <a:gd name="T1" fmla="*/ 0 h 329"/>
                <a:gd name="T2" fmla="*/ 16 w 63"/>
                <a:gd name="T3" fmla="*/ 104 h 329"/>
                <a:gd name="T4" fmla="*/ 63 w 63"/>
                <a:gd name="T5" fmla="*/ 329 h 329"/>
                <a:gd name="T6" fmla="*/ 47 w 63"/>
                <a:gd name="T7" fmla="*/ 321 h 329"/>
                <a:gd name="T8" fmla="*/ 1 w 63"/>
                <a:gd name="T9" fmla="*/ 101 h 329"/>
                <a:gd name="T10" fmla="*/ 49 w 63"/>
                <a:gd name="T11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329">
                  <a:moveTo>
                    <a:pt x="49" y="0"/>
                  </a:moveTo>
                  <a:cubicBezTo>
                    <a:pt x="49" y="0"/>
                    <a:pt x="19" y="32"/>
                    <a:pt x="16" y="104"/>
                  </a:cubicBezTo>
                  <a:cubicBezTo>
                    <a:pt x="11" y="195"/>
                    <a:pt x="63" y="329"/>
                    <a:pt x="63" y="329"/>
                  </a:cubicBezTo>
                  <a:cubicBezTo>
                    <a:pt x="63" y="329"/>
                    <a:pt x="54" y="322"/>
                    <a:pt x="47" y="321"/>
                  </a:cubicBezTo>
                  <a:cubicBezTo>
                    <a:pt x="18" y="280"/>
                    <a:pt x="0" y="187"/>
                    <a:pt x="1" y="101"/>
                  </a:cubicBezTo>
                  <a:cubicBezTo>
                    <a:pt x="1" y="15"/>
                    <a:pt x="49" y="0"/>
                    <a:pt x="49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320" name="Vrije vorm 38"/>
            <p:cNvSpPr>
              <a:spLocks/>
            </p:cNvSpPr>
            <p:nvPr/>
          </p:nvSpPr>
          <p:spPr bwMode="auto">
            <a:xfrm>
              <a:off x="2705" y="1301"/>
              <a:ext cx="401" cy="256"/>
            </a:xfrm>
            <a:custGeom>
              <a:avLst/>
              <a:gdLst>
                <a:gd name="T0" fmla="*/ 70 w 170"/>
                <a:gd name="T1" fmla="*/ 0 h 108"/>
                <a:gd name="T2" fmla="*/ 98 w 170"/>
                <a:gd name="T3" fmla="*/ 0 h 108"/>
                <a:gd name="T4" fmla="*/ 96 w 170"/>
                <a:gd name="T5" fmla="*/ 28 h 108"/>
                <a:gd name="T6" fmla="*/ 138 w 170"/>
                <a:gd name="T7" fmla="*/ 47 h 108"/>
                <a:gd name="T8" fmla="*/ 170 w 170"/>
                <a:gd name="T9" fmla="*/ 87 h 108"/>
                <a:gd name="T10" fmla="*/ 3 w 170"/>
                <a:gd name="T11" fmla="*/ 84 h 108"/>
                <a:gd name="T12" fmla="*/ 70 w 170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08">
                  <a:moveTo>
                    <a:pt x="70" y="0"/>
                  </a:moveTo>
                  <a:cubicBezTo>
                    <a:pt x="70" y="0"/>
                    <a:pt x="70" y="0"/>
                    <a:pt x="98" y="0"/>
                  </a:cubicBezTo>
                  <a:cubicBezTo>
                    <a:pt x="98" y="0"/>
                    <a:pt x="98" y="0"/>
                    <a:pt x="96" y="28"/>
                  </a:cubicBezTo>
                  <a:cubicBezTo>
                    <a:pt x="96" y="28"/>
                    <a:pt x="107" y="35"/>
                    <a:pt x="138" y="47"/>
                  </a:cubicBezTo>
                  <a:cubicBezTo>
                    <a:pt x="168" y="58"/>
                    <a:pt x="170" y="87"/>
                    <a:pt x="170" y="87"/>
                  </a:cubicBezTo>
                  <a:cubicBezTo>
                    <a:pt x="110" y="107"/>
                    <a:pt x="4" y="108"/>
                    <a:pt x="3" y="84"/>
                  </a:cubicBezTo>
                  <a:cubicBezTo>
                    <a:pt x="0" y="60"/>
                    <a:pt x="70" y="0"/>
                    <a:pt x="70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321" name="Vrije vorm 39"/>
            <p:cNvSpPr>
              <a:spLocks/>
            </p:cNvSpPr>
            <p:nvPr/>
          </p:nvSpPr>
          <p:spPr bwMode="auto">
            <a:xfrm>
              <a:off x="2674" y="1301"/>
              <a:ext cx="340" cy="286"/>
            </a:xfrm>
            <a:custGeom>
              <a:avLst/>
              <a:gdLst>
                <a:gd name="T0" fmla="*/ 83 w 144"/>
                <a:gd name="T1" fmla="*/ 0 h 121"/>
                <a:gd name="T2" fmla="*/ 47 w 144"/>
                <a:gd name="T3" fmla="*/ 52 h 121"/>
                <a:gd name="T4" fmla="*/ 52 w 144"/>
                <a:gd name="T5" fmla="*/ 92 h 121"/>
                <a:gd name="T6" fmla="*/ 144 w 144"/>
                <a:gd name="T7" fmla="*/ 96 h 121"/>
                <a:gd name="T8" fmla="*/ 32 w 144"/>
                <a:gd name="T9" fmla="*/ 107 h 121"/>
                <a:gd name="T10" fmla="*/ 27 w 144"/>
                <a:gd name="T11" fmla="*/ 50 h 121"/>
                <a:gd name="T12" fmla="*/ 83 w 144"/>
                <a:gd name="T1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21">
                  <a:moveTo>
                    <a:pt x="83" y="0"/>
                  </a:moveTo>
                  <a:cubicBezTo>
                    <a:pt x="83" y="0"/>
                    <a:pt x="49" y="39"/>
                    <a:pt x="47" y="52"/>
                  </a:cubicBezTo>
                  <a:cubicBezTo>
                    <a:pt x="46" y="65"/>
                    <a:pt x="46" y="88"/>
                    <a:pt x="52" y="92"/>
                  </a:cubicBezTo>
                  <a:cubicBezTo>
                    <a:pt x="80" y="110"/>
                    <a:pt x="133" y="96"/>
                    <a:pt x="144" y="96"/>
                  </a:cubicBezTo>
                  <a:cubicBezTo>
                    <a:pt x="119" y="112"/>
                    <a:pt x="74" y="121"/>
                    <a:pt x="32" y="107"/>
                  </a:cubicBezTo>
                  <a:cubicBezTo>
                    <a:pt x="0" y="96"/>
                    <a:pt x="15" y="73"/>
                    <a:pt x="27" y="50"/>
                  </a:cubicBezTo>
                  <a:cubicBezTo>
                    <a:pt x="42" y="21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322" name="Vrije vorm 40"/>
            <p:cNvSpPr>
              <a:spLocks/>
            </p:cNvSpPr>
            <p:nvPr/>
          </p:nvSpPr>
          <p:spPr bwMode="auto">
            <a:xfrm>
              <a:off x="4080" y="2055"/>
              <a:ext cx="1136" cy="1018"/>
            </a:xfrm>
            <a:custGeom>
              <a:avLst/>
              <a:gdLst>
                <a:gd name="T0" fmla="*/ 228 w 481"/>
                <a:gd name="T1" fmla="*/ 1 h 431"/>
                <a:gd name="T2" fmla="*/ 298 w 481"/>
                <a:gd name="T3" fmla="*/ 2 h 431"/>
                <a:gd name="T4" fmla="*/ 330 w 481"/>
                <a:gd name="T5" fmla="*/ 58 h 431"/>
                <a:gd name="T6" fmla="*/ 379 w 481"/>
                <a:gd name="T7" fmla="*/ 116 h 431"/>
                <a:gd name="T8" fmla="*/ 473 w 481"/>
                <a:gd name="T9" fmla="*/ 324 h 431"/>
                <a:gd name="T10" fmla="*/ 380 w 481"/>
                <a:gd name="T11" fmla="*/ 431 h 431"/>
                <a:gd name="T12" fmla="*/ 74 w 481"/>
                <a:gd name="T13" fmla="*/ 431 h 431"/>
                <a:gd name="T14" fmla="*/ 18 w 481"/>
                <a:gd name="T15" fmla="*/ 338 h 431"/>
                <a:gd name="T16" fmla="*/ 110 w 481"/>
                <a:gd name="T17" fmla="*/ 106 h 431"/>
                <a:gd name="T18" fmla="*/ 173 w 481"/>
                <a:gd name="T19" fmla="*/ 89 h 431"/>
                <a:gd name="T20" fmla="*/ 230 w 481"/>
                <a:gd name="T21" fmla="*/ 46 h 431"/>
                <a:gd name="T22" fmla="*/ 228 w 481"/>
                <a:gd name="T23" fmla="*/ 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431">
                  <a:moveTo>
                    <a:pt x="228" y="1"/>
                  </a:moveTo>
                  <a:cubicBezTo>
                    <a:pt x="252" y="2"/>
                    <a:pt x="277" y="2"/>
                    <a:pt x="298" y="2"/>
                  </a:cubicBezTo>
                  <a:cubicBezTo>
                    <a:pt x="303" y="19"/>
                    <a:pt x="326" y="46"/>
                    <a:pt x="330" y="58"/>
                  </a:cubicBezTo>
                  <a:cubicBezTo>
                    <a:pt x="355" y="69"/>
                    <a:pt x="370" y="101"/>
                    <a:pt x="379" y="116"/>
                  </a:cubicBezTo>
                  <a:cubicBezTo>
                    <a:pt x="430" y="131"/>
                    <a:pt x="481" y="213"/>
                    <a:pt x="473" y="324"/>
                  </a:cubicBezTo>
                  <a:cubicBezTo>
                    <a:pt x="466" y="417"/>
                    <a:pt x="422" y="423"/>
                    <a:pt x="380" y="431"/>
                  </a:cubicBezTo>
                  <a:cubicBezTo>
                    <a:pt x="74" y="431"/>
                    <a:pt x="74" y="431"/>
                    <a:pt x="74" y="431"/>
                  </a:cubicBezTo>
                  <a:cubicBezTo>
                    <a:pt x="48" y="424"/>
                    <a:pt x="25" y="403"/>
                    <a:pt x="18" y="338"/>
                  </a:cubicBezTo>
                  <a:cubicBezTo>
                    <a:pt x="0" y="188"/>
                    <a:pt x="56" y="131"/>
                    <a:pt x="110" y="106"/>
                  </a:cubicBezTo>
                  <a:cubicBezTo>
                    <a:pt x="125" y="99"/>
                    <a:pt x="148" y="94"/>
                    <a:pt x="173" y="89"/>
                  </a:cubicBezTo>
                  <a:cubicBezTo>
                    <a:pt x="199" y="65"/>
                    <a:pt x="215" y="61"/>
                    <a:pt x="230" y="46"/>
                  </a:cubicBezTo>
                  <a:cubicBezTo>
                    <a:pt x="225" y="33"/>
                    <a:pt x="217" y="0"/>
                    <a:pt x="228" y="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323" name="Vrije vorm 41"/>
            <p:cNvSpPr>
              <a:spLocks/>
            </p:cNvSpPr>
            <p:nvPr/>
          </p:nvSpPr>
          <p:spPr bwMode="auto">
            <a:xfrm>
              <a:off x="4217" y="2235"/>
              <a:ext cx="992" cy="838"/>
            </a:xfrm>
            <a:custGeom>
              <a:avLst/>
              <a:gdLst>
                <a:gd name="T0" fmla="*/ 221 w 420"/>
                <a:gd name="T1" fmla="*/ 7 h 355"/>
                <a:gd name="T2" fmla="*/ 285 w 420"/>
                <a:gd name="T3" fmla="*/ 37 h 355"/>
                <a:gd name="T4" fmla="*/ 359 w 420"/>
                <a:gd name="T5" fmla="*/ 355 h 355"/>
                <a:gd name="T6" fmla="*/ 159 w 420"/>
                <a:gd name="T7" fmla="*/ 355 h 355"/>
                <a:gd name="T8" fmla="*/ 115 w 420"/>
                <a:gd name="T9" fmla="*/ 339 h 355"/>
                <a:gd name="T10" fmla="*/ 0 w 420"/>
                <a:gd name="T11" fmla="*/ 170 h 355"/>
                <a:gd name="T12" fmla="*/ 151 w 420"/>
                <a:gd name="T13" fmla="*/ 29 h 355"/>
                <a:gd name="T14" fmla="*/ 221 w 420"/>
                <a:gd name="T15" fmla="*/ 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0" h="355">
                  <a:moveTo>
                    <a:pt x="221" y="7"/>
                  </a:moveTo>
                  <a:cubicBezTo>
                    <a:pt x="244" y="7"/>
                    <a:pt x="267" y="15"/>
                    <a:pt x="285" y="37"/>
                  </a:cubicBezTo>
                  <a:cubicBezTo>
                    <a:pt x="401" y="37"/>
                    <a:pt x="420" y="312"/>
                    <a:pt x="359" y="355"/>
                  </a:cubicBezTo>
                  <a:cubicBezTo>
                    <a:pt x="159" y="355"/>
                    <a:pt x="159" y="355"/>
                    <a:pt x="159" y="355"/>
                  </a:cubicBezTo>
                  <a:cubicBezTo>
                    <a:pt x="141" y="351"/>
                    <a:pt x="125" y="346"/>
                    <a:pt x="115" y="339"/>
                  </a:cubicBezTo>
                  <a:cubicBezTo>
                    <a:pt x="13" y="335"/>
                    <a:pt x="0" y="247"/>
                    <a:pt x="0" y="170"/>
                  </a:cubicBezTo>
                  <a:cubicBezTo>
                    <a:pt x="1" y="80"/>
                    <a:pt x="103" y="0"/>
                    <a:pt x="151" y="29"/>
                  </a:cubicBezTo>
                  <a:cubicBezTo>
                    <a:pt x="174" y="17"/>
                    <a:pt x="198" y="8"/>
                    <a:pt x="221" y="7"/>
                  </a:cubicBezTo>
                  <a:close/>
                </a:path>
              </a:pathLst>
            </a:custGeom>
            <a:solidFill>
              <a:srgbClr val="CB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324" name="Vrije vorm 42"/>
            <p:cNvSpPr>
              <a:spLocks/>
            </p:cNvSpPr>
            <p:nvPr/>
          </p:nvSpPr>
          <p:spPr bwMode="auto">
            <a:xfrm>
              <a:off x="4472" y="2388"/>
              <a:ext cx="101" cy="624"/>
            </a:xfrm>
            <a:custGeom>
              <a:avLst/>
              <a:gdLst>
                <a:gd name="T0" fmla="*/ 43 w 43"/>
                <a:gd name="T1" fmla="*/ 0 h 264"/>
                <a:gd name="T2" fmla="*/ 1 w 43"/>
                <a:gd name="T3" fmla="*/ 118 h 264"/>
                <a:gd name="T4" fmla="*/ 22 w 43"/>
                <a:gd name="T5" fmla="*/ 264 h 264"/>
                <a:gd name="T6" fmla="*/ 40 w 43"/>
                <a:gd name="T7" fmla="*/ 257 h 264"/>
                <a:gd name="T8" fmla="*/ 25 w 43"/>
                <a:gd name="T9" fmla="*/ 127 h 264"/>
                <a:gd name="T10" fmla="*/ 43 w 43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64">
                  <a:moveTo>
                    <a:pt x="43" y="0"/>
                  </a:moveTo>
                  <a:cubicBezTo>
                    <a:pt x="16" y="23"/>
                    <a:pt x="0" y="66"/>
                    <a:pt x="1" y="118"/>
                  </a:cubicBezTo>
                  <a:cubicBezTo>
                    <a:pt x="2" y="170"/>
                    <a:pt x="22" y="264"/>
                    <a:pt x="22" y="264"/>
                  </a:cubicBezTo>
                  <a:cubicBezTo>
                    <a:pt x="40" y="257"/>
                    <a:pt x="40" y="257"/>
                    <a:pt x="40" y="257"/>
                  </a:cubicBezTo>
                  <a:cubicBezTo>
                    <a:pt x="40" y="257"/>
                    <a:pt x="26" y="171"/>
                    <a:pt x="25" y="127"/>
                  </a:cubicBezTo>
                  <a:cubicBezTo>
                    <a:pt x="25" y="83"/>
                    <a:pt x="25" y="49"/>
                    <a:pt x="43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325" name="Vrije vorm 43"/>
            <p:cNvSpPr>
              <a:spLocks/>
            </p:cNvSpPr>
            <p:nvPr/>
          </p:nvSpPr>
          <p:spPr bwMode="auto">
            <a:xfrm>
              <a:off x="4840" y="2556"/>
              <a:ext cx="132" cy="463"/>
            </a:xfrm>
            <a:custGeom>
              <a:avLst/>
              <a:gdLst>
                <a:gd name="T0" fmla="*/ 31 w 56"/>
                <a:gd name="T1" fmla="*/ 0 h 196"/>
                <a:gd name="T2" fmla="*/ 44 w 56"/>
                <a:gd name="T3" fmla="*/ 118 h 196"/>
                <a:gd name="T4" fmla="*/ 21 w 56"/>
                <a:gd name="T5" fmla="*/ 192 h 196"/>
                <a:gd name="T6" fmla="*/ 0 w 56"/>
                <a:gd name="T7" fmla="*/ 196 h 196"/>
                <a:gd name="T8" fmla="*/ 37 w 56"/>
                <a:gd name="T9" fmla="*/ 91 h 196"/>
                <a:gd name="T10" fmla="*/ 31 w 56"/>
                <a:gd name="T11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196">
                  <a:moveTo>
                    <a:pt x="31" y="0"/>
                  </a:moveTo>
                  <a:cubicBezTo>
                    <a:pt x="56" y="22"/>
                    <a:pt x="50" y="85"/>
                    <a:pt x="44" y="118"/>
                  </a:cubicBezTo>
                  <a:cubicBezTo>
                    <a:pt x="39" y="149"/>
                    <a:pt x="21" y="192"/>
                    <a:pt x="21" y="192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96"/>
                    <a:pt x="31" y="145"/>
                    <a:pt x="37" y="91"/>
                  </a:cubicBezTo>
                  <a:cubicBezTo>
                    <a:pt x="40" y="72"/>
                    <a:pt x="43" y="32"/>
                    <a:pt x="31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326" name="Vrije vorm 44"/>
            <p:cNvSpPr>
              <a:spLocks/>
            </p:cNvSpPr>
            <p:nvPr/>
          </p:nvSpPr>
          <p:spPr bwMode="auto">
            <a:xfrm>
              <a:off x="4517" y="2102"/>
              <a:ext cx="408" cy="274"/>
            </a:xfrm>
            <a:custGeom>
              <a:avLst/>
              <a:gdLst>
                <a:gd name="T0" fmla="*/ 0 w 173"/>
                <a:gd name="T1" fmla="*/ 97 h 116"/>
                <a:gd name="T2" fmla="*/ 40 w 173"/>
                <a:gd name="T3" fmla="*/ 59 h 116"/>
                <a:gd name="T4" fmla="*/ 65 w 173"/>
                <a:gd name="T5" fmla="*/ 22 h 116"/>
                <a:gd name="T6" fmla="*/ 54 w 173"/>
                <a:gd name="T7" fmla="*/ 0 h 116"/>
                <a:gd name="T8" fmla="*/ 101 w 173"/>
                <a:gd name="T9" fmla="*/ 0 h 116"/>
                <a:gd name="T10" fmla="*/ 117 w 173"/>
                <a:gd name="T11" fmla="*/ 36 h 116"/>
                <a:gd name="T12" fmla="*/ 158 w 173"/>
                <a:gd name="T13" fmla="*/ 84 h 116"/>
                <a:gd name="T14" fmla="*/ 155 w 173"/>
                <a:gd name="T15" fmla="*/ 116 h 116"/>
                <a:gd name="T16" fmla="*/ 0 w 173"/>
                <a:gd name="T17" fmla="*/ 97 h 116"/>
                <a:gd name="T18" fmla="*/ 0 w 173"/>
                <a:gd name="T19" fmla="*/ 9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16">
                  <a:moveTo>
                    <a:pt x="0" y="97"/>
                  </a:moveTo>
                  <a:cubicBezTo>
                    <a:pt x="0" y="97"/>
                    <a:pt x="14" y="69"/>
                    <a:pt x="40" y="59"/>
                  </a:cubicBezTo>
                  <a:cubicBezTo>
                    <a:pt x="67" y="50"/>
                    <a:pt x="65" y="22"/>
                    <a:pt x="65" y="2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14" y="19"/>
                    <a:pt x="117" y="36"/>
                  </a:cubicBezTo>
                  <a:cubicBezTo>
                    <a:pt x="130" y="47"/>
                    <a:pt x="139" y="50"/>
                    <a:pt x="158" y="84"/>
                  </a:cubicBezTo>
                  <a:cubicBezTo>
                    <a:pt x="173" y="112"/>
                    <a:pt x="155" y="116"/>
                    <a:pt x="155" y="116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lose/>
                </a:path>
              </a:pathLst>
            </a:custGeom>
            <a:solidFill>
              <a:srgbClr val="7794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327" name="Vrije vorm 45"/>
            <p:cNvSpPr>
              <a:spLocks/>
            </p:cNvSpPr>
            <p:nvPr/>
          </p:nvSpPr>
          <p:spPr bwMode="auto">
            <a:xfrm>
              <a:off x="4949" y="2414"/>
              <a:ext cx="234" cy="648"/>
            </a:xfrm>
            <a:custGeom>
              <a:avLst/>
              <a:gdLst>
                <a:gd name="T0" fmla="*/ 28 w 99"/>
                <a:gd name="T1" fmla="*/ 0 h 274"/>
                <a:gd name="T2" fmla="*/ 74 w 99"/>
                <a:gd name="T3" fmla="*/ 104 h 274"/>
                <a:gd name="T4" fmla="*/ 0 w 99"/>
                <a:gd name="T5" fmla="*/ 274 h 274"/>
                <a:gd name="T6" fmla="*/ 6 w 99"/>
                <a:gd name="T7" fmla="*/ 253 h 274"/>
                <a:gd name="T8" fmla="*/ 59 w 99"/>
                <a:gd name="T9" fmla="*/ 110 h 274"/>
                <a:gd name="T10" fmla="*/ 28 w 99"/>
                <a:gd name="T11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274">
                  <a:moveTo>
                    <a:pt x="28" y="0"/>
                  </a:moveTo>
                  <a:cubicBezTo>
                    <a:pt x="28" y="0"/>
                    <a:pt x="63" y="34"/>
                    <a:pt x="74" y="104"/>
                  </a:cubicBezTo>
                  <a:cubicBezTo>
                    <a:pt x="99" y="253"/>
                    <a:pt x="0" y="274"/>
                    <a:pt x="0" y="274"/>
                  </a:cubicBezTo>
                  <a:cubicBezTo>
                    <a:pt x="6" y="253"/>
                    <a:pt x="6" y="253"/>
                    <a:pt x="6" y="253"/>
                  </a:cubicBezTo>
                  <a:cubicBezTo>
                    <a:pt x="6" y="253"/>
                    <a:pt x="67" y="228"/>
                    <a:pt x="59" y="110"/>
                  </a:cubicBezTo>
                  <a:cubicBezTo>
                    <a:pt x="56" y="66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328" name="Vrije vorm 46"/>
            <p:cNvSpPr>
              <a:spLocks/>
            </p:cNvSpPr>
            <p:nvPr/>
          </p:nvSpPr>
          <p:spPr bwMode="auto">
            <a:xfrm>
              <a:off x="4179" y="2322"/>
              <a:ext cx="276" cy="744"/>
            </a:xfrm>
            <a:custGeom>
              <a:avLst/>
              <a:gdLst>
                <a:gd name="T0" fmla="*/ 117 w 117"/>
                <a:gd name="T1" fmla="*/ 0 h 315"/>
                <a:gd name="T2" fmla="*/ 7 w 117"/>
                <a:gd name="T3" fmla="*/ 113 h 315"/>
                <a:gd name="T4" fmla="*/ 32 w 117"/>
                <a:gd name="T5" fmla="*/ 284 h 315"/>
                <a:gd name="T6" fmla="*/ 94 w 117"/>
                <a:gd name="T7" fmla="*/ 303 h 315"/>
                <a:gd name="T8" fmla="*/ 97 w 117"/>
                <a:gd name="T9" fmla="*/ 285 h 315"/>
                <a:gd name="T10" fmla="*/ 26 w 117"/>
                <a:gd name="T11" fmla="*/ 191 h 315"/>
                <a:gd name="T12" fmla="*/ 67 w 117"/>
                <a:gd name="T13" fmla="*/ 40 h 315"/>
                <a:gd name="T14" fmla="*/ 117 w 117"/>
                <a:gd name="T15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315">
                  <a:moveTo>
                    <a:pt x="117" y="0"/>
                  </a:moveTo>
                  <a:cubicBezTo>
                    <a:pt x="117" y="0"/>
                    <a:pt x="15" y="35"/>
                    <a:pt x="7" y="113"/>
                  </a:cubicBezTo>
                  <a:cubicBezTo>
                    <a:pt x="0" y="190"/>
                    <a:pt x="9" y="254"/>
                    <a:pt x="32" y="284"/>
                  </a:cubicBezTo>
                  <a:cubicBezTo>
                    <a:pt x="55" y="315"/>
                    <a:pt x="94" y="303"/>
                    <a:pt x="94" y="303"/>
                  </a:cubicBezTo>
                  <a:cubicBezTo>
                    <a:pt x="97" y="285"/>
                    <a:pt x="97" y="285"/>
                    <a:pt x="97" y="285"/>
                  </a:cubicBezTo>
                  <a:cubicBezTo>
                    <a:pt x="97" y="285"/>
                    <a:pt x="36" y="294"/>
                    <a:pt x="26" y="191"/>
                  </a:cubicBezTo>
                  <a:cubicBezTo>
                    <a:pt x="16" y="86"/>
                    <a:pt x="41" y="71"/>
                    <a:pt x="67" y="40"/>
                  </a:cubicBezTo>
                  <a:cubicBezTo>
                    <a:pt x="94" y="9"/>
                    <a:pt x="117" y="0"/>
                    <a:pt x="117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329" name="Vrije vorm 47"/>
            <p:cNvSpPr>
              <a:spLocks/>
            </p:cNvSpPr>
            <p:nvPr/>
          </p:nvSpPr>
          <p:spPr bwMode="auto">
            <a:xfrm>
              <a:off x="3773" y="1710"/>
              <a:ext cx="233" cy="548"/>
            </a:xfrm>
            <a:custGeom>
              <a:avLst/>
              <a:gdLst>
                <a:gd name="T0" fmla="*/ 40 w 99"/>
                <a:gd name="T1" fmla="*/ 28 h 232"/>
                <a:gd name="T2" fmla="*/ 0 w 99"/>
                <a:gd name="T3" fmla="*/ 0 h 232"/>
                <a:gd name="T4" fmla="*/ 90 w 99"/>
                <a:gd name="T5" fmla="*/ 79 h 232"/>
                <a:gd name="T6" fmla="*/ 80 w 99"/>
                <a:gd name="T7" fmla="*/ 209 h 232"/>
                <a:gd name="T8" fmla="*/ 35 w 99"/>
                <a:gd name="T9" fmla="*/ 227 h 232"/>
                <a:gd name="T10" fmla="*/ 31 w 99"/>
                <a:gd name="T11" fmla="*/ 214 h 232"/>
                <a:gd name="T12" fmla="*/ 80 w 99"/>
                <a:gd name="T13" fmla="*/ 139 h 232"/>
                <a:gd name="T14" fmla="*/ 40 w 99"/>
                <a:gd name="T15" fmla="*/ 2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" h="232">
                  <a:moveTo>
                    <a:pt x="40" y="28"/>
                  </a:moveTo>
                  <a:cubicBezTo>
                    <a:pt x="18" y="5"/>
                    <a:pt x="0" y="0"/>
                    <a:pt x="0" y="0"/>
                  </a:cubicBezTo>
                  <a:cubicBezTo>
                    <a:pt x="0" y="0"/>
                    <a:pt x="80" y="21"/>
                    <a:pt x="90" y="79"/>
                  </a:cubicBezTo>
                  <a:cubicBezTo>
                    <a:pt x="99" y="136"/>
                    <a:pt x="95" y="185"/>
                    <a:pt x="80" y="209"/>
                  </a:cubicBezTo>
                  <a:cubicBezTo>
                    <a:pt x="64" y="232"/>
                    <a:pt x="35" y="227"/>
                    <a:pt x="35" y="227"/>
                  </a:cubicBezTo>
                  <a:cubicBezTo>
                    <a:pt x="31" y="214"/>
                    <a:pt x="31" y="214"/>
                    <a:pt x="31" y="214"/>
                  </a:cubicBezTo>
                  <a:cubicBezTo>
                    <a:pt x="31" y="214"/>
                    <a:pt x="77" y="217"/>
                    <a:pt x="80" y="139"/>
                  </a:cubicBezTo>
                  <a:cubicBezTo>
                    <a:pt x="81" y="59"/>
                    <a:pt x="62" y="49"/>
                    <a:pt x="40" y="28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330" name="Vrije vorm 48"/>
            <p:cNvSpPr>
              <a:spLocks/>
            </p:cNvSpPr>
            <p:nvPr/>
          </p:nvSpPr>
          <p:spPr bwMode="auto">
            <a:xfrm>
              <a:off x="3690" y="1765"/>
              <a:ext cx="92" cy="467"/>
            </a:xfrm>
            <a:custGeom>
              <a:avLst/>
              <a:gdLst>
                <a:gd name="T0" fmla="*/ 0 w 39"/>
                <a:gd name="T1" fmla="*/ 0 h 198"/>
                <a:gd name="T2" fmla="*/ 37 w 39"/>
                <a:gd name="T3" fmla="*/ 87 h 198"/>
                <a:gd name="T4" fmla="*/ 29 w 39"/>
                <a:gd name="T5" fmla="*/ 198 h 198"/>
                <a:gd name="T6" fmla="*/ 15 w 39"/>
                <a:gd name="T7" fmla="*/ 194 h 198"/>
                <a:gd name="T8" fmla="*/ 19 w 39"/>
                <a:gd name="T9" fmla="*/ 95 h 198"/>
                <a:gd name="T10" fmla="*/ 0 w 39"/>
                <a:gd name="T11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98">
                  <a:moveTo>
                    <a:pt x="0" y="0"/>
                  </a:moveTo>
                  <a:cubicBezTo>
                    <a:pt x="21" y="16"/>
                    <a:pt x="35" y="47"/>
                    <a:pt x="37" y="87"/>
                  </a:cubicBezTo>
                  <a:cubicBezTo>
                    <a:pt x="39" y="127"/>
                    <a:pt x="29" y="198"/>
                    <a:pt x="29" y="198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15" y="194"/>
                    <a:pt x="21" y="129"/>
                    <a:pt x="19" y="95"/>
                  </a:cubicBezTo>
                  <a:cubicBezTo>
                    <a:pt x="18" y="61"/>
                    <a:pt x="15" y="35"/>
                    <a:pt x="0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331" name="Vrije vorm 49"/>
            <p:cNvSpPr>
              <a:spLocks/>
            </p:cNvSpPr>
            <p:nvPr/>
          </p:nvSpPr>
          <p:spPr bwMode="auto">
            <a:xfrm>
              <a:off x="2481" y="1663"/>
              <a:ext cx="2130" cy="1410"/>
            </a:xfrm>
            <a:custGeom>
              <a:avLst/>
              <a:gdLst>
                <a:gd name="T0" fmla="*/ 0 w 902"/>
                <a:gd name="T1" fmla="*/ 242 h 597"/>
                <a:gd name="T2" fmla="*/ 49 w 902"/>
                <a:gd name="T3" fmla="*/ 238 h 597"/>
                <a:gd name="T4" fmla="*/ 239 w 902"/>
                <a:gd name="T5" fmla="*/ 146 h 597"/>
                <a:gd name="T6" fmla="*/ 286 w 902"/>
                <a:gd name="T7" fmla="*/ 10 h 597"/>
                <a:gd name="T8" fmla="*/ 403 w 902"/>
                <a:gd name="T9" fmla="*/ 46 h 597"/>
                <a:gd name="T10" fmla="*/ 387 w 902"/>
                <a:gd name="T11" fmla="*/ 132 h 597"/>
                <a:gd name="T12" fmla="*/ 520 w 902"/>
                <a:gd name="T13" fmla="*/ 148 h 597"/>
                <a:gd name="T14" fmla="*/ 587 w 902"/>
                <a:gd name="T15" fmla="*/ 190 h 597"/>
                <a:gd name="T16" fmla="*/ 723 w 902"/>
                <a:gd name="T17" fmla="*/ 224 h 597"/>
                <a:gd name="T18" fmla="*/ 898 w 902"/>
                <a:gd name="T19" fmla="*/ 500 h 597"/>
                <a:gd name="T20" fmla="*/ 902 w 902"/>
                <a:gd name="T21" fmla="*/ 597 h 597"/>
                <a:gd name="T22" fmla="*/ 0 w 902"/>
                <a:gd name="T23" fmla="*/ 597 h 597"/>
                <a:gd name="T24" fmla="*/ 0 w 902"/>
                <a:gd name="T25" fmla="*/ 242 h 597"/>
                <a:gd name="T26" fmla="*/ 0 w 902"/>
                <a:gd name="T27" fmla="*/ 242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2" h="597">
                  <a:moveTo>
                    <a:pt x="0" y="242"/>
                  </a:moveTo>
                  <a:cubicBezTo>
                    <a:pt x="17" y="238"/>
                    <a:pt x="34" y="238"/>
                    <a:pt x="49" y="238"/>
                  </a:cubicBezTo>
                  <a:cubicBezTo>
                    <a:pt x="78" y="188"/>
                    <a:pt x="161" y="135"/>
                    <a:pt x="239" y="146"/>
                  </a:cubicBezTo>
                  <a:cubicBezTo>
                    <a:pt x="239" y="83"/>
                    <a:pt x="260" y="35"/>
                    <a:pt x="286" y="10"/>
                  </a:cubicBezTo>
                  <a:cubicBezTo>
                    <a:pt x="317" y="0"/>
                    <a:pt x="381" y="28"/>
                    <a:pt x="403" y="46"/>
                  </a:cubicBezTo>
                  <a:cubicBezTo>
                    <a:pt x="387" y="74"/>
                    <a:pt x="382" y="111"/>
                    <a:pt x="387" y="132"/>
                  </a:cubicBezTo>
                  <a:cubicBezTo>
                    <a:pt x="387" y="132"/>
                    <a:pt x="468" y="126"/>
                    <a:pt x="520" y="148"/>
                  </a:cubicBezTo>
                  <a:cubicBezTo>
                    <a:pt x="570" y="169"/>
                    <a:pt x="587" y="190"/>
                    <a:pt x="587" y="190"/>
                  </a:cubicBezTo>
                  <a:cubicBezTo>
                    <a:pt x="587" y="190"/>
                    <a:pt x="684" y="202"/>
                    <a:pt x="723" y="224"/>
                  </a:cubicBezTo>
                  <a:cubicBezTo>
                    <a:pt x="775" y="253"/>
                    <a:pt x="884" y="347"/>
                    <a:pt x="898" y="500"/>
                  </a:cubicBezTo>
                  <a:cubicBezTo>
                    <a:pt x="900" y="536"/>
                    <a:pt x="901" y="568"/>
                    <a:pt x="902" y="597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242"/>
                    <a:pt x="0" y="242"/>
                    <a:pt x="0" y="2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332" name="Vrije vorm 50"/>
            <p:cNvSpPr>
              <a:spLocks/>
            </p:cNvSpPr>
            <p:nvPr/>
          </p:nvSpPr>
          <p:spPr bwMode="auto">
            <a:xfrm>
              <a:off x="2481" y="2036"/>
              <a:ext cx="2118" cy="1037"/>
            </a:xfrm>
            <a:custGeom>
              <a:avLst/>
              <a:gdLst>
                <a:gd name="T0" fmla="*/ 0 w 897"/>
                <a:gd name="T1" fmla="*/ 127 h 439"/>
                <a:gd name="T2" fmla="*/ 73 w 897"/>
                <a:gd name="T3" fmla="*/ 112 h 439"/>
                <a:gd name="T4" fmla="*/ 463 w 897"/>
                <a:gd name="T5" fmla="*/ 34 h 439"/>
                <a:gd name="T6" fmla="*/ 615 w 897"/>
                <a:gd name="T7" fmla="*/ 60 h 439"/>
                <a:gd name="T8" fmla="*/ 872 w 897"/>
                <a:gd name="T9" fmla="*/ 439 h 439"/>
                <a:gd name="T10" fmla="*/ 0 w 897"/>
                <a:gd name="T11" fmla="*/ 439 h 439"/>
                <a:gd name="T12" fmla="*/ 0 w 897"/>
                <a:gd name="T13" fmla="*/ 127 h 439"/>
                <a:gd name="T14" fmla="*/ 0 w 897"/>
                <a:gd name="T15" fmla="*/ 127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7" h="439">
                  <a:moveTo>
                    <a:pt x="0" y="127"/>
                  </a:moveTo>
                  <a:cubicBezTo>
                    <a:pt x="22" y="118"/>
                    <a:pt x="48" y="112"/>
                    <a:pt x="73" y="112"/>
                  </a:cubicBezTo>
                  <a:cubicBezTo>
                    <a:pt x="161" y="0"/>
                    <a:pt x="344" y="8"/>
                    <a:pt x="463" y="34"/>
                  </a:cubicBezTo>
                  <a:cubicBezTo>
                    <a:pt x="577" y="60"/>
                    <a:pt x="615" y="60"/>
                    <a:pt x="615" y="60"/>
                  </a:cubicBezTo>
                  <a:cubicBezTo>
                    <a:pt x="728" y="57"/>
                    <a:pt x="897" y="200"/>
                    <a:pt x="872" y="439"/>
                  </a:cubicBezTo>
                  <a:cubicBezTo>
                    <a:pt x="0" y="439"/>
                    <a:pt x="0" y="439"/>
                    <a:pt x="0" y="43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27"/>
                    <a:pt x="0" y="127"/>
                    <a:pt x="0" y="127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333" name="Vrije vorm 51"/>
            <p:cNvSpPr>
              <a:spLocks/>
            </p:cNvSpPr>
            <p:nvPr/>
          </p:nvSpPr>
          <p:spPr bwMode="auto">
            <a:xfrm>
              <a:off x="2639" y="1755"/>
              <a:ext cx="1186" cy="657"/>
            </a:xfrm>
            <a:custGeom>
              <a:avLst/>
              <a:gdLst>
                <a:gd name="T0" fmla="*/ 96 w 502"/>
                <a:gd name="T1" fmla="*/ 162 h 278"/>
                <a:gd name="T2" fmla="*/ 198 w 502"/>
                <a:gd name="T3" fmla="*/ 145 h 278"/>
                <a:gd name="T4" fmla="*/ 228 w 502"/>
                <a:gd name="T5" fmla="*/ 6 h 278"/>
                <a:gd name="T6" fmla="*/ 305 w 502"/>
                <a:gd name="T7" fmla="*/ 30 h 278"/>
                <a:gd name="T8" fmla="*/ 291 w 502"/>
                <a:gd name="T9" fmla="*/ 143 h 278"/>
                <a:gd name="T10" fmla="*/ 502 w 502"/>
                <a:gd name="T11" fmla="*/ 207 h 278"/>
                <a:gd name="T12" fmla="*/ 389 w 502"/>
                <a:gd name="T13" fmla="*/ 184 h 278"/>
                <a:gd name="T14" fmla="*/ 436 w 502"/>
                <a:gd name="T15" fmla="*/ 248 h 278"/>
                <a:gd name="T16" fmla="*/ 285 w 502"/>
                <a:gd name="T17" fmla="*/ 211 h 278"/>
                <a:gd name="T18" fmla="*/ 136 w 502"/>
                <a:gd name="T19" fmla="*/ 278 h 278"/>
                <a:gd name="T20" fmla="*/ 132 w 502"/>
                <a:gd name="T21" fmla="*/ 198 h 278"/>
                <a:gd name="T22" fmla="*/ 0 w 502"/>
                <a:gd name="T23" fmla="*/ 247 h 278"/>
                <a:gd name="T24" fmla="*/ 96 w 502"/>
                <a:gd name="T25" fmla="*/ 162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" h="278">
                  <a:moveTo>
                    <a:pt x="96" y="162"/>
                  </a:moveTo>
                  <a:cubicBezTo>
                    <a:pt x="149" y="139"/>
                    <a:pt x="198" y="145"/>
                    <a:pt x="198" y="145"/>
                  </a:cubicBezTo>
                  <a:cubicBezTo>
                    <a:pt x="198" y="145"/>
                    <a:pt x="188" y="62"/>
                    <a:pt x="228" y="6"/>
                  </a:cubicBezTo>
                  <a:cubicBezTo>
                    <a:pt x="277" y="0"/>
                    <a:pt x="305" y="30"/>
                    <a:pt x="305" y="30"/>
                  </a:cubicBezTo>
                  <a:cubicBezTo>
                    <a:pt x="305" y="30"/>
                    <a:pt x="275" y="124"/>
                    <a:pt x="291" y="143"/>
                  </a:cubicBezTo>
                  <a:cubicBezTo>
                    <a:pt x="331" y="143"/>
                    <a:pt x="418" y="115"/>
                    <a:pt x="502" y="207"/>
                  </a:cubicBezTo>
                  <a:cubicBezTo>
                    <a:pt x="502" y="207"/>
                    <a:pt x="425" y="179"/>
                    <a:pt x="389" y="184"/>
                  </a:cubicBezTo>
                  <a:cubicBezTo>
                    <a:pt x="436" y="211"/>
                    <a:pt x="436" y="248"/>
                    <a:pt x="436" y="248"/>
                  </a:cubicBezTo>
                  <a:cubicBezTo>
                    <a:pt x="436" y="248"/>
                    <a:pt x="351" y="213"/>
                    <a:pt x="285" y="211"/>
                  </a:cubicBezTo>
                  <a:cubicBezTo>
                    <a:pt x="226" y="221"/>
                    <a:pt x="136" y="278"/>
                    <a:pt x="136" y="278"/>
                  </a:cubicBezTo>
                  <a:cubicBezTo>
                    <a:pt x="136" y="278"/>
                    <a:pt x="122" y="247"/>
                    <a:pt x="132" y="198"/>
                  </a:cubicBezTo>
                  <a:cubicBezTo>
                    <a:pt x="87" y="207"/>
                    <a:pt x="0" y="247"/>
                    <a:pt x="0" y="247"/>
                  </a:cubicBezTo>
                  <a:cubicBezTo>
                    <a:pt x="0" y="247"/>
                    <a:pt x="24" y="194"/>
                    <a:pt x="96" y="162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334" name="Vrije vorm 52"/>
            <p:cNvSpPr>
              <a:spLocks/>
            </p:cNvSpPr>
            <p:nvPr/>
          </p:nvSpPr>
          <p:spPr bwMode="auto">
            <a:xfrm>
              <a:off x="3938" y="2223"/>
              <a:ext cx="567" cy="850"/>
            </a:xfrm>
            <a:custGeom>
              <a:avLst/>
              <a:gdLst>
                <a:gd name="T0" fmla="*/ 189 w 240"/>
                <a:gd name="T1" fmla="*/ 180 h 360"/>
                <a:gd name="T2" fmla="*/ 0 w 240"/>
                <a:gd name="T3" fmla="*/ 19 h 360"/>
                <a:gd name="T4" fmla="*/ 159 w 240"/>
                <a:gd name="T5" fmla="*/ 84 h 360"/>
                <a:gd name="T6" fmla="*/ 240 w 240"/>
                <a:gd name="T7" fmla="*/ 326 h 360"/>
                <a:gd name="T8" fmla="*/ 240 w 240"/>
                <a:gd name="T9" fmla="*/ 360 h 360"/>
                <a:gd name="T10" fmla="*/ 216 w 240"/>
                <a:gd name="T11" fmla="*/ 360 h 360"/>
                <a:gd name="T12" fmla="*/ 189 w 240"/>
                <a:gd name="T13" fmla="*/ 18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360">
                  <a:moveTo>
                    <a:pt x="189" y="180"/>
                  </a:moveTo>
                  <a:cubicBezTo>
                    <a:pt x="130" y="16"/>
                    <a:pt x="53" y="33"/>
                    <a:pt x="0" y="19"/>
                  </a:cubicBezTo>
                  <a:cubicBezTo>
                    <a:pt x="45" y="0"/>
                    <a:pt x="117" y="27"/>
                    <a:pt x="159" y="84"/>
                  </a:cubicBezTo>
                  <a:cubicBezTo>
                    <a:pt x="202" y="141"/>
                    <a:pt x="240" y="245"/>
                    <a:pt x="240" y="326"/>
                  </a:cubicBezTo>
                  <a:cubicBezTo>
                    <a:pt x="240" y="339"/>
                    <a:pt x="240" y="350"/>
                    <a:pt x="240" y="360"/>
                  </a:cubicBezTo>
                  <a:cubicBezTo>
                    <a:pt x="216" y="360"/>
                    <a:pt x="216" y="360"/>
                    <a:pt x="216" y="360"/>
                  </a:cubicBezTo>
                  <a:cubicBezTo>
                    <a:pt x="218" y="311"/>
                    <a:pt x="213" y="248"/>
                    <a:pt x="189" y="180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335" name="Vrije vorm 53"/>
            <p:cNvSpPr>
              <a:spLocks/>
            </p:cNvSpPr>
            <p:nvPr/>
          </p:nvSpPr>
          <p:spPr bwMode="auto">
            <a:xfrm>
              <a:off x="3073" y="1769"/>
              <a:ext cx="102" cy="374"/>
            </a:xfrm>
            <a:custGeom>
              <a:avLst/>
              <a:gdLst>
                <a:gd name="T0" fmla="*/ 43 w 43"/>
                <a:gd name="T1" fmla="*/ 0 h 158"/>
                <a:gd name="T2" fmla="*/ 17 w 43"/>
                <a:gd name="T3" fmla="*/ 85 h 158"/>
                <a:gd name="T4" fmla="*/ 15 w 43"/>
                <a:gd name="T5" fmla="*/ 158 h 158"/>
                <a:gd name="T6" fmla="*/ 8 w 43"/>
                <a:gd name="T7" fmla="*/ 83 h 158"/>
                <a:gd name="T8" fmla="*/ 43 w 43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58">
                  <a:moveTo>
                    <a:pt x="43" y="0"/>
                  </a:moveTo>
                  <a:cubicBezTo>
                    <a:pt x="43" y="0"/>
                    <a:pt x="20" y="49"/>
                    <a:pt x="17" y="85"/>
                  </a:cubicBezTo>
                  <a:cubicBezTo>
                    <a:pt x="14" y="106"/>
                    <a:pt x="15" y="158"/>
                    <a:pt x="15" y="158"/>
                  </a:cubicBezTo>
                  <a:cubicBezTo>
                    <a:pt x="15" y="158"/>
                    <a:pt x="0" y="139"/>
                    <a:pt x="8" y="83"/>
                  </a:cubicBezTo>
                  <a:cubicBezTo>
                    <a:pt x="18" y="15"/>
                    <a:pt x="43" y="0"/>
                    <a:pt x="43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336" name="Vrije vorm 54"/>
            <p:cNvSpPr>
              <a:spLocks/>
            </p:cNvSpPr>
            <p:nvPr/>
          </p:nvSpPr>
          <p:spPr bwMode="auto">
            <a:xfrm>
              <a:off x="3477" y="2414"/>
              <a:ext cx="291" cy="659"/>
            </a:xfrm>
            <a:custGeom>
              <a:avLst/>
              <a:gdLst>
                <a:gd name="T0" fmla="*/ 70 w 123"/>
                <a:gd name="T1" fmla="*/ 131 h 279"/>
                <a:gd name="T2" fmla="*/ 0 w 123"/>
                <a:gd name="T3" fmla="*/ 0 h 279"/>
                <a:gd name="T4" fmla="*/ 94 w 123"/>
                <a:gd name="T5" fmla="*/ 71 h 279"/>
                <a:gd name="T6" fmla="*/ 123 w 123"/>
                <a:gd name="T7" fmla="*/ 245 h 279"/>
                <a:gd name="T8" fmla="*/ 120 w 123"/>
                <a:gd name="T9" fmla="*/ 279 h 279"/>
                <a:gd name="T10" fmla="*/ 78 w 123"/>
                <a:gd name="T11" fmla="*/ 279 h 279"/>
                <a:gd name="T12" fmla="*/ 70 w 123"/>
                <a:gd name="T13" fmla="*/ 13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279">
                  <a:moveTo>
                    <a:pt x="70" y="131"/>
                  </a:moveTo>
                  <a:cubicBezTo>
                    <a:pt x="59" y="83"/>
                    <a:pt x="0" y="0"/>
                    <a:pt x="0" y="0"/>
                  </a:cubicBezTo>
                  <a:cubicBezTo>
                    <a:pt x="0" y="0"/>
                    <a:pt x="74" y="35"/>
                    <a:pt x="94" y="71"/>
                  </a:cubicBezTo>
                  <a:cubicBezTo>
                    <a:pt x="112" y="108"/>
                    <a:pt x="123" y="239"/>
                    <a:pt x="123" y="245"/>
                  </a:cubicBezTo>
                  <a:cubicBezTo>
                    <a:pt x="123" y="248"/>
                    <a:pt x="122" y="263"/>
                    <a:pt x="120" y="279"/>
                  </a:cubicBezTo>
                  <a:cubicBezTo>
                    <a:pt x="78" y="279"/>
                    <a:pt x="78" y="279"/>
                    <a:pt x="78" y="279"/>
                  </a:cubicBezTo>
                  <a:cubicBezTo>
                    <a:pt x="80" y="237"/>
                    <a:pt x="81" y="180"/>
                    <a:pt x="70" y="13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337" name="Vrije vorm 55"/>
            <p:cNvSpPr>
              <a:spLocks/>
            </p:cNvSpPr>
            <p:nvPr/>
          </p:nvSpPr>
          <p:spPr bwMode="auto">
            <a:xfrm>
              <a:off x="3442" y="2393"/>
              <a:ext cx="364" cy="680"/>
            </a:xfrm>
            <a:custGeom>
              <a:avLst/>
              <a:gdLst>
                <a:gd name="T0" fmla="*/ 119 w 154"/>
                <a:gd name="T1" fmla="*/ 144 h 288"/>
                <a:gd name="T2" fmla="*/ 0 w 154"/>
                <a:gd name="T3" fmla="*/ 0 h 288"/>
                <a:gd name="T4" fmla="*/ 141 w 154"/>
                <a:gd name="T5" fmla="*/ 148 h 288"/>
                <a:gd name="T6" fmla="*/ 148 w 154"/>
                <a:gd name="T7" fmla="*/ 288 h 288"/>
                <a:gd name="T8" fmla="*/ 128 w 154"/>
                <a:gd name="T9" fmla="*/ 288 h 288"/>
                <a:gd name="T10" fmla="*/ 119 w 154"/>
                <a:gd name="T11" fmla="*/ 14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288">
                  <a:moveTo>
                    <a:pt x="119" y="144"/>
                  </a:moveTo>
                  <a:cubicBezTo>
                    <a:pt x="98" y="50"/>
                    <a:pt x="0" y="0"/>
                    <a:pt x="0" y="0"/>
                  </a:cubicBezTo>
                  <a:cubicBezTo>
                    <a:pt x="0" y="0"/>
                    <a:pt x="110" y="16"/>
                    <a:pt x="141" y="148"/>
                  </a:cubicBezTo>
                  <a:cubicBezTo>
                    <a:pt x="154" y="200"/>
                    <a:pt x="152" y="248"/>
                    <a:pt x="148" y="288"/>
                  </a:cubicBezTo>
                  <a:cubicBezTo>
                    <a:pt x="128" y="288"/>
                    <a:pt x="128" y="288"/>
                    <a:pt x="128" y="288"/>
                  </a:cubicBezTo>
                  <a:cubicBezTo>
                    <a:pt x="129" y="240"/>
                    <a:pt x="128" y="186"/>
                    <a:pt x="119" y="144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338" name="Vrije vorm 56"/>
            <p:cNvSpPr>
              <a:spLocks/>
            </p:cNvSpPr>
            <p:nvPr/>
          </p:nvSpPr>
          <p:spPr bwMode="auto">
            <a:xfrm>
              <a:off x="2481" y="2452"/>
              <a:ext cx="276" cy="621"/>
            </a:xfrm>
            <a:custGeom>
              <a:avLst/>
              <a:gdLst>
                <a:gd name="T0" fmla="*/ 0 w 117"/>
                <a:gd name="T1" fmla="*/ 194 h 263"/>
                <a:gd name="T2" fmla="*/ 24 w 117"/>
                <a:gd name="T3" fmla="*/ 72 h 263"/>
                <a:gd name="T4" fmla="*/ 117 w 117"/>
                <a:gd name="T5" fmla="*/ 0 h 263"/>
                <a:gd name="T6" fmla="*/ 48 w 117"/>
                <a:gd name="T7" fmla="*/ 131 h 263"/>
                <a:gd name="T8" fmla="*/ 40 w 117"/>
                <a:gd name="T9" fmla="*/ 263 h 263"/>
                <a:gd name="T10" fmla="*/ 0 w 117"/>
                <a:gd name="T11" fmla="*/ 263 h 263"/>
                <a:gd name="T12" fmla="*/ 0 w 117"/>
                <a:gd name="T13" fmla="*/ 194 h 263"/>
                <a:gd name="T14" fmla="*/ 0 w 117"/>
                <a:gd name="T15" fmla="*/ 19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263">
                  <a:moveTo>
                    <a:pt x="0" y="194"/>
                  </a:moveTo>
                  <a:cubicBezTo>
                    <a:pt x="5" y="152"/>
                    <a:pt x="13" y="94"/>
                    <a:pt x="24" y="72"/>
                  </a:cubicBezTo>
                  <a:cubicBezTo>
                    <a:pt x="44" y="36"/>
                    <a:pt x="117" y="0"/>
                    <a:pt x="117" y="0"/>
                  </a:cubicBezTo>
                  <a:cubicBezTo>
                    <a:pt x="117" y="0"/>
                    <a:pt x="58" y="84"/>
                    <a:pt x="48" y="131"/>
                  </a:cubicBezTo>
                  <a:cubicBezTo>
                    <a:pt x="38" y="175"/>
                    <a:pt x="37" y="224"/>
                    <a:pt x="4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0" y="194"/>
                    <a:pt x="0" y="19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339" name="Vrije vorm 57"/>
            <p:cNvSpPr>
              <a:spLocks/>
            </p:cNvSpPr>
            <p:nvPr/>
          </p:nvSpPr>
          <p:spPr bwMode="auto">
            <a:xfrm>
              <a:off x="2481" y="2433"/>
              <a:ext cx="314" cy="640"/>
            </a:xfrm>
            <a:custGeom>
              <a:avLst/>
              <a:gdLst>
                <a:gd name="T0" fmla="*/ 0 w 133"/>
                <a:gd name="T1" fmla="*/ 118 h 271"/>
                <a:gd name="T2" fmla="*/ 133 w 133"/>
                <a:gd name="T3" fmla="*/ 0 h 271"/>
                <a:gd name="T4" fmla="*/ 13 w 133"/>
                <a:gd name="T5" fmla="*/ 144 h 271"/>
                <a:gd name="T6" fmla="*/ 4 w 133"/>
                <a:gd name="T7" fmla="*/ 271 h 271"/>
                <a:gd name="T8" fmla="*/ 0 w 133"/>
                <a:gd name="T9" fmla="*/ 271 h 271"/>
                <a:gd name="T10" fmla="*/ 0 w 133"/>
                <a:gd name="T11" fmla="*/ 118 h 271"/>
                <a:gd name="T12" fmla="*/ 0 w 133"/>
                <a:gd name="T13" fmla="*/ 118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271">
                  <a:moveTo>
                    <a:pt x="0" y="118"/>
                  </a:moveTo>
                  <a:cubicBezTo>
                    <a:pt x="38" y="13"/>
                    <a:pt x="133" y="0"/>
                    <a:pt x="133" y="0"/>
                  </a:cubicBezTo>
                  <a:cubicBezTo>
                    <a:pt x="133" y="0"/>
                    <a:pt x="34" y="50"/>
                    <a:pt x="13" y="144"/>
                  </a:cubicBezTo>
                  <a:cubicBezTo>
                    <a:pt x="5" y="181"/>
                    <a:pt x="3" y="228"/>
                    <a:pt x="4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340" name="Vrije vorm 58"/>
            <p:cNvSpPr>
              <a:spLocks/>
            </p:cNvSpPr>
            <p:nvPr/>
          </p:nvSpPr>
          <p:spPr bwMode="auto">
            <a:xfrm>
              <a:off x="3307" y="1817"/>
              <a:ext cx="57" cy="281"/>
            </a:xfrm>
            <a:custGeom>
              <a:avLst/>
              <a:gdLst>
                <a:gd name="T0" fmla="*/ 24 w 24"/>
                <a:gd name="T1" fmla="*/ 9 h 119"/>
                <a:gd name="T2" fmla="*/ 12 w 24"/>
                <a:gd name="T3" fmla="*/ 62 h 119"/>
                <a:gd name="T4" fmla="*/ 13 w 24"/>
                <a:gd name="T5" fmla="*/ 117 h 119"/>
                <a:gd name="T6" fmla="*/ 4 w 24"/>
                <a:gd name="T7" fmla="*/ 119 h 119"/>
                <a:gd name="T8" fmla="*/ 0 w 24"/>
                <a:gd name="T9" fmla="*/ 60 h 119"/>
                <a:gd name="T10" fmla="*/ 17 w 24"/>
                <a:gd name="T11" fmla="*/ 0 h 119"/>
                <a:gd name="T12" fmla="*/ 24 w 24"/>
                <a:gd name="T13" fmla="*/ 9 h 119"/>
                <a:gd name="T14" fmla="*/ 24 w 24"/>
                <a:gd name="T1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19">
                  <a:moveTo>
                    <a:pt x="24" y="9"/>
                  </a:moveTo>
                  <a:cubicBezTo>
                    <a:pt x="24" y="9"/>
                    <a:pt x="13" y="46"/>
                    <a:pt x="12" y="62"/>
                  </a:cubicBezTo>
                  <a:cubicBezTo>
                    <a:pt x="9" y="79"/>
                    <a:pt x="13" y="117"/>
                    <a:pt x="13" y="117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4" y="119"/>
                    <a:pt x="0" y="79"/>
                    <a:pt x="0" y="60"/>
                  </a:cubicBezTo>
                  <a:cubicBezTo>
                    <a:pt x="0" y="41"/>
                    <a:pt x="17" y="0"/>
                    <a:pt x="17" y="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341" name="Vrije vorm 59"/>
            <p:cNvSpPr>
              <a:spLocks/>
            </p:cNvSpPr>
            <p:nvPr/>
          </p:nvSpPr>
          <p:spPr bwMode="auto">
            <a:xfrm>
              <a:off x="3865" y="2511"/>
              <a:ext cx="949" cy="562"/>
            </a:xfrm>
            <a:custGeom>
              <a:avLst/>
              <a:gdLst>
                <a:gd name="T0" fmla="*/ 224 w 402"/>
                <a:gd name="T1" fmla="*/ 0 h 238"/>
                <a:gd name="T2" fmla="*/ 233 w 402"/>
                <a:gd name="T3" fmla="*/ 3 h 238"/>
                <a:gd name="T4" fmla="*/ 245 w 402"/>
                <a:gd name="T5" fmla="*/ 38 h 238"/>
                <a:gd name="T6" fmla="*/ 297 w 402"/>
                <a:gd name="T7" fmla="*/ 69 h 238"/>
                <a:gd name="T8" fmla="*/ 382 w 402"/>
                <a:gd name="T9" fmla="*/ 99 h 238"/>
                <a:gd name="T10" fmla="*/ 400 w 402"/>
                <a:gd name="T11" fmla="*/ 201 h 238"/>
                <a:gd name="T12" fmla="*/ 392 w 402"/>
                <a:gd name="T13" fmla="*/ 238 h 238"/>
                <a:gd name="T14" fmla="*/ 15 w 402"/>
                <a:gd name="T15" fmla="*/ 238 h 238"/>
                <a:gd name="T16" fmla="*/ 8 w 402"/>
                <a:gd name="T17" fmla="*/ 137 h 238"/>
                <a:gd name="T18" fmla="*/ 67 w 402"/>
                <a:gd name="T19" fmla="*/ 54 h 238"/>
                <a:gd name="T20" fmla="*/ 136 w 402"/>
                <a:gd name="T21" fmla="*/ 54 h 238"/>
                <a:gd name="T22" fmla="*/ 185 w 402"/>
                <a:gd name="T23" fmla="*/ 40 h 238"/>
                <a:gd name="T24" fmla="*/ 185 w 402"/>
                <a:gd name="T25" fmla="*/ 6 h 238"/>
                <a:gd name="T26" fmla="*/ 224 w 402"/>
                <a:gd name="T2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2" h="238">
                  <a:moveTo>
                    <a:pt x="224" y="0"/>
                  </a:moveTo>
                  <a:cubicBezTo>
                    <a:pt x="228" y="0"/>
                    <a:pt x="232" y="1"/>
                    <a:pt x="233" y="3"/>
                  </a:cubicBezTo>
                  <a:cubicBezTo>
                    <a:pt x="237" y="12"/>
                    <a:pt x="245" y="38"/>
                    <a:pt x="245" y="38"/>
                  </a:cubicBezTo>
                  <a:cubicBezTo>
                    <a:pt x="245" y="38"/>
                    <a:pt x="284" y="50"/>
                    <a:pt x="297" y="69"/>
                  </a:cubicBezTo>
                  <a:cubicBezTo>
                    <a:pt x="321" y="66"/>
                    <a:pt x="370" y="76"/>
                    <a:pt x="382" y="99"/>
                  </a:cubicBezTo>
                  <a:cubicBezTo>
                    <a:pt x="394" y="121"/>
                    <a:pt x="402" y="157"/>
                    <a:pt x="400" y="201"/>
                  </a:cubicBezTo>
                  <a:cubicBezTo>
                    <a:pt x="399" y="216"/>
                    <a:pt x="396" y="228"/>
                    <a:pt x="392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7" y="218"/>
                    <a:pt x="0" y="185"/>
                    <a:pt x="8" y="137"/>
                  </a:cubicBezTo>
                  <a:cubicBezTo>
                    <a:pt x="12" y="114"/>
                    <a:pt x="44" y="61"/>
                    <a:pt x="67" y="54"/>
                  </a:cubicBezTo>
                  <a:cubicBezTo>
                    <a:pt x="92" y="46"/>
                    <a:pt x="136" y="54"/>
                    <a:pt x="136" y="54"/>
                  </a:cubicBezTo>
                  <a:cubicBezTo>
                    <a:pt x="136" y="54"/>
                    <a:pt x="136" y="54"/>
                    <a:pt x="185" y="40"/>
                  </a:cubicBezTo>
                  <a:cubicBezTo>
                    <a:pt x="185" y="40"/>
                    <a:pt x="185" y="40"/>
                    <a:pt x="185" y="6"/>
                  </a:cubicBezTo>
                  <a:cubicBezTo>
                    <a:pt x="185" y="6"/>
                    <a:pt x="210" y="0"/>
                    <a:pt x="22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342" name="Vrije vorm 60"/>
            <p:cNvSpPr>
              <a:spLocks/>
            </p:cNvSpPr>
            <p:nvPr/>
          </p:nvSpPr>
          <p:spPr bwMode="auto">
            <a:xfrm>
              <a:off x="4120" y="2639"/>
              <a:ext cx="465" cy="120"/>
            </a:xfrm>
            <a:custGeom>
              <a:avLst/>
              <a:gdLst>
                <a:gd name="T0" fmla="*/ 193 w 197"/>
                <a:gd name="T1" fmla="*/ 49 h 51"/>
                <a:gd name="T2" fmla="*/ 190 w 197"/>
                <a:gd name="T3" fmla="*/ 47 h 51"/>
                <a:gd name="T4" fmla="*/ 113 w 197"/>
                <a:gd name="T5" fmla="*/ 5 h 51"/>
                <a:gd name="T6" fmla="*/ 0 w 197"/>
                <a:gd name="T7" fmla="*/ 32 h 51"/>
                <a:gd name="T8" fmla="*/ 2 w 197"/>
                <a:gd name="T9" fmla="*/ 34 h 51"/>
                <a:gd name="T10" fmla="*/ 197 w 197"/>
                <a:gd name="T1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" h="51">
                  <a:moveTo>
                    <a:pt x="193" y="49"/>
                  </a:moveTo>
                  <a:cubicBezTo>
                    <a:pt x="193" y="49"/>
                    <a:pt x="192" y="48"/>
                    <a:pt x="190" y="47"/>
                  </a:cubicBezTo>
                  <a:cubicBezTo>
                    <a:pt x="180" y="40"/>
                    <a:pt x="151" y="10"/>
                    <a:pt x="113" y="5"/>
                  </a:cubicBezTo>
                  <a:cubicBezTo>
                    <a:pt x="68" y="0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197" y="51"/>
                    <a:pt x="197" y="51"/>
                    <a:pt x="197" y="51"/>
                  </a:cubicBezTo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343" name="Vrije vorm 61"/>
            <p:cNvSpPr>
              <a:spLocks/>
            </p:cNvSpPr>
            <p:nvPr/>
          </p:nvSpPr>
          <p:spPr bwMode="auto">
            <a:xfrm>
              <a:off x="3919" y="2629"/>
              <a:ext cx="888" cy="459"/>
            </a:xfrm>
            <a:custGeom>
              <a:avLst/>
              <a:gdLst>
                <a:gd name="T0" fmla="*/ 180 w 376"/>
                <a:gd name="T1" fmla="*/ 24 h 194"/>
                <a:gd name="T2" fmla="*/ 268 w 376"/>
                <a:gd name="T3" fmla="*/ 54 h 194"/>
                <a:gd name="T4" fmla="*/ 341 w 376"/>
                <a:gd name="T5" fmla="*/ 194 h 194"/>
                <a:gd name="T6" fmla="*/ 15 w 376"/>
                <a:gd name="T7" fmla="*/ 194 h 194"/>
                <a:gd name="T8" fmla="*/ 2 w 376"/>
                <a:gd name="T9" fmla="*/ 123 h 194"/>
                <a:gd name="T10" fmla="*/ 101 w 376"/>
                <a:gd name="T11" fmla="*/ 45 h 194"/>
                <a:gd name="T12" fmla="*/ 180 w 376"/>
                <a:gd name="T13" fmla="*/ 2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6" h="194">
                  <a:moveTo>
                    <a:pt x="180" y="24"/>
                  </a:moveTo>
                  <a:cubicBezTo>
                    <a:pt x="212" y="24"/>
                    <a:pt x="246" y="33"/>
                    <a:pt x="268" y="54"/>
                  </a:cubicBezTo>
                  <a:cubicBezTo>
                    <a:pt x="354" y="36"/>
                    <a:pt x="376" y="136"/>
                    <a:pt x="341" y="194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4" y="173"/>
                    <a:pt x="0" y="147"/>
                    <a:pt x="2" y="123"/>
                  </a:cubicBezTo>
                  <a:cubicBezTo>
                    <a:pt x="9" y="27"/>
                    <a:pt x="66" y="0"/>
                    <a:pt x="101" y="45"/>
                  </a:cubicBezTo>
                  <a:cubicBezTo>
                    <a:pt x="116" y="32"/>
                    <a:pt x="147" y="24"/>
                    <a:pt x="180" y="24"/>
                  </a:cubicBezTo>
                  <a:close/>
                </a:path>
              </a:pathLst>
            </a:custGeom>
            <a:solidFill>
              <a:srgbClr val="EE91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344" name="Vrije vorm 62"/>
            <p:cNvSpPr>
              <a:spLocks noEditPoints="1"/>
            </p:cNvSpPr>
            <p:nvPr/>
          </p:nvSpPr>
          <p:spPr bwMode="auto">
            <a:xfrm>
              <a:off x="3905" y="2660"/>
              <a:ext cx="869" cy="423"/>
            </a:xfrm>
            <a:custGeom>
              <a:avLst/>
              <a:gdLst>
                <a:gd name="T0" fmla="*/ 252 w 368"/>
                <a:gd name="T1" fmla="*/ 56 h 179"/>
                <a:gd name="T2" fmla="*/ 278 w 368"/>
                <a:gd name="T3" fmla="*/ 133 h 179"/>
                <a:gd name="T4" fmla="*/ 274 w 368"/>
                <a:gd name="T5" fmla="*/ 179 h 179"/>
                <a:gd name="T6" fmla="*/ 260 w 368"/>
                <a:gd name="T7" fmla="*/ 179 h 179"/>
                <a:gd name="T8" fmla="*/ 263 w 368"/>
                <a:gd name="T9" fmla="*/ 141 h 179"/>
                <a:gd name="T10" fmla="*/ 252 w 368"/>
                <a:gd name="T11" fmla="*/ 56 h 179"/>
                <a:gd name="T12" fmla="*/ 117 w 368"/>
                <a:gd name="T13" fmla="*/ 43 h 179"/>
                <a:gd name="T14" fmla="*/ 97 w 368"/>
                <a:gd name="T15" fmla="*/ 126 h 179"/>
                <a:gd name="T16" fmla="*/ 101 w 368"/>
                <a:gd name="T17" fmla="*/ 179 h 179"/>
                <a:gd name="T18" fmla="*/ 87 w 368"/>
                <a:gd name="T19" fmla="*/ 179 h 179"/>
                <a:gd name="T20" fmla="*/ 85 w 368"/>
                <a:gd name="T21" fmla="*/ 120 h 179"/>
                <a:gd name="T22" fmla="*/ 117 w 368"/>
                <a:gd name="T23" fmla="*/ 43 h 179"/>
                <a:gd name="T24" fmla="*/ 308 w 368"/>
                <a:gd name="T25" fmla="*/ 24 h 179"/>
                <a:gd name="T26" fmla="*/ 360 w 368"/>
                <a:gd name="T27" fmla="*/ 80 h 179"/>
                <a:gd name="T28" fmla="*/ 352 w 368"/>
                <a:gd name="T29" fmla="*/ 179 h 179"/>
                <a:gd name="T30" fmla="*/ 334 w 368"/>
                <a:gd name="T31" fmla="*/ 179 h 179"/>
                <a:gd name="T32" fmla="*/ 345 w 368"/>
                <a:gd name="T33" fmla="*/ 160 h 179"/>
                <a:gd name="T34" fmla="*/ 326 w 368"/>
                <a:gd name="T35" fmla="*/ 43 h 179"/>
                <a:gd name="T36" fmla="*/ 266 w 368"/>
                <a:gd name="T37" fmla="*/ 34 h 179"/>
                <a:gd name="T38" fmla="*/ 251 w 368"/>
                <a:gd name="T39" fmla="*/ 29 h 179"/>
                <a:gd name="T40" fmla="*/ 308 w 368"/>
                <a:gd name="T41" fmla="*/ 24 h 179"/>
                <a:gd name="T42" fmla="*/ 77 w 368"/>
                <a:gd name="T43" fmla="*/ 6 h 179"/>
                <a:gd name="T44" fmla="*/ 120 w 368"/>
                <a:gd name="T45" fmla="*/ 22 h 179"/>
                <a:gd name="T46" fmla="*/ 55 w 368"/>
                <a:gd name="T47" fmla="*/ 19 h 179"/>
                <a:gd name="T48" fmla="*/ 18 w 368"/>
                <a:gd name="T49" fmla="*/ 147 h 179"/>
                <a:gd name="T50" fmla="*/ 31 w 368"/>
                <a:gd name="T51" fmla="*/ 179 h 179"/>
                <a:gd name="T52" fmla="*/ 15 w 368"/>
                <a:gd name="T53" fmla="*/ 179 h 179"/>
                <a:gd name="T54" fmla="*/ 6 w 368"/>
                <a:gd name="T55" fmla="*/ 84 h 179"/>
                <a:gd name="T56" fmla="*/ 77 w 368"/>
                <a:gd name="T57" fmla="*/ 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8" h="179">
                  <a:moveTo>
                    <a:pt x="252" y="56"/>
                  </a:moveTo>
                  <a:cubicBezTo>
                    <a:pt x="267" y="57"/>
                    <a:pt x="273" y="78"/>
                    <a:pt x="278" y="133"/>
                  </a:cubicBezTo>
                  <a:cubicBezTo>
                    <a:pt x="278" y="150"/>
                    <a:pt x="276" y="166"/>
                    <a:pt x="274" y="179"/>
                  </a:cubicBezTo>
                  <a:cubicBezTo>
                    <a:pt x="260" y="179"/>
                    <a:pt x="260" y="179"/>
                    <a:pt x="260" y="179"/>
                  </a:cubicBezTo>
                  <a:cubicBezTo>
                    <a:pt x="261" y="168"/>
                    <a:pt x="263" y="156"/>
                    <a:pt x="263" y="141"/>
                  </a:cubicBezTo>
                  <a:cubicBezTo>
                    <a:pt x="265" y="94"/>
                    <a:pt x="257" y="65"/>
                    <a:pt x="252" y="56"/>
                  </a:cubicBezTo>
                  <a:close/>
                  <a:moveTo>
                    <a:pt x="117" y="43"/>
                  </a:moveTo>
                  <a:cubicBezTo>
                    <a:pt x="117" y="43"/>
                    <a:pt x="103" y="76"/>
                    <a:pt x="97" y="126"/>
                  </a:cubicBezTo>
                  <a:cubicBezTo>
                    <a:pt x="95" y="147"/>
                    <a:pt x="97" y="165"/>
                    <a:pt x="101" y="179"/>
                  </a:cubicBezTo>
                  <a:cubicBezTo>
                    <a:pt x="87" y="179"/>
                    <a:pt x="87" y="179"/>
                    <a:pt x="87" y="179"/>
                  </a:cubicBezTo>
                  <a:cubicBezTo>
                    <a:pt x="83" y="162"/>
                    <a:pt x="81" y="140"/>
                    <a:pt x="85" y="120"/>
                  </a:cubicBezTo>
                  <a:cubicBezTo>
                    <a:pt x="100" y="51"/>
                    <a:pt x="117" y="43"/>
                    <a:pt x="117" y="43"/>
                  </a:cubicBezTo>
                  <a:close/>
                  <a:moveTo>
                    <a:pt x="308" y="24"/>
                  </a:moveTo>
                  <a:cubicBezTo>
                    <a:pt x="334" y="23"/>
                    <a:pt x="353" y="49"/>
                    <a:pt x="360" y="80"/>
                  </a:cubicBezTo>
                  <a:cubicBezTo>
                    <a:pt x="368" y="119"/>
                    <a:pt x="363" y="161"/>
                    <a:pt x="352" y="179"/>
                  </a:cubicBezTo>
                  <a:cubicBezTo>
                    <a:pt x="334" y="179"/>
                    <a:pt x="334" y="179"/>
                    <a:pt x="334" y="179"/>
                  </a:cubicBezTo>
                  <a:cubicBezTo>
                    <a:pt x="345" y="160"/>
                    <a:pt x="345" y="160"/>
                    <a:pt x="345" y="160"/>
                  </a:cubicBezTo>
                  <a:cubicBezTo>
                    <a:pt x="366" y="98"/>
                    <a:pt x="338" y="50"/>
                    <a:pt x="326" y="43"/>
                  </a:cubicBezTo>
                  <a:cubicBezTo>
                    <a:pt x="314" y="36"/>
                    <a:pt x="266" y="34"/>
                    <a:pt x="266" y="34"/>
                  </a:cubicBezTo>
                  <a:cubicBezTo>
                    <a:pt x="251" y="29"/>
                    <a:pt x="251" y="29"/>
                    <a:pt x="251" y="29"/>
                  </a:cubicBezTo>
                  <a:cubicBezTo>
                    <a:pt x="251" y="29"/>
                    <a:pt x="282" y="24"/>
                    <a:pt x="308" y="24"/>
                  </a:cubicBezTo>
                  <a:close/>
                  <a:moveTo>
                    <a:pt x="77" y="6"/>
                  </a:moveTo>
                  <a:cubicBezTo>
                    <a:pt x="90" y="7"/>
                    <a:pt x="104" y="13"/>
                    <a:pt x="120" y="22"/>
                  </a:cubicBezTo>
                  <a:cubicBezTo>
                    <a:pt x="120" y="22"/>
                    <a:pt x="69" y="12"/>
                    <a:pt x="55" y="19"/>
                  </a:cubicBezTo>
                  <a:cubicBezTo>
                    <a:pt x="34" y="41"/>
                    <a:pt x="5" y="88"/>
                    <a:pt x="18" y="147"/>
                  </a:cubicBezTo>
                  <a:cubicBezTo>
                    <a:pt x="21" y="161"/>
                    <a:pt x="26" y="171"/>
                    <a:pt x="31" y="179"/>
                  </a:cubicBezTo>
                  <a:cubicBezTo>
                    <a:pt x="15" y="179"/>
                    <a:pt x="15" y="179"/>
                    <a:pt x="15" y="179"/>
                  </a:cubicBezTo>
                  <a:cubicBezTo>
                    <a:pt x="1" y="153"/>
                    <a:pt x="0" y="118"/>
                    <a:pt x="6" y="84"/>
                  </a:cubicBezTo>
                  <a:cubicBezTo>
                    <a:pt x="17" y="28"/>
                    <a:pt x="39" y="0"/>
                    <a:pt x="77" y="6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345" name="Vrije vorm 63"/>
            <p:cNvSpPr>
              <a:spLocks/>
            </p:cNvSpPr>
            <p:nvPr/>
          </p:nvSpPr>
          <p:spPr bwMode="auto">
            <a:xfrm>
              <a:off x="4240" y="2565"/>
              <a:ext cx="218" cy="218"/>
            </a:xfrm>
            <a:custGeom>
              <a:avLst/>
              <a:gdLst>
                <a:gd name="T0" fmla="*/ 0 w 92"/>
                <a:gd name="T1" fmla="*/ 68 h 92"/>
                <a:gd name="T2" fmla="*/ 50 w 92"/>
                <a:gd name="T3" fmla="*/ 89 h 92"/>
                <a:gd name="T4" fmla="*/ 92 w 92"/>
                <a:gd name="T5" fmla="*/ 71 h 92"/>
                <a:gd name="T6" fmla="*/ 69 w 92"/>
                <a:gd name="T7" fmla="*/ 56 h 92"/>
                <a:gd name="T8" fmla="*/ 64 w 92"/>
                <a:gd name="T9" fmla="*/ 6 h 92"/>
                <a:gd name="T10" fmla="*/ 37 w 92"/>
                <a:gd name="T11" fmla="*/ 7 h 92"/>
                <a:gd name="T12" fmla="*/ 42 w 92"/>
                <a:gd name="T13" fmla="*/ 37 h 92"/>
                <a:gd name="T14" fmla="*/ 0 w 92"/>
                <a:gd name="T15" fmla="*/ 6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0" y="68"/>
                  </a:moveTo>
                  <a:cubicBezTo>
                    <a:pt x="0" y="68"/>
                    <a:pt x="21" y="87"/>
                    <a:pt x="50" y="89"/>
                  </a:cubicBezTo>
                  <a:cubicBezTo>
                    <a:pt x="87" y="92"/>
                    <a:pt x="92" y="71"/>
                    <a:pt x="92" y="71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69" y="56"/>
                    <a:pt x="83" y="32"/>
                    <a:pt x="64" y="6"/>
                  </a:cubicBezTo>
                  <a:cubicBezTo>
                    <a:pt x="47" y="0"/>
                    <a:pt x="37" y="7"/>
                    <a:pt x="37" y="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37"/>
                    <a:pt x="1" y="53"/>
                    <a:pt x="0" y="6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346" name="Vrije vorm 64"/>
            <p:cNvSpPr>
              <a:spLocks/>
            </p:cNvSpPr>
            <p:nvPr/>
          </p:nvSpPr>
          <p:spPr bwMode="auto">
            <a:xfrm>
              <a:off x="4243" y="2577"/>
              <a:ext cx="233" cy="213"/>
            </a:xfrm>
            <a:custGeom>
              <a:avLst/>
              <a:gdLst>
                <a:gd name="T0" fmla="*/ 0 w 99"/>
                <a:gd name="T1" fmla="*/ 63 h 90"/>
                <a:gd name="T2" fmla="*/ 46 w 99"/>
                <a:gd name="T3" fmla="*/ 87 h 90"/>
                <a:gd name="T4" fmla="*/ 91 w 99"/>
                <a:gd name="T5" fmla="*/ 71 h 90"/>
                <a:gd name="T6" fmla="*/ 71 w 99"/>
                <a:gd name="T7" fmla="*/ 50 h 90"/>
                <a:gd name="T8" fmla="*/ 76 w 99"/>
                <a:gd name="T9" fmla="*/ 24 h 90"/>
                <a:gd name="T10" fmla="*/ 66 w 99"/>
                <a:gd name="T11" fmla="*/ 1 h 90"/>
                <a:gd name="T12" fmla="*/ 59 w 99"/>
                <a:gd name="T13" fmla="*/ 0 h 90"/>
                <a:gd name="T14" fmla="*/ 67 w 99"/>
                <a:gd name="T15" fmla="*/ 27 h 90"/>
                <a:gd name="T16" fmla="*/ 60 w 99"/>
                <a:gd name="T17" fmla="*/ 54 h 90"/>
                <a:gd name="T18" fmla="*/ 82 w 99"/>
                <a:gd name="T19" fmla="*/ 62 h 90"/>
                <a:gd name="T20" fmla="*/ 58 w 99"/>
                <a:gd name="T21" fmla="*/ 81 h 90"/>
                <a:gd name="T22" fmla="*/ 0 w 99"/>
                <a:gd name="T23" fmla="*/ 6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90">
                  <a:moveTo>
                    <a:pt x="0" y="63"/>
                  </a:moveTo>
                  <a:cubicBezTo>
                    <a:pt x="0" y="63"/>
                    <a:pt x="19" y="86"/>
                    <a:pt x="46" y="87"/>
                  </a:cubicBezTo>
                  <a:cubicBezTo>
                    <a:pt x="73" y="89"/>
                    <a:pt x="82" y="90"/>
                    <a:pt x="91" y="71"/>
                  </a:cubicBezTo>
                  <a:cubicBezTo>
                    <a:pt x="99" y="53"/>
                    <a:pt x="71" y="50"/>
                    <a:pt x="71" y="50"/>
                  </a:cubicBezTo>
                  <a:cubicBezTo>
                    <a:pt x="71" y="50"/>
                    <a:pt x="78" y="39"/>
                    <a:pt x="76" y="24"/>
                  </a:cubicBezTo>
                  <a:cubicBezTo>
                    <a:pt x="74" y="9"/>
                    <a:pt x="66" y="1"/>
                    <a:pt x="66" y="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68" y="13"/>
                    <a:pt x="67" y="27"/>
                  </a:cubicBezTo>
                  <a:cubicBezTo>
                    <a:pt x="66" y="40"/>
                    <a:pt x="60" y="54"/>
                    <a:pt x="60" y="54"/>
                  </a:cubicBezTo>
                  <a:cubicBezTo>
                    <a:pt x="60" y="54"/>
                    <a:pt x="82" y="56"/>
                    <a:pt x="82" y="62"/>
                  </a:cubicBezTo>
                  <a:cubicBezTo>
                    <a:pt x="82" y="74"/>
                    <a:pt x="70" y="81"/>
                    <a:pt x="58" y="81"/>
                  </a:cubicBezTo>
                  <a:cubicBezTo>
                    <a:pt x="47" y="81"/>
                    <a:pt x="0" y="63"/>
                    <a:pt x="0" y="63"/>
                  </a:cubicBezTo>
                  <a:close/>
                </a:path>
              </a:pathLst>
            </a:custGeom>
            <a:solidFill>
              <a:srgbClr val="696A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347" name="Vrije vorm 65"/>
            <p:cNvSpPr>
              <a:spLocks/>
            </p:cNvSpPr>
            <p:nvPr/>
          </p:nvSpPr>
          <p:spPr bwMode="auto">
            <a:xfrm>
              <a:off x="3310" y="2072"/>
              <a:ext cx="507" cy="167"/>
            </a:xfrm>
            <a:custGeom>
              <a:avLst/>
              <a:gdLst>
                <a:gd name="T0" fmla="*/ 82 w 215"/>
                <a:gd name="T1" fmla="*/ 2 h 71"/>
                <a:gd name="T2" fmla="*/ 215 w 215"/>
                <a:gd name="T3" fmla="*/ 71 h 71"/>
                <a:gd name="T4" fmla="*/ 98 w 215"/>
                <a:gd name="T5" fmla="*/ 13 h 71"/>
                <a:gd name="T6" fmla="*/ 0 w 215"/>
                <a:gd name="T7" fmla="*/ 14 h 71"/>
                <a:gd name="T8" fmla="*/ 82 w 215"/>
                <a:gd name="T9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71">
                  <a:moveTo>
                    <a:pt x="82" y="2"/>
                  </a:moveTo>
                  <a:cubicBezTo>
                    <a:pt x="116" y="3"/>
                    <a:pt x="190" y="29"/>
                    <a:pt x="215" y="71"/>
                  </a:cubicBezTo>
                  <a:cubicBezTo>
                    <a:pt x="161" y="35"/>
                    <a:pt x="125" y="17"/>
                    <a:pt x="98" y="13"/>
                  </a:cubicBezTo>
                  <a:cubicBezTo>
                    <a:pt x="76" y="9"/>
                    <a:pt x="76" y="12"/>
                    <a:pt x="0" y="14"/>
                  </a:cubicBezTo>
                  <a:cubicBezTo>
                    <a:pt x="0" y="14"/>
                    <a:pt x="27" y="0"/>
                    <a:pt x="82" y="2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</p:grpSp>
      <p:grpSp>
        <p:nvGrpSpPr>
          <p:cNvPr id="348" name="Groep 347"/>
          <p:cNvGrpSpPr/>
          <p:nvPr/>
        </p:nvGrpSpPr>
        <p:grpSpPr>
          <a:xfrm>
            <a:off x="-1588" y="3799401"/>
            <a:ext cx="4386410" cy="3084511"/>
            <a:chOff x="-1588" y="4419600"/>
            <a:chExt cx="3504440" cy="2464312"/>
          </a:xfrm>
        </p:grpSpPr>
        <p:grpSp>
          <p:nvGrpSpPr>
            <p:cNvPr id="349" name="Groep 156"/>
            <p:cNvGrpSpPr>
              <a:grpSpLocks noChangeAspect="1"/>
            </p:cNvGrpSpPr>
            <p:nvPr/>
          </p:nvGrpSpPr>
          <p:grpSpPr bwMode="auto">
            <a:xfrm>
              <a:off x="-321" y="4419600"/>
              <a:ext cx="2827754" cy="2458133"/>
              <a:chOff x="437" y="-367"/>
              <a:chExt cx="5799" cy="5041"/>
            </a:xfrm>
          </p:grpSpPr>
          <p:sp>
            <p:nvSpPr>
              <p:cNvPr id="375" name="Vrije vorm 157"/>
              <p:cNvSpPr>
                <a:spLocks/>
              </p:cNvSpPr>
              <p:nvPr/>
            </p:nvSpPr>
            <p:spPr bwMode="auto">
              <a:xfrm>
                <a:off x="2494" y="-126"/>
                <a:ext cx="1751" cy="1833"/>
              </a:xfrm>
              <a:custGeom>
                <a:avLst/>
                <a:gdLst>
                  <a:gd name="T0" fmla="*/ 484 w 741"/>
                  <a:gd name="T1" fmla="*/ 111 h 776"/>
                  <a:gd name="T2" fmla="*/ 372 w 741"/>
                  <a:gd name="T3" fmla="*/ 48 h 776"/>
                  <a:gd name="T4" fmla="*/ 375 w 741"/>
                  <a:gd name="T5" fmla="*/ 0 h 776"/>
                  <a:gd name="T6" fmla="*/ 301 w 741"/>
                  <a:gd name="T7" fmla="*/ 2 h 776"/>
                  <a:gd name="T8" fmla="*/ 207 w 741"/>
                  <a:gd name="T9" fmla="*/ 112 h 776"/>
                  <a:gd name="T10" fmla="*/ 71 w 741"/>
                  <a:gd name="T11" fmla="*/ 202 h 776"/>
                  <a:gd name="T12" fmla="*/ 48 w 741"/>
                  <a:gd name="T13" fmla="*/ 561 h 776"/>
                  <a:gd name="T14" fmla="*/ 142 w 741"/>
                  <a:gd name="T15" fmla="*/ 741 h 776"/>
                  <a:gd name="T16" fmla="*/ 229 w 741"/>
                  <a:gd name="T17" fmla="*/ 735 h 776"/>
                  <a:gd name="T18" fmla="*/ 392 w 741"/>
                  <a:gd name="T19" fmla="*/ 766 h 776"/>
                  <a:gd name="T20" fmla="*/ 542 w 741"/>
                  <a:gd name="T21" fmla="*/ 711 h 776"/>
                  <a:gd name="T22" fmla="*/ 680 w 741"/>
                  <a:gd name="T23" fmla="*/ 648 h 776"/>
                  <a:gd name="T24" fmla="*/ 741 w 741"/>
                  <a:gd name="T25" fmla="*/ 451 h 776"/>
                  <a:gd name="T26" fmla="*/ 676 w 741"/>
                  <a:gd name="T27" fmla="*/ 218 h 776"/>
                  <a:gd name="T28" fmla="*/ 484 w 741"/>
                  <a:gd name="T29" fmla="*/ 111 h 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41" h="776">
                    <a:moveTo>
                      <a:pt x="484" y="111"/>
                    </a:moveTo>
                    <a:cubicBezTo>
                      <a:pt x="454" y="48"/>
                      <a:pt x="372" y="48"/>
                      <a:pt x="372" y="48"/>
                    </a:cubicBezTo>
                    <a:cubicBezTo>
                      <a:pt x="372" y="48"/>
                      <a:pt x="372" y="48"/>
                      <a:pt x="375" y="0"/>
                    </a:cubicBezTo>
                    <a:cubicBezTo>
                      <a:pt x="375" y="0"/>
                      <a:pt x="375" y="0"/>
                      <a:pt x="301" y="2"/>
                    </a:cubicBezTo>
                    <a:cubicBezTo>
                      <a:pt x="301" y="2"/>
                      <a:pt x="212" y="51"/>
                      <a:pt x="207" y="112"/>
                    </a:cubicBezTo>
                    <a:cubicBezTo>
                      <a:pt x="167" y="115"/>
                      <a:pt x="143" y="132"/>
                      <a:pt x="71" y="202"/>
                    </a:cubicBezTo>
                    <a:cubicBezTo>
                      <a:pt x="0" y="270"/>
                      <a:pt x="48" y="561"/>
                      <a:pt x="48" y="561"/>
                    </a:cubicBezTo>
                    <a:cubicBezTo>
                      <a:pt x="48" y="561"/>
                      <a:pt x="99" y="732"/>
                      <a:pt x="142" y="741"/>
                    </a:cubicBezTo>
                    <a:cubicBezTo>
                      <a:pt x="186" y="751"/>
                      <a:pt x="229" y="735"/>
                      <a:pt x="229" y="735"/>
                    </a:cubicBezTo>
                    <a:cubicBezTo>
                      <a:pt x="229" y="735"/>
                      <a:pt x="301" y="776"/>
                      <a:pt x="392" y="766"/>
                    </a:cubicBezTo>
                    <a:cubicBezTo>
                      <a:pt x="483" y="756"/>
                      <a:pt x="505" y="743"/>
                      <a:pt x="542" y="711"/>
                    </a:cubicBezTo>
                    <a:cubicBezTo>
                      <a:pt x="579" y="706"/>
                      <a:pt x="648" y="688"/>
                      <a:pt x="680" y="648"/>
                    </a:cubicBezTo>
                    <a:cubicBezTo>
                      <a:pt x="711" y="607"/>
                      <a:pt x="741" y="527"/>
                      <a:pt x="741" y="451"/>
                    </a:cubicBezTo>
                    <a:cubicBezTo>
                      <a:pt x="741" y="377"/>
                      <a:pt x="676" y="218"/>
                      <a:pt x="676" y="218"/>
                    </a:cubicBezTo>
                    <a:cubicBezTo>
                      <a:pt x="676" y="218"/>
                      <a:pt x="636" y="120"/>
                      <a:pt x="484" y="11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noProof="0" dirty="0"/>
              </a:p>
            </p:txBody>
          </p:sp>
          <p:sp>
            <p:nvSpPr>
              <p:cNvPr id="376" name="Vrije vorm 158"/>
              <p:cNvSpPr>
                <a:spLocks/>
              </p:cNvSpPr>
              <p:nvPr/>
            </p:nvSpPr>
            <p:spPr bwMode="auto">
              <a:xfrm>
                <a:off x="2365" y="89"/>
                <a:ext cx="1807" cy="1630"/>
              </a:xfrm>
              <a:custGeom>
                <a:avLst/>
                <a:gdLst>
                  <a:gd name="T0" fmla="*/ 530 w 765"/>
                  <a:gd name="T1" fmla="*/ 54 h 690"/>
                  <a:gd name="T2" fmla="*/ 311 w 765"/>
                  <a:gd name="T3" fmla="*/ 59 h 690"/>
                  <a:gd name="T4" fmla="*/ 288 w 765"/>
                  <a:gd name="T5" fmla="*/ 605 h 690"/>
                  <a:gd name="T6" fmla="*/ 587 w 765"/>
                  <a:gd name="T7" fmla="*/ 593 h 690"/>
                  <a:gd name="T8" fmla="*/ 752 w 765"/>
                  <a:gd name="T9" fmla="*/ 341 h 690"/>
                  <a:gd name="T10" fmla="*/ 530 w 765"/>
                  <a:gd name="T11" fmla="*/ 54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5" h="690">
                    <a:moveTo>
                      <a:pt x="530" y="54"/>
                    </a:moveTo>
                    <a:cubicBezTo>
                      <a:pt x="482" y="0"/>
                      <a:pt x="360" y="6"/>
                      <a:pt x="311" y="59"/>
                    </a:cubicBezTo>
                    <a:cubicBezTo>
                      <a:pt x="0" y="13"/>
                      <a:pt x="79" y="668"/>
                      <a:pt x="288" y="605"/>
                    </a:cubicBezTo>
                    <a:cubicBezTo>
                      <a:pt x="341" y="690"/>
                      <a:pt x="546" y="652"/>
                      <a:pt x="587" y="593"/>
                    </a:cubicBezTo>
                    <a:cubicBezTo>
                      <a:pt x="710" y="587"/>
                      <a:pt x="765" y="485"/>
                      <a:pt x="752" y="341"/>
                    </a:cubicBezTo>
                    <a:cubicBezTo>
                      <a:pt x="737" y="166"/>
                      <a:pt x="635" y="16"/>
                      <a:pt x="530" y="54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noProof="0" dirty="0"/>
              </a:p>
            </p:txBody>
          </p:sp>
          <p:sp>
            <p:nvSpPr>
              <p:cNvPr id="377" name="Vrije vorm 159"/>
              <p:cNvSpPr>
                <a:spLocks/>
              </p:cNvSpPr>
              <p:nvPr/>
            </p:nvSpPr>
            <p:spPr bwMode="auto">
              <a:xfrm>
                <a:off x="3614" y="219"/>
                <a:ext cx="532" cy="1252"/>
              </a:xfrm>
              <a:custGeom>
                <a:avLst/>
                <a:gdLst>
                  <a:gd name="T0" fmla="*/ 0 w 225"/>
                  <a:gd name="T1" fmla="*/ 0 h 530"/>
                  <a:gd name="T2" fmla="*/ 67 w 225"/>
                  <a:gd name="T3" fmla="*/ 32 h 530"/>
                  <a:gd name="T4" fmla="*/ 189 w 225"/>
                  <a:gd name="T5" fmla="*/ 284 h 530"/>
                  <a:gd name="T6" fmla="*/ 68 w 225"/>
                  <a:gd name="T7" fmla="*/ 527 h 530"/>
                  <a:gd name="T8" fmla="*/ 100 w 225"/>
                  <a:gd name="T9" fmla="*/ 530 h 530"/>
                  <a:gd name="T10" fmla="*/ 207 w 225"/>
                  <a:gd name="T11" fmla="*/ 381 h 530"/>
                  <a:gd name="T12" fmla="*/ 126 w 225"/>
                  <a:gd name="T13" fmla="*/ 60 h 530"/>
                  <a:gd name="T14" fmla="*/ 0 w 225"/>
                  <a:gd name="T15" fmla="*/ 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5" h="530">
                    <a:moveTo>
                      <a:pt x="0" y="0"/>
                    </a:moveTo>
                    <a:cubicBezTo>
                      <a:pt x="0" y="0"/>
                      <a:pt x="33" y="16"/>
                      <a:pt x="67" y="32"/>
                    </a:cubicBezTo>
                    <a:cubicBezTo>
                      <a:pt x="100" y="49"/>
                      <a:pt x="169" y="115"/>
                      <a:pt x="189" y="284"/>
                    </a:cubicBezTo>
                    <a:cubicBezTo>
                      <a:pt x="213" y="490"/>
                      <a:pt x="68" y="527"/>
                      <a:pt x="68" y="527"/>
                    </a:cubicBezTo>
                    <a:cubicBezTo>
                      <a:pt x="68" y="527"/>
                      <a:pt x="92" y="530"/>
                      <a:pt x="100" y="530"/>
                    </a:cubicBezTo>
                    <a:cubicBezTo>
                      <a:pt x="146" y="526"/>
                      <a:pt x="195" y="468"/>
                      <a:pt x="207" y="381"/>
                    </a:cubicBezTo>
                    <a:cubicBezTo>
                      <a:pt x="225" y="252"/>
                      <a:pt x="181" y="134"/>
                      <a:pt x="126" y="60"/>
                    </a:cubicBezTo>
                    <a:cubicBezTo>
                      <a:pt x="86" y="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noProof="0" dirty="0"/>
              </a:p>
            </p:txBody>
          </p:sp>
          <p:sp>
            <p:nvSpPr>
              <p:cNvPr id="378" name="Vrije vorm 160"/>
              <p:cNvSpPr>
                <a:spLocks/>
              </p:cNvSpPr>
              <p:nvPr/>
            </p:nvSpPr>
            <p:spPr bwMode="auto">
              <a:xfrm>
                <a:off x="3536" y="349"/>
                <a:ext cx="329" cy="1091"/>
              </a:xfrm>
              <a:custGeom>
                <a:avLst/>
                <a:gdLst>
                  <a:gd name="T0" fmla="*/ 0 w 139"/>
                  <a:gd name="T1" fmla="*/ 0 h 462"/>
                  <a:gd name="T2" fmla="*/ 103 w 139"/>
                  <a:gd name="T3" fmla="*/ 182 h 462"/>
                  <a:gd name="T4" fmla="*/ 71 w 139"/>
                  <a:gd name="T5" fmla="*/ 462 h 462"/>
                  <a:gd name="T6" fmla="*/ 109 w 139"/>
                  <a:gd name="T7" fmla="*/ 422 h 462"/>
                  <a:gd name="T8" fmla="*/ 118 w 139"/>
                  <a:gd name="T9" fmla="*/ 160 h 462"/>
                  <a:gd name="T10" fmla="*/ 0 w 139"/>
                  <a:gd name="T11" fmla="*/ 0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9" h="462">
                    <a:moveTo>
                      <a:pt x="0" y="0"/>
                    </a:moveTo>
                    <a:cubicBezTo>
                      <a:pt x="0" y="0"/>
                      <a:pt x="95" y="59"/>
                      <a:pt x="103" y="182"/>
                    </a:cubicBezTo>
                    <a:cubicBezTo>
                      <a:pt x="115" y="378"/>
                      <a:pt x="71" y="462"/>
                      <a:pt x="71" y="462"/>
                    </a:cubicBezTo>
                    <a:cubicBezTo>
                      <a:pt x="71" y="462"/>
                      <a:pt x="93" y="459"/>
                      <a:pt x="109" y="422"/>
                    </a:cubicBezTo>
                    <a:cubicBezTo>
                      <a:pt x="131" y="369"/>
                      <a:pt x="139" y="276"/>
                      <a:pt x="118" y="160"/>
                    </a:cubicBezTo>
                    <a:cubicBezTo>
                      <a:pt x="90" y="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noProof="0" dirty="0"/>
              </a:p>
            </p:txBody>
          </p:sp>
          <p:sp>
            <p:nvSpPr>
              <p:cNvPr id="379" name="Vrije vorm 161"/>
              <p:cNvSpPr>
                <a:spLocks/>
              </p:cNvSpPr>
              <p:nvPr/>
            </p:nvSpPr>
            <p:spPr bwMode="auto">
              <a:xfrm>
                <a:off x="3005" y="-100"/>
                <a:ext cx="680" cy="425"/>
              </a:xfrm>
              <a:custGeom>
                <a:avLst/>
                <a:gdLst>
                  <a:gd name="T0" fmla="*/ 234 w 288"/>
                  <a:gd name="T1" fmla="*/ 75 h 180"/>
                  <a:gd name="T2" fmla="*/ 143 w 288"/>
                  <a:gd name="T3" fmla="*/ 52 h 180"/>
                  <a:gd name="T4" fmla="*/ 145 w 288"/>
                  <a:gd name="T5" fmla="*/ 0 h 180"/>
                  <a:gd name="T6" fmla="*/ 108 w 288"/>
                  <a:gd name="T7" fmla="*/ 0 h 180"/>
                  <a:gd name="T8" fmla="*/ 4 w 288"/>
                  <a:gd name="T9" fmla="*/ 138 h 180"/>
                  <a:gd name="T10" fmla="*/ 288 w 288"/>
                  <a:gd name="T11" fmla="*/ 142 h 180"/>
                  <a:gd name="T12" fmla="*/ 234 w 288"/>
                  <a:gd name="T13" fmla="*/ 75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" h="180">
                    <a:moveTo>
                      <a:pt x="234" y="75"/>
                    </a:moveTo>
                    <a:cubicBezTo>
                      <a:pt x="183" y="55"/>
                      <a:pt x="143" y="52"/>
                      <a:pt x="143" y="52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0" y="96"/>
                      <a:pt x="4" y="138"/>
                    </a:cubicBezTo>
                    <a:cubicBezTo>
                      <a:pt x="6" y="180"/>
                      <a:pt x="186" y="177"/>
                      <a:pt x="288" y="142"/>
                    </a:cubicBezTo>
                    <a:cubicBezTo>
                      <a:pt x="288" y="142"/>
                      <a:pt x="285" y="94"/>
                      <a:pt x="234" y="75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noProof="0" dirty="0"/>
              </a:p>
            </p:txBody>
          </p:sp>
          <p:sp>
            <p:nvSpPr>
              <p:cNvPr id="380" name="Vrije vorm 162"/>
              <p:cNvSpPr>
                <a:spLocks/>
              </p:cNvSpPr>
              <p:nvPr/>
            </p:nvSpPr>
            <p:spPr bwMode="auto">
              <a:xfrm>
                <a:off x="2955" y="-100"/>
                <a:ext cx="579" cy="475"/>
              </a:xfrm>
              <a:custGeom>
                <a:avLst/>
                <a:gdLst>
                  <a:gd name="T0" fmla="*/ 87 w 245"/>
                  <a:gd name="T1" fmla="*/ 152 h 201"/>
                  <a:gd name="T2" fmla="*/ 79 w 245"/>
                  <a:gd name="T3" fmla="*/ 83 h 201"/>
                  <a:gd name="T4" fmla="*/ 129 w 245"/>
                  <a:gd name="T5" fmla="*/ 0 h 201"/>
                  <a:gd name="T6" fmla="*/ 44 w 245"/>
                  <a:gd name="T7" fmla="*/ 81 h 201"/>
                  <a:gd name="T8" fmla="*/ 53 w 245"/>
                  <a:gd name="T9" fmla="*/ 177 h 201"/>
                  <a:gd name="T10" fmla="*/ 245 w 245"/>
                  <a:gd name="T11" fmla="*/ 158 h 201"/>
                  <a:gd name="T12" fmla="*/ 87 w 245"/>
                  <a:gd name="T13" fmla="*/ 152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5" h="201">
                    <a:moveTo>
                      <a:pt x="87" y="152"/>
                    </a:moveTo>
                    <a:cubicBezTo>
                      <a:pt x="76" y="146"/>
                      <a:pt x="76" y="105"/>
                      <a:pt x="79" y="83"/>
                    </a:cubicBezTo>
                    <a:cubicBezTo>
                      <a:pt x="82" y="62"/>
                      <a:pt x="129" y="0"/>
                      <a:pt x="129" y="0"/>
                    </a:cubicBezTo>
                    <a:cubicBezTo>
                      <a:pt x="129" y="0"/>
                      <a:pt x="71" y="32"/>
                      <a:pt x="44" y="81"/>
                    </a:cubicBezTo>
                    <a:cubicBezTo>
                      <a:pt x="23" y="118"/>
                      <a:pt x="0" y="158"/>
                      <a:pt x="53" y="177"/>
                    </a:cubicBezTo>
                    <a:cubicBezTo>
                      <a:pt x="124" y="201"/>
                      <a:pt x="202" y="185"/>
                      <a:pt x="245" y="158"/>
                    </a:cubicBezTo>
                    <a:cubicBezTo>
                      <a:pt x="224" y="158"/>
                      <a:pt x="136" y="184"/>
                      <a:pt x="87" y="152"/>
                    </a:cubicBezTo>
                    <a:close/>
                  </a:path>
                </a:pathLst>
              </a:custGeom>
              <a:solidFill>
                <a:srgbClr val="5E6C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noProof="0" dirty="0"/>
              </a:p>
            </p:txBody>
          </p:sp>
          <p:sp>
            <p:nvSpPr>
              <p:cNvPr id="381" name="Vrije vorm 163"/>
              <p:cNvSpPr>
                <a:spLocks/>
              </p:cNvSpPr>
              <p:nvPr/>
            </p:nvSpPr>
            <p:spPr bwMode="auto">
              <a:xfrm>
                <a:off x="477" y="-161"/>
                <a:ext cx="2412" cy="1991"/>
              </a:xfrm>
              <a:custGeom>
                <a:avLst/>
                <a:gdLst>
                  <a:gd name="T0" fmla="*/ 604 w 1021"/>
                  <a:gd name="T1" fmla="*/ 82 h 843"/>
                  <a:gd name="T2" fmla="*/ 341 w 1021"/>
                  <a:gd name="T3" fmla="*/ 75 h 843"/>
                  <a:gd name="T4" fmla="*/ 15 w 1021"/>
                  <a:gd name="T5" fmla="*/ 425 h 843"/>
                  <a:gd name="T6" fmla="*/ 270 w 1021"/>
                  <a:gd name="T7" fmla="*/ 726 h 843"/>
                  <a:gd name="T8" fmla="*/ 633 w 1021"/>
                  <a:gd name="T9" fmla="*/ 740 h 843"/>
                  <a:gd name="T10" fmla="*/ 604 w 1021"/>
                  <a:gd name="T11" fmla="*/ 82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21" h="843">
                    <a:moveTo>
                      <a:pt x="604" y="82"/>
                    </a:moveTo>
                    <a:cubicBezTo>
                      <a:pt x="531" y="0"/>
                      <a:pt x="376" y="37"/>
                      <a:pt x="341" y="75"/>
                    </a:cubicBezTo>
                    <a:cubicBezTo>
                      <a:pt x="163" y="36"/>
                      <a:pt x="34" y="214"/>
                      <a:pt x="15" y="425"/>
                    </a:cubicBezTo>
                    <a:cubicBezTo>
                      <a:pt x="0" y="597"/>
                      <a:pt x="122" y="718"/>
                      <a:pt x="270" y="726"/>
                    </a:cubicBezTo>
                    <a:cubicBezTo>
                      <a:pt x="320" y="797"/>
                      <a:pt x="568" y="843"/>
                      <a:pt x="633" y="740"/>
                    </a:cubicBezTo>
                    <a:cubicBezTo>
                      <a:pt x="884" y="817"/>
                      <a:pt x="1021" y="50"/>
                      <a:pt x="604" y="82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noProof="0" dirty="0"/>
              </a:p>
            </p:txBody>
          </p:sp>
          <p:sp>
            <p:nvSpPr>
              <p:cNvPr id="382" name="Vrije vorm 164"/>
              <p:cNvSpPr>
                <a:spLocks/>
              </p:cNvSpPr>
              <p:nvPr/>
            </p:nvSpPr>
            <p:spPr bwMode="auto">
              <a:xfrm>
                <a:off x="560" y="61"/>
                <a:ext cx="831" cy="1540"/>
              </a:xfrm>
              <a:custGeom>
                <a:avLst/>
                <a:gdLst>
                  <a:gd name="T0" fmla="*/ 193 w 352"/>
                  <a:gd name="T1" fmla="*/ 242 h 652"/>
                  <a:gd name="T2" fmla="*/ 206 w 352"/>
                  <a:gd name="T3" fmla="*/ 596 h 652"/>
                  <a:gd name="T4" fmla="*/ 206 w 352"/>
                  <a:gd name="T5" fmla="*/ 597 h 652"/>
                  <a:gd name="T6" fmla="*/ 48 w 352"/>
                  <a:gd name="T7" fmla="*/ 320 h 652"/>
                  <a:gd name="T8" fmla="*/ 204 w 352"/>
                  <a:gd name="T9" fmla="*/ 34 h 652"/>
                  <a:gd name="T10" fmla="*/ 297 w 352"/>
                  <a:gd name="T11" fmla="*/ 0 h 652"/>
                  <a:gd name="T12" fmla="*/ 134 w 352"/>
                  <a:gd name="T13" fmla="*/ 64 h 652"/>
                  <a:gd name="T14" fmla="*/ 24 w 352"/>
                  <a:gd name="T15" fmla="*/ 432 h 652"/>
                  <a:gd name="T16" fmla="*/ 169 w 352"/>
                  <a:gd name="T17" fmla="*/ 603 h 652"/>
                  <a:gd name="T18" fmla="*/ 207 w 352"/>
                  <a:gd name="T19" fmla="*/ 601 h 652"/>
                  <a:gd name="T20" fmla="*/ 254 w 352"/>
                  <a:gd name="T21" fmla="*/ 652 h 652"/>
                  <a:gd name="T22" fmla="*/ 213 w 352"/>
                  <a:gd name="T23" fmla="*/ 272 h 652"/>
                  <a:gd name="T24" fmla="*/ 352 w 352"/>
                  <a:gd name="T25" fmla="*/ 27 h 652"/>
                  <a:gd name="T26" fmla="*/ 193 w 352"/>
                  <a:gd name="T27" fmla="*/ 24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2" h="652">
                    <a:moveTo>
                      <a:pt x="193" y="242"/>
                    </a:moveTo>
                    <a:cubicBezTo>
                      <a:pt x="164" y="400"/>
                      <a:pt x="175" y="525"/>
                      <a:pt x="206" y="596"/>
                    </a:cubicBezTo>
                    <a:cubicBezTo>
                      <a:pt x="206" y="597"/>
                      <a:pt x="206" y="597"/>
                      <a:pt x="206" y="597"/>
                    </a:cubicBezTo>
                    <a:cubicBezTo>
                      <a:pt x="168" y="587"/>
                      <a:pt x="20" y="528"/>
                      <a:pt x="48" y="320"/>
                    </a:cubicBezTo>
                    <a:cubicBezTo>
                      <a:pt x="76" y="126"/>
                      <a:pt x="157" y="52"/>
                      <a:pt x="204" y="34"/>
                    </a:cubicBezTo>
                    <a:cubicBezTo>
                      <a:pt x="249" y="15"/>
                      <a:pt x="297" y="0"/>
                      <a:pt x="297" y="0"/>
                    </a:cubicBezTo>
                    <a:cubicBezTo>
                      <a:pt x="297" y="0"/>
                      <a:pt x="189" y="1"/>
                      <a:pt x="134" y="64"/>
                    </a:cubicBezTo>
                    <a:cubicBezTo>
                      <a:pt x="60" y="149"/>
                      <a:pt x="0" y="284"/>
                      <a:pt x="24" y="432"/>
                    </a:cubicBezTo>
                    <a:cubicBezTo>
                      <a:pt x="42" y="532"/>
                      <a:pt x="108" y="598"/>
                      <a:pt x="169" y="603"/>
                    </a:cubicBezTo>
                    <a:cubicBezTo>
                      <a:pt x="178" y="603"/>
                      <a:pt x="196" y="602"/>
                      <a:pt x="207" y="601"/>
                    </a:cubicBezTo>
                    <a:cubicBezTo>
                      <a:pt x="227" y="648"/>
                      <a:pt x="254" y="652"/>
                      <a:pt x="254" y="652"/>
                    </a:cubicBezTo>
                    <a:cubicBezTo>
                      <a:pt x="254" y="652"/>
                      <a:pt x="197" y="538"/>
                      <a:pt x="213" y="272"/>
                    </a:cubicBezTo>
                    <a:cubicBezTo>
                      <a:pt x="224" y="106"/>
                      <a:pt x="352" y="27"/>
                      <a:pt x="352" y="27"/>
                    </a:cubicBezTo>
                    <a:cubicBezTo>
                      <a:pt x="352" y="27"/>
                      <a:pt x="230" y="32"/>
                      <a:pt x="193" y="242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noProof="0" dirty="0"/>
              </a:p>
            </p:txBody>
          </p:sp>
          <p:sp>
            <p:nvSpPr>
              <p:cNvPr id="383" name="Vrije vorm 165"/>
              <p:cNvSpPr>
                <a:spLocks/>
              </p:cNvSpPr>
              <p:nvPr/>
            </p:nvSpPr>
            <p:spPr bwMode="auto">
              <a:xfrm>
                <a:off x="1984" y="172"/>
                <a:ext cx="262" cy="1389"/>
              </a:xfrm>
              <a:custGeom>
                <a:avLst/>
                <a:gdLst>
                  <a:gd name="T0" fmla="*/ 24 w 111"/>
                  <a:gd name="T1" fmla="*/ 0 h 588"/>
                  <a:gd name="T2" fmla="*/ 93 w 111"/>
                  <a:gd name="T3" fmla="*/ 185 h 588"/>
                  <a:gd name="T4" fmla="*/ 0 w 111"/>
                  <a:gd name="T5" fmla="*/ 588 h 588"/>
                  <a:gd name="T6" fmla="*/ 26 w 111"/>
                  <a:gd name="T7" fmla="*/ 575 h 588"/>
                  <a:gd name="T8" fmla="*/ 110 w 111"/>
                  <a:gd name="T9" fmla="*/ 182 h 588"/>
                  <a:gd name="T10" fmla="*/ 24 w 111"/>
                  <a:gd name="T11" fmla="*/ 0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588">
                    <a:moveTo>
                      <a:pt x="24" y="0"/>
                    </a:moveTo>
                    <a:cubicBezTo>
                      <a:pt x="24" y="0"/>
                      <a:pt x="87" y="57"/>
                      <a:pt x="93" y="185"/>
                    </a:cubicBezTo>
                    <a:cubicBezTo>
                      <a:pt x="102" y="350"/>
                      <a:pt x="0" y="588"/>
                      <a:pt x="0" y="588"/>
                    </a:cubicBezTo>
                    <a:cubicBezTo>
                      <a:pt x="0" y="588"/>
                      <a:pt x="16" y="576"/>
                      <a:pt x="26" y="575"/>
                    </a:cubicBezTo>
                    <a:cubicBezTo>
                      <a:pt x="80" y="501"/>
                      <a:pt x="111" y="336"/>
                      <a:pt x="110" y="182"/>
                    </a:cubicBezTo>
                    <a:cubicBezTo>
                      <a:pt x="109" y="27"/>
                      <a:pt x="24" y="0"/>
                      <a:pt x="24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noProof="0" dirty="0"/>
              </a:p>
            </p:txBody>
          </p:sp>
          <p:sp>
            <p:nvSpPr>
              <p:cNvPr id="384" name="Vrije vorm 166"/>
              <p:cNvSpPr>
                <a:spLocks/>
              </p:cNvSpPr>
              <p:nvPr/>
            </p:nvSpPr>
            <p:spPr bwMode="auto">
              <a:xfrm>
                <a:off x="1287" y="-367"/>
                <a:ext cx="721" cy="470"/>
              </a:xfrm>
              <a:custGeom>
                <a:avLst/>
                <a:gdLst>
                  <a:gd name="T0" fmla="*/ 204 w 305"/>
                  <a:gd name="T1" fmla="*/ 111 h 199"/>
                  <a:gd name="T2" fmla="*/ 192 w 305"/>
                  <a:gd name="T3" fmla="*/ 9 h 199"/>
                  <a:gd name="T4" fmla="*/ 117 w 305"/>
                  <a:gd name="T5" fmla="*/ 15 h 199"/>
                  <a:gd name="T6" fmla="*/ 125 w 305"/>
                  <a:gd name="T7" fmla="*/ 125 h 199"/>
                  <a:gd name="T8" fmla="*/ 29 w 305"/>
                  <a:gd name="T9" fmla="*/ 115 h 199"/>
                  <a:gd name="T10" fmla="*/ 2 w 305"/>
                  <a:gd name="T11" fmla="*/ 156 h 199"/>
                  <a:gd name="T12" fmla="*/ 51 w 305"/>
                  <a:gd name="T13" fmla="*/ 177 h 199"/>
                  <a:gd name="T14" fmla="*/ 195 w 305"/>
                  <a:gd name="T15" fmla="*/ 199 h 199"/>
                  <a:gd name="T16" fmla="*/ 266 w 305"/>
                  <a:gd name="T17" fmla="*/ 147 h 199"/>
                  <a:gd name="T18" fmla="*/ 303 w 305"/>
                  <a:gd name="T19" fmla="*/ 156 h 199"/>
                  <a:gd name="T20" fmla="*/ 204 w 305"/>
                  <a:gd name="T21" fmla="*/ 111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5" h="199">
                    <a:moveTo>
                      <a:pt x="204" y="111"/>
                    </a:moveTo>
                    <a:cubicBezTo>
                      <a:pt x="191" y="73"/>
                      <a:pt x="192" y="9"/>
                      <a:pt x="192" y="9"/>
                    </a:cubicBezTo>
                    <a:cubicBezTo>
                      <a:pt x="192" y="9"/>
                      <a:pt x="157" y="0"/>
                      <a:pt x="117" y="15"/>
                    </a:cubicBezTo>
                    <a:cubicBezTo>
                      <a:pt x="125" y="40"/>
                      <a:pt x="125" y="125"/>
                      <a:pt x="125" y="125"/>
                    </a:cubicBezTo>
                    <a:cubicBezTo>
                      <a:pt x="125" y="125"/>
                      <a:pt x="47" y="98"/>
                      <a:pt x="29" y="115"/>
                    </a:cubicBezTo>
                    <a:cubicBezTo>
                      <a:pt x="0" y="141"/>
                      <a:pt x="2" y="156"/>
                      <a:pt x="2" y="156"/>
                    </a:cubicBezTo>
                    <a:cubicBezTo>
                      <a:pt x="11" y="167"/>
                      <a:pt x="13" y="169"/>
                      <a:pt x="51" y="177"/>
                    </a:cubicBezTo>
                    <a:cubicBezTo>
                      <a:pt x="136" y="167"/>
                      <a:pt x="172" y="180"/>
                      <a:pt x="195" y="199"/>
                    </a:cubicBezTo>
                    <a:cubicBezTo>
                      <a:pt x="223" y="199"/>
                      <a:pt x="248" y="152"/>
                      <a:pt x="266" y="147"/>
                    </a:cubicBezTo>
                    <a:cubicBezTo>
                      <a:pt x="288" y="142"/>
                      <a:pt x="302" y="168"/>
                      <a:pt x="303" y="156"/>
                    </a:cubicBezTo>
                    <a:cubicBezTo>
                      <a:pt x="305" y="137"/>
                      <a:pt x="254" y="110"/>
                      <a:pt x="204" y="111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noProof="0" dirty="0"/>
              </a:p>
            </p:txBody>
          </p:sp>
          <p:sp>
            <p:nvSpPr>
              <p:cNvPr id="385" name="Vrije vorm 167"/>
              <p:cNvSpPr>
                <a:spLocks/>
              </p:cNvSpPr>
              <p:nvPr/>
            </p:nvSpPr>
            <p:spPr bwMode="auto">
              <a:xfrm>
                <a:off x="1391" y="-343"/>
                <a:ext cx="659" cy="491"/>
              </a:xfrm>
              <a:custGeom>
                <a:avLst/>
                <a:gdLst>
                  <a:gd name="T0" fmla="*/ 158 w 279"/>
                  <a:gd name="T1" fmla="*/ 101 h 208"/>
                  <a:gd name="T2" fmla="*/ 148 w 279"/>
                  <a:gd name="T3" fmla="*/ 2 h 208"/>
                  <a:gd name="T4" fmla="*/ 129 w 279"/>
                  <a:gd name="T5" fmla="*/ 0 h 208"/>
                  <a:gd name="T6" fmla="*/ 139 w 279"/>
                  <a:gd name="T7" fmla="*/ 119 h 208"/>
                  <a:gd name="T8" fmla="*/ 176 w 279"/>
                  <a:gd name="T9" fmla="*/ 124 h 208"/>
                  <a:gd name="T10" fmla="*/ 163 w 279"/>
                  <a:gd name="T11" fmla="*/ 178 h 208"/>
                  <a:gd name="T12" fmla="*/ 0 w 279"/>
                  <a:gd name="T13" fmla="*/ 171 h 208"/>
                  <a:gd name="T14" fmla="*/ 93 w 279"/>
                  <a:gd name="T15" fmla="*/ 175 h 208"/>
                  <a:gd name="T16" fmla="*/ 178 w 279"/>
                  <a:gd name="T17" fmla="*/ 207 h 208"/>
                  <a:gd name="T18" fmla="*/ 224 w 279"/>
                  <a:gd name="T19" fmla="*/ 175 h 208"/>
                  <a:gd name="T20" fmla="*/ 268 w 279"/>
                  <a:gd name="T21" fmla="*/ 167 h 208"/>
                  <a:gd name="T22" fmla="*/ 158 w 279"/>
                  <a:gd name="T23" fmla="*/ 101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9" h="208">
                    <a:moveTo>
                      <a:pt x="158" y="101"/>
                    </a:moveTo>
                    <a:cubicBezTo>
                      <a:pt x="152" y="76"/>
                      <a:pt x="148" y="2"/>
                      <a:pt x="148" y="2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39" y="119"/>
                      <a:pt x="139" y="119"/>
                      <a:pt x="139" y="119"/>
                    </a:cubicBezTo>
                    <a:cubicBezTo>
                      <a:pt x="139" y="119"/>
                      <a:pt x="168" y="119"/>
                      <a:pt x="176" y="124"/>
                    </a:cubicBezTo>
                    <a:cubicBezTo>
                      <a:pt x="197" y="133"/>
                      <a:pt x="195" y="172"/>
                      <a:pt x="163" y="178"/>
                    </a:cubicBezTo>
                    <a:cubicBezTo>
                      <a:pt x="92" y="139"/>
                      <a:pt x="0" y="171"/>
                      <a:pt x="0" y="171"/>
                    </a:cubicBezTo>
                    <a:cubicBezTo>
                      <a:pt x="0" y="171"/>
                      <a:pt x="55" y="171"/>
                      <a:pt x="93" y="175"/>
                    </a:cubicBezTo>
                    <a:cubicBezTo>
                      <a:pt x="113" y="178"/>
                      <a:pt x="160" y="190"/>
                      <a:pt x="178" y="207"/>
                    </a:cubicBezTo>
                    <a:cubicBezTo>
                      <a:pt x="199" y="208"/>
                      <a:pt x="224" y="204"/>
                      <a:pt x="224" y="175"/>
                    </a:cubicBezTo>
                    <a:cubicBezTo>
                      <a:pt x="234" y="168"/>
                      <a:pt x="258" y="156"/>
                      <a:pt x="268" y="167"/>
                    </a:cubicBezTo>
                    <a:cubicBezTo>
                      <a:pt x="279" y="132"/>
                      <a:pt x="216" y="97"/>
                      <a:pt x="158" y="101"/>
                    </a:cubicBezTo>
                    <a:close/>
                  </a:path>
                </a:pathLst>
              </a:custGeom>
              <a:solidFill>
                <a:srgbClr val="617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noProof="0" dirty="0"/>
              </a:p>
            </p:txBody>
          </p:sp>
          <p:sp>
            <p:nvSpPr>
              <p:cNvPr id="386" name="Vrije vorm 168"/>
              <p:cNvSpPr>
                <a:spLocks/>
              </p:cNvSpPr>
              <p:nvPr/>
            </p:nvSpPr>
            <p:spPr bwMode="auto">
              <a:xfrm>
                <a:off x="3151" y="179"/>
                <a:ext cx="2618" cy="2563"/>
              </a:xfrm>
              <a:custGeom>
                <a:avLst/>
                <a:gdLst>
                  <a:gd name="T0" fmla="*/ 718 w 980"/>
                  <a:gd name="T1" fmla="*/ 228 h 917"/>
                  <a:gd name="T2" fmla="*/ 563 w 980"/>
                  <a:gd name="T3" fmla="*/ 144 h 917"/>
                  <a:gd name="T4" fmla="*/ 535 w 980"/>
                  <a:gd name="T5" fmla="*/ 49 h 917"/>
                  <a:gd name="T6" fmla="*/ 422 w 980"/>
                  <a:gd name="T7" fmla="*/ 10 h 917"/>
                  <a:gd name="T8" fmla="*/ 385 w 980"/>
                  <a:gd name="T9" fmla="*/ 124 h 917"/>
                  <a:gd name="T10" fmla="*/ 440 w 980"/>
                  <a:gd name="T11" fmla="*/ 96 h 917"/>
                  <a:gd name="T12" fmla="*/ 440 w 980"/>
                  <a:gd name="T13" fmla="*/ 136 h 917"/>
                  <a:gd name="T14" fmla="*/ 332 w 980"/>
                  <a:gd name="T15" fmla="*/ 145 h 917"/>
                  <a:gd name="T16" fmla="*/ 245 w 980"/>
                  <a:gd name="T17" fmla="*/ 202 h 917"/>
                  <a:gd name="T18" fmla="*/ 155 w 980"/>
                  <a:gd name="T19" fmla="*/ 233 h 917"/>
                  <a:gd name="T20" fmla="*/ 24 w 980"/>
                  <a:gd name="T21" fmla="*/ 444 h 917"/>
                  <a:gd name="T22" fmla="*/ 15 w 980"/>
                  <a:gd name="T23" fmla="*/ 644 h 917"/>
                  <a:gd name="T24" fmla="*/ 214 w 980"/>
                  <a:gd name="T25" fmla="*/ 865 h 917"/>
                  <a:gd name="T26" fmla="*/ 512 w 980"/>
                  <a:gd name="T27" fmla="*/ 910 h 917"/>
                  <a:gd name="T28" fmla="*/ 824 w 980"/>
                  <a:gd name="T29" fmla="*/ 859 h 917"/>
                  <a:gd name="T30" fmla="*/ 935 w 980"/>
                  <a:gd name="T31" fmla="*/ 690 h 917"/>
                  <a:gd name="T32" fmla="*/ 923 w 980"/>
                  <a:gd name="T33" fmla="*/ 396 h 917"/>
                  <a:gd name="T34" fmla="*/ 718 w 980"/>
                  <a:gd name="T35" fmla="*/ 228 h 9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80" h="917">
                    <a:moveTo>
                      <a:pt x="718" y="228"/>
                    </a:moveTo>
                    <a:cubicBezTo>
                      <a:pt x="694" y="185"/>
                      <a:pt x="638" y="144"/>
                      <a:pt x="563" y="144"/>
                    </a:cubicBezTo>
                    <a:cubicBezTo>
                      <a:pt x="558" y="98"/>
                      <a:pt x="551" y="77"/>
                      <a:pt x="535" y="49"/>
                    </a:cubicBezTo>
                    <a:cubicBezTo>
                      <a:pt x="504" y="19"/>
                      <a:pt x="466" y="0"/>
                      <a:pt x="422" y="10"/>
                    </a:cubicBezTo>
                    <a:cubicBezTo>
                      <a:pt x="410" y="14"/>
                      <a:pt x="358" y="53"/>
                      <a:pt x="385" y="124"/>
                    </a:cubicBezTo>
                    <a:cubicBezTo>
                      <a:pt x="395" y="116"/>
                      <a:pt x="431" y="86"/>
                      <a:pt x="440" y="96"/>
                    </a:cubicBezTo>
                    <a:cubicBezTo>
                      <a:pt x="450" y="109"/>
                      <a:pt x="442" y="125"/>
                      <a:pt x="440" y="136"/>
                    </a:cubicBezTo>
                    <a:cubicBezTo>
                      <a:pt x="440" y="136"/>
                      <a:pt x="375" y="127"/>
                      <a:pt x="332" y="145"/>
                    </a:cubicBezTo>
                    <a:cubicBezTo>
                      <a:pt x="290" y="162"/>
                      <a:pt x="245" y="202"/>
                      <a:pt x="245" y="202"/>
                    </a:cubicBezTo>
                    <a:cubicBezTo>
                      <a:pt x="245" y="202"/>
                      <a:pt x="188" y="214"/>
                      <a:pt x="155" y="233"/>
                    </a:cubicBezTo>
                    <a:cubicBezTo>
                      <a:pt x="112" y="256"/>
                      <a:pt x="47" y="316"/>
                      <a:pt x="24" y="444"/>
                    </a:cubicBezTo>
                    <a:cubicBezTo>
                      <a:pt x="5" y="553"/>
                      <a:pt x="0" y="596"/>
                      <a:pt x="15" y="644"/>
                    </a:cubicBezTo>
                    <a:cubicBezTo>
                      <a:pt x="38" y="715"/>
                      <a:pt x="124" y="816"/>
                      <a:pt x="214" y="865"/>
                    </a:cubicBezTo>
                    <a:cubicBezTo>
                      <a:pt x="281" y="900"/>
                      <a:pt x="437" y="906"/>
                      <a:pt x="512" y="910"/>
                    </a:cubicBezTo>
                    <a:cubicBezTo>
                      <a:pt x="612" y="917"/>
                      <a:pt x="758" y="903"/>
                      <a:pt x="824" y="859"/>
                    </a:cubicBezTo>
                    <a:cubicBezTo>
                      <a:pt x="866" y="831"/>
                      <a:pt x="915" y="736"/>
                      <a:pt x="935" y="690"/>
                    </a:cubicBezTo>
                    <a:cubicBezTo>
                      <a:pt x="961" y="621"/>
                      <a:pt x="980" y="538"/>
                      <a:pt x="923" y="396"/>
                    </a:cubicBezTo>
                    <a:cubicBezTo>
                      <a:pt x="877" y="281"/>
                      <a:pt x="784" y="223"/>
                      <a:pt x="718" y="2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noProof="0" dirty="0"/>
              </a:p>
            </p:txBody>
          </p:sp>
          <p:sp>
            <p:nvSpPr>
              <p:cNvPr id="387" name="Vrije vorm 169"/>
              <p:cNvSpPr>
                <a:spLocks/>
              </p:cNvSpPr>
              <p:nvPr/>
            </p:nvSpPr>
            <p:spPr bwMode="auto">
              <a:xfrm>
                <a:off x="3255" y="538"/>
                <a:ext cx="2612" cy="2224"/>
              </a:xfrm>
              <a:custGeom>
                <a:avLst/>
                <a:gdLst>
                  <a:gd name="T0" fmla="*/ 652 w 962"/>
                  <a:gd name="T1" fmla="*/ 95 h 688"/>
                  <a:gd name="T2" fmla="*/ 328 w 962"/>
                  <a:gd name="T3" fmla="*/ 30 h 688"/>
                  <a:gd name="T4" fmla="*/ 191 w 962"/>
                  <a:gd name="T5" fmla="*/ 83 h 688"/>
                  <a:gd name="T6" fmla="*/ 8 w 962"/>
                  <a:gd name="T7" fmla="*/ 358 h 688"/>
                  <a:gd name="T8" fmla="*/ 615 w 962"/>
                  <a:gd name="T9" fmla="*/ 673 h 688"/>
                  <a:gd name="T10" fmla="*/ 652 w 962"/>
                  <a:gd name="T11" fmla="*/ 95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2" h="688">
                    <a:moveTo>
                      <a:pt x="652" y="95"/>
                    </a:moveTo>
                    <a:cubicBezTo>
                      <a:pt x="580" y="0"/>
                      <a:pt x="426" y="7"/>
                      <a:pt x="328" y="30"/>
                    </a:cubicBezTo>
                    <a:cubicBezTo>
                      <a:pt x="232" y="50"/>
                      <a:pt x="191" y="83"/>
                      <a:pt x="191" y="83"/>
                    </a:cubicBezTo>
                    <a:cubicBezTo>
                      <a:pt x="191" y="83"/>
                      <a:pt x="25" y="104"/>
                      <a:pt x="8" y="358"/>
                    </a:cubicBezTo>
                    <a:cubicBezTo>
                      <a:pt x="0" y="688"/>
                      <a:pt x="330" y="678"/>
                      <a:pt x="615" y="673"/>
                    </a:cubicBezTo>
                    <a:cubicBezTo>
                      <a:pt x="962" y="651"/>
                      <a:pt x="898" y="90"/>
                      <a:pt x="652" y="9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noProof="0" dirty="0"/>
              </a:p>
            </p:txBody>
          </p:sp>
          <p:sp>
            <p:nvSpPr>
              <p:cNvPr id="388" name="Vrije vorm 170"/>
              <p:cNvSpPr>
                <a:spLocks/>
              </p:cNvSpPr>
              <p:nvPr/>
            </p:nvSpPr>
            <p:spPr bwMode="auto">
              <a:xfrm>
                <a:off x="3817" y="226"/>
                <a:ext cx="1209" cy="655"/>
              </a:xfrm>
              <a:custGeom>
                <a:avLst/>
                <a:gdLst>
                  <a:gd name="T0" fmla="*/ 341 w 420"/>
                  <a:gd name="T1" fmla="*/ 156 h 249"/>
                  <a:gd name="T2" fmla="*/ 255 w 420"/>
                  <a:gd name="T3" fmla="*/ 143 h 249"/>
                  <a:gd name="T4" fmla="*/ 240 w 420"/>
                  <a:gd name="T5" fmla="*/ 44 h 249"/>
                  <a:gd name="T6" fmla="*/ 148 w 420"/>
                  <a:gd name="T7" fmla="*/ 8 h 249"/>
                  <a:gd name="T8" fmla="*/ 112 w 420"/>
                  <a:gd name="T9" fmla="*/ 81 h 249"/>
                  <a:gd name="T10" fmla="*/ 177 w 420"/>
                  <a:gd name="T11" fmla="*/ 140 h 249"/>
                  <a:gd name="T12" fmla="*/ 0 w 420"/>
                  <a:gd name="T13" fmla="*/ 194 h 249"/>
                  <a:gd name="T14" fmla="*/ 95 w 420"/>
                  <a:gd name="T15" fmla="*/ 174 h 249"/>
                  <a:gd name="T16" fmla="*/ 75 w 420"/>
                  <a:gd name="T17" fmla="*/ 223 h 249"/>
                  <a:gd name="T18" fmla="*/ 188 w 420"/>
                  <a:gd name="T19" fmla="*/ 195 h 249"/>
                  <a:gd name="T20" fmla="*/ 285 w 420"/>
                  <a:gd name="T21" fmla="*/ 249 h 249"/>
                  <a:gd name="T22" fmla="*/ 301 w 420"/>
                  <a:gd name="T23" fmla="*/ 187 h 249"/>
                  <a:gd name="T24" fmla="*/ 420 w 420"/>
                  <a:gd name="T25" fmla="*/ 227 h 249"/>
                  <a:gd name="T26" fmla="*/ 341 w 420"/>
                  <a:gd name="T27" fmla="*/ 156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49">
                    <a:moveTo>
                      <a:pt x="341" y="156"/>
                    </a:moveTo>
                    <a:cubicBezTo>
                      <a:pt x="295" y="137"/>
                      <a:pt x="255" y="143"/>
                      <a:pt x="255" y="143"/>
                    </a:cubicBezTo>
                    <a:cubicBezTo>
                      <a:pt x="255" y="143"/>
                      <a:pt x="273" y="91"/>
                      <a:pt x="240" y="44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49"/>
                      <a:pt x="112" y="81"/>
                    </a:cubicBezTo>
                    <a:cubicBezTo>
                      <a:pt x="160" y="23"/>
                      <a:pt x="216" y="83"/>
                      <a:pt x="177" y="140"/>
                    </a:cubicBezTo>
                    <a:cubicBezTo>
                      <a:pt x="143" y="140"/>
                      <a:pt x="70" y="117"/>
                      <a:pt x="0" y="194"/>
                    </a:cubicBezTo>
                    <a:cubicBezTo>
                      <a:pt x="0" y="194"/>
                      <a:pt x="65" y="170"/>
                      <a:pt x="95" y="174"/>
                    </a:cubicBezTo>
                    <a:cubicBezTo>
                      <a:pt x="74" y="198"/>
                      <a:pt x="75" y="223"/>
                      <a:pt x="75" y="223"/>
                    </a:cubicBezTo>
                    <a:cubicBezTo>
                      <a:pt x="75" y="223"/>
                      <a:pt x="133" y="196"/>
                      <a:pt x="188" y="195"/>
                    </a:cubicBezTo>
                    <a:cubicBezTo>
                      <a:pt x="237" y="210"/>
                      <a:pt x="285" y="249"/>
                      <a:pt x="285" y="249"/>
                    </a:cubicBezTo>
                    <a:cubicBezTo>
                      <a:pt x="285" y="249"/>
                      <a:pt x="310" y="227"/>
                      <a:pt x="301" y="187"/>
                    </a:cubicBezTo>
                    <a:cubicBezTo>
                      <a:pt x="338" y="194"/>
                      <a:pt x="420" y="227"/>
                      <a:pt x="420" y="227"/>
                    </a:cubicBezTo>
                    <a:cubicBezTo>
                      <a:pt x="420" y="227"/>
                      <a:pt x="401" y="183"/>
                      <a:pt x="341" y="156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noProof="0" dirty="0"/>
              </a:p>
            </p:txBody>
          </p:sp>
          <p:sp>
            <p:nvSpPr>
              <p:cNvPr id="389" name="Vrije vorm 171"/>
              <p:cNvSpPr>
                <a:spLocks/>
              </p:cNvSpPr>
              <p:nvPr/>
            </p:nvSpPr>
            <p:spPr bwMode="auto">
              <a:xfrm>
                <a:off x="4379" y="325"/>
                <a:ext cx="69" cy="329"/>
              </a:xfrm>
              <a:custGeom>
                <a:avLst/>
                <a:gdLst>
                  <a:gd name="T0" fmla="*/ 0 w 29"/>
                  <a:gd name="T1" fmla="*/ 0 h 139"/>
                  <a:gd name="T2" fmla="*/ 15 w 29"/>
                  <a:gd name="T3" fmla="*/ 54 h 139"/>
                  <a:gd name="T4" fmla="*/ 10 w 29"/>
                  <a:gd name="T5" fmla="*/ 139 h 139"/>
                  <a:gd name="T6" fmla="*/ 21 w 29"/>
                  <a:gd name="T7" fmla="*/ 54 h 139"/>
                  <a:gd name="T8" fmla="*/ 0 w 29"/>
                  <a:gd name="T9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9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9"/>
                      <a:pt x="10" y="139"/>
                    </a:cubicBezTo>
                    <a:cubicBezTo>
                      <a:pt x="10" y="139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noProof="0" dirty="0"/>
              </a:p>
            </p:txBody>
          </p:sp>
          <p:sp>
            <p:nvSpPr>
              <p:cNvPr id="390" name="Vrije vorm 172"/>
              <p:cNvSpPr>
                <a:spLocks/>
              </p:cNvSpPr>
              <p:nvPr/>
            </p:nvSpPr>
            <p:spPr bwMode="auto">
              <a:xfrm>
                <a:off x="3817" y="536"/>
                <a:ext cx="425" cy="134"/>
              </a:xfrm>
              <a:custGeom>
                <a:avLst/>
                <a:gdLst>
                  <a:gd name="T0" fmla="*/ 112 w 180"/>
                  <a:gd name="T1" fmla="*/ 1 h 57"/>
                  <a:gd name="T2" fmla="*/ 0 w 180"/>
                  <a:gd name="T3" fmla="*/ 57 h 57"/>
                  <a:gd name="T4" fmla="*/ 99 w 180"/>
                  <a:gd name="T5" fmla="*/ 10 h 57"/>
                  <a:gd name="T6" fmla="*/ 180 w 180"/>
                  <a:gd name="T7" fmla="*/ 12 h 57"/>
                  <a:gd name="T8" fmla="*/ 112 w 180"/>
                  <a:gd name="T9" fmla="*/ 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7">
                    <a:moveTo>
                      <a:pt x="112" y="1"/>
                    </a:moveTo>
                    <a:cubicBezTo>
                      <a:pt x="84" y="3"/>
                      <a:pt x="21" y="24"/>
                      <a:pt x="0" y="57"/>
                    </a:cubicBezTo>
                    <a:cubicBezTo>
                      <a:pt x="46" y="28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noProof="0" dirty="0"/>
              </a:p>
            </p:txBody>
          </p:sp>
          <p:sp>
            <p:nvSpPr>
              <p:cNvPr id="391" name="Vrije vorm 173"/>
              <p:cNvSpPr>
                <a:spLocks/>
              </p:cNvSpPr>
              <p:nvPr/>
            </p:nvSpPr>
            <p:spPr bwMode="auto">
              <a:xfrm>
                <a:off x="4828" y="848"/>
                <a:ext cx="476" cy="1580"/>
              </a:xfrm>
              <a:custGeom>
                <a:avLst/>
                <a:gdLst>
                  <a:gd name="T0" fmla="*/ 0 w 212"/>
                  <a:gd name="T1" fmla="*/ 0 h 582"/>
                  <a:gd name="T2" fmla="*/ 103 w 212"/>
                  <a:gd name="T3" fmla="*/ 171 h 582"/>
                  <a:gd name="T4" fmla="*/ 12 w 212"/>
                  <a:gd name="T5" fmla="*/ 582 h 582"/>
                  <a:gd name="T6" fmla="*/ 58 w 212"/>
                  <a:gd name="T7" fmla="*/ 555 h 582"/>
                  <a:gd name="T8" fmla="*/ 141 w 212"/>
                  <a:gd name="T9" fmla="*/ 189 h 582"/>
                  <a:gd name="T10" fmla="*/ 0 w 212"/>
                  <a:gd name="T11" fmla="*/ 0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2" h="582">
                    <a:moveTo>
                      <a:pt x="0" y="0"/>
                    </a:moveTo>
                    <a:cubicBezTo>
                      <a:pt x="0" y="0"/>
                      <a:pt x="85" y="87"/>
                      <a:pt x="103" y="171"/>
                    </a:cubicBezTo>
                    <a:cubicBezTo>
                      <a:pt x="167" y="463"/>
                      <a:pt x="42" y="563"/>
                      <a:pt x="12" y="582"/>
                    </a:cubicBezTo>
                    <a:cubicBezTo>
                      <a:pt x="58" y="555"/>
                      <a:pt x="58" y="555"/>
                      <a:pt x="58" y="555"/>
                    </a:cubicBezTo>
                    <a:cubicBezTo>
                      <a:pt x="58" y="555"/>
                      <a:pt x="212" y="522"/>
                      <a:pt x="141" y="189"/>
                    </a:cubicBezTo>
                    <a:cubicBezTo>
                      <a:pt x="125" y="114"/>
                      <a:pt x="68" y="12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noProof="0" dirty="0"/>
              </a:p>
            </p:txBody>
          </p:sp>
          <p:sp>
            <p:nvSpPr>
              <p:cNvPr id="392" name="Vrije vorm 174"/>
              <p:cNvSpPr>
                <a:spLocks/>
              </p:cNvSpPr>
              <p:nvPr/>
            </p:nvSpPr>
            <p:spPr bwMode="auto">
              <a:xfrm>
                <a:off x="4814" y="840"/>
                <a:ext cx="490" cy="1496"/>
              </a:xfrm>
              <a:custGeom>
                <a:avLst/>
                <a:gdLst>
                  <a:gd name="T0" fmla="*/ 84 w 211"/>
                  <a:gd name="T1" fmla="*/ 55 h 516"/>
                  <a:gd name="T2" fmla="*/ 0 w 211"/>
                  <a:gd name="T3" fmla="*/ 0 h 516"/>
                  <a:gd name="T4" fmla="*/ 133 w 211"/>
                  <a:gd name="T5" fmla="*/ 153 h 516"/>
                  <a:gd name="T6" fmla="*/ 129 w 211"/>
                  <a:gd name="T7" fmla="*/ 515 h 516"/>
                  <a:gd name="T8" fmla="*/ 139 w 211"/>
                  <a:gd name="T9" fmla="*/ 516 h 516"/>
                  <a:gd name="T10" fmla="*/ 156 w 211"/>
                  <a:gd name="T11" fmla="*/ 202 h 516"/>
                  <a:gd name="T12" fmla="*/ 84 w 211"/>
                  <a:gd name="T13" fmla="*/ 55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1" h="516">
                    <a:moveTo>
                      <a:pt x="84" y="55"/>
                    </a:moveTo>
                    <a:cubicBezTo>
                      <a:pt x="65" y="33"/>
                      <a:pt x="31" y="3"/>
                      <a:pt x="0" y="0"/>
                    </a:cubicBezTo>
                    <a:cubicBezTo>
                      <a:pt x="49" y="25"/>
                      <a:pt x="99" y="59"/>
                      <a:pt x="133" y="153"/>
                    </a:cubicBezTo>
                    <a:cubicBezTo>
                      <a:pt x="209" y="364"/>
                      <a:pt x="129" y="515"/>
                      <a:pt x="129" y="515"/>
                    </a:cubicBezTo>
                    <a:cubicBezTo>
                      <a:pt x="129" y="515"/>
                      <a:pt x="129" y="515"/>
                      <a:pt x="139" y="516"/>
                    </a:cubicBezTo>
                    <a:cubicBezTo>
                      <a:pt x="139" y="516"/>
                      <a:pt x="211" y="405"/>
                      <a:pt x="156" y="202"/>
                    </a:cubicBezTo>
                    <a:cubicBezTo>
                      <a:pt x="131" y="114"/>
                      <a:pt x="104" y="79"/>
                      <a:pt x="84" y="5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noProof="0" dirty="0"/>
              </a:p>
            </p:txBody>
          </p:sp>
          <p:sp>
            <p:nvSpPr>
              <p:cNvPr id="393" name="Vrije vorm 175"/>
              <p:cNvSpPr>
                <a:spLocks/>
              </p:cNvSpPr>
              <p:nvPr/>
            </p:nvSpPr>
            <p:spPr bwMode="auto">
              <a:xfrm>
                <a:off x="4490" y="916"/>
                <a:ext cx="471" cy="1363"/>
              </a:xfrm>
              <a:custGeom>
                <a:avLst/>
                <a:gdLst>
                  <a:gd name="T0" fmla="*/ 77 w 199"/>
                  <a:gd name="T1" fmla="*/ 0 h 577"/>
                  <a:gd name="T2" fmla="*/ 109 w 199"/>
                  <a:gd name="T3" fmla="*/ 162 h 577"/>
                  <a:gd name="T4" fmla="*/ 0 w 199"/>
                  <a:gd name="T5" fmla="*/ 560 h 577"/>
                  <a:gd name="T6" fmla="*/ 52 w 199"/>
                  <a:gd name="T7" fmla="*/ 577 h 577"/>
                  <a:gd name="T8" fmla="*/ 147 w 199"/>
                  <a:gd name="T9" fmla="*/ 145 h 577"/>
                  <a:gd name="T10" fmla="*/ 77 w 199"/>
                  <a:gd name="T11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9" h="577">
                    <a:moveTo>
                      <a:pt x="77" y="0"/>
                    </a:moveTo>
                    <a:cubicBezTo>
                      <a:pt x="77" y="0"/>
                      <a:pt x="104" y="94"/>
                      <a:pt x="109" y="162"/>
                    </a:cubicBezTo>
                    <a:cubicBezTo>
                      <a:pt x="128" y="431"/>
                      <a:pt x="0" y="560"/>
                      <a:pt x="0" y="560"/>
                    </a:cubicBezTo>
                    <a:cubicBezTo>
                      <a:pt x="52" y="577"/>
                      <a:pt x="52" y="577"/>
                      <a:pt x="52" y="577"/>
                    </a:cubicBezTo>
                    <a:cubicBezTo>
                      <a:pt x="52" y="577"/>
                      <a:pt x="199" y="450"/>
                      <a:pt x="147" y="145"/>
                    </a:cubicBezTo>
                    <a:cubicBezTo>
                      <a:pt x="134" y="58"/>
                      <a:pt x="77" y="0"/>
                      <a:pt x="77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noProof="0" dirty="0"/>
              </a:p>
            </p:txBody>
          </p:sp>
          <p:sp>
            <p:nvSpPr>
              <p:cNvPr id="394" name="Vrije vorm 176"/>
              <p:cNvSpPr>
                <a:spLocks/>
              </p:cNvSpPr>
              <p:nvPr/>
            </p:nvSpPr>
            <p:spPr bwMode="auto">
              <a:xfrm>
                <a:off x="4635" y="897"/>
                <a:ext cx="337" cy="1382"/>
              </a:xfrm>
              <a:custGeom>
                <a:avLst/>
                <a:gdLst>
                  <a:gd name="T0" fmla="*/ 1 w 143"/>
                  <a:gd name="T1" fmla="*/ 0 h 585"/>
                  <a:gd name="T2" fmla="*/ 86 w 143"/>
                  <a:gd name="T3" fmla="*/ 181 h 585"/>
                  <a:gd name="T4" fmla="*/ 0 w 143"/>
                  <a:gd name="T5" fmla="*/ 564 h 585"/>
                  <a:gd name="T6" fmla="*/ 30 w 143"/>
                  <a:gd name="T7" fmla="*/ 546 h 585"/>
                  <a:gd name="T8" fmla="*/ 90 w 143"/>
                  <a:gd name="T9" fmla="*/ 146 h 585"/>
                  <a:gd name="T10" fmla="*/ 1 w 143"/>
                  <a:gd name="T11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3" h="585">
                    <a:moveTo>
                      <a:pt x="1" y="0"/>
                    </a:moveTo>
                    <a:cubicBezTo>
                      <a:pt x="23" y="14"/>
                      <a:pt x="79" y="99"/>
                      <a:pt x="86" y="181"/>
                    </a:cubicBezTo>
                    <a:cubicBezTo>
                      <a:pt x="108" y="422"/>
                      <a:pt x="0" y="564"/>
                      <a:pt x="0" y="564"/>
                    </a:cubicBezTo>
                    <a:cubicBezTo>
                      <a:pt x="0" y="564"/>
                      <a:pt x="9" y="585"/>
                      <a:pt x="30" y="546"/>
                    </a:cubicBezTo>
                    <a:cubicBezTo>
                      <a:pt x="51" y="507"/>
                      <a:pt x="143" y="348"/>
                      <a:pt x="90" y="146"/>
                    </a:cubicBezTo>
                    <a:cubicBezTo>
                      <a:pt x="67" y="55"/>
                      <a:pt x="25" y="7"/>
                      <a:pt x="1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noProof="0" dirty="0"/>
              </a:p>
            </p:txBody>
          </p:sp>
          <p:sp>
            <p:nvSpPr>
              <p:cNvPr id="395" name="Vrije vorm 177"/>
              <p:cNvSpPr>
                <a:spLocks/>
              </p:cNvSpPr>
              <p:nvPr/>
            </p:nvSpPr>
            <p:spPr bwMode="auto">
              <a:xfrm>
                <a:off x="3862" y="852"/>
                <a:ext cx="373" cy="1429"/>
              </a:xfrm>
              <a:custGeom>
                <a:avLst/>
                <a:gdLst>
                  <a:gd name="T0" fmla="*/ 83 w 158"/>
                  <a:gd name="T1" fmla="*/ 475 h 605"/>
                  <a:gd name="T2" fmla="*/ 41 w 158"/>
                  <a:gd name="T3" fmla="*/ 258 h 605"/>
                  <a:gd name="T4" fmla="*/ 41 w 158"/>
                  <a:gd name="T5" fmla="*/ 257 h 605"/>
                  <a:gd name="T6" fmla="*/ 45 w 158"/>
                  <a:gd name="T7" fmla="*/ 109 h 605"/>
                  <a:gd name="T8" fmla="*/ 105 w 158"/>
                  <a:gd name="T9" fmla="*/ 0 h 605"/>
                  <a:gd name="T10" fmla="*/ 26 w 158"/>
                  <a:gd name="T11" fmla="*/ 60 h 605"/>
                  <a:gd name="T12" fmla="*/ 1 w 158"/>
                  <a:gd name="T13" fmla="*/ 205 h 605"/>
                  <a:gd name="T14" fmla="*/ 3 w 158"/>
                  <a:gd name="T15" fmla="*/ 237 h 605"/>
                  <a:gd name="T16" fmla="*/ 0 w 158"/>
                  <a:gd name="T17" fmla="*/ 239 h 605"/>
                  <a:gd name="T18" fmla="*/ 13 w 158"/>
                  <a:gd name="T19" fmla="*/ 398 h 605"/>
                  <a:gd name="T20" fmla="*/ 81 w 158"/>
                  <a:gd name="T21" fmla="*/ 605 h 605"/>
                  <a:gd name="T22" fmla="*/ 158 w 158"/>
                  <a:gd name="T23" fmla="*/ 598 h 605"/>
                  <a:gd name="T24" fmla="*/ 83 w 158"/>
                  <a:gd name="T25" fmla="*/ 475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8" h="605">
                    <a:moveTo>
                      <a:pt x="83" y="475"/>
                    </a:moveTo>
                    <a:cubicBezTo>
                      <a:pt x="61" y="396"/>
                      <a:pt x="41" y="258"/>
                      <a:pt x="41" y="258"/>
                    </a:cubicBezTo>
                    <a:cubicBezTo>
                      <a:pt x="41" y="258"/>
                      <a:pt x="41" y="258"/>
                      <a:pt x="41" y="257"/>
                    </a:cubicBezTo>
                    <a:cubicBezTo>
                      <a:pt x="37" y="222"/>
                      <a:pt x="33" y="161"/>
                      <a:pt x="45" y="109"/>
                    </a:cubicBezTo>
                    <a:cubicBezTo>
                      <a:pt x="55" y="70"/>
                      <a:pt x="105" y="0"/>
                      <a:pt x="105" y="0"/>
                    </a:cubicBezTo>
                    <a:cubicBezTo>
                      <a:pt x="105" y="0"/>
                      <a:pt x="41" y="30"/>
                      <a:pt x="26" y="60"/>
                    </a:cubicBezTo>
                    <a:cubicBezTo>
                      <a:pt x="10" y="90"/>
                      <a:pt x="1" y="200"/>
                      <a:pt x="1" y="205"/>
                    </a:cubicBezTo>
                    <a:cubicBezTo>
                      <a:pt x="1" y="208"/>
                      <a:pt x="2" y="221"/>
                      <a:pt x="3" y="237"/>
                    </a:cubicBezTo>
                    <a:cubicBezTo>
                      <a:pt x="0" y="239"/>
                      <a:pt x="0" y="239"/>
                      <a:pt x="0" y="239"/>
                    </a:cubicBezTo>
                    <a:cubicBezTo>
                      <a:pt x="0" y="239"/>
                      <a:pt x="3" y="344"/>
                      <a:pt x="13" y="398"/>
                    </a:cubicBezTo>
                    <a:cubicBezTo>
                      <a:pt x="35" y="514"/>
                      <a:pt x="81" y="605"/>
                      <a:pt x="81" y="605"/>
                    </a:cubicBezTo>
                    <a:cubicBezTo>
                      <a:pt x="81" y="605"/>
                      <a:pt x="81" y="605"/>
                      <a:pt x="158" y="598"/>
                    </a:cubicBezTo>
                    <a:cubicBezTo>
                      <a:pt x="158" y="598"/>
                      <a:pt x="106" y="554"/>
                      <a:pt x="83" y="475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noProof="0" dirty="0"/>
              </a:p>
            </p:txBody>
          </p:sp>
          <p:sp>
            <p:nvSpPr>
              <p:cNvPr id="396" name="Vrije vorm 178"/>
              <p:cNvSpPr>
                <a:spLocks/>
              </p:cNvSpPr>
              <p:nvPr/>
            </p:nvSpPr>
            <p:spPr bwMode="auto">
              <a:xfrm>
                <a:off x="3751" y="826"/>
                <a:ext cx="388" cy="1429"/>
              </a:xfrm>
              <a:custGeom>
                <a:avLst/>
                <a:gdLst>
                  <a:gd name="T0" fmla="*/ 164 w 164"/>
                  <a:gd name="T1" fmla="*/ 4 h 605"/>
                  <a:gd name="T2" fmla="*/ 46 w 164"/>
                  <a:gd name="T3" fmla="*/ 127 h 605"/>
                  <a:gd name="T4" fmla="*/ 110 w 164"/>
                  <a:gd name="T5" fmla="*/ 591 h 605"/>
                  <a:gd name="T6" fmla="*/ 142 w 164"/>
                  <a:gd name="T7" fmla="*/ 597 h 605"/>
                  <a:gd name="T8" fmla="*/ 65 w 164"/>
                  <a:gd name="T9" fmla="*/ 124 h 605"/>
                  <a:gd name="T10" fmla="*/ 164 w 164"/>
                  <a:gd name="T11" fmla="*/ 4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605">
                    <a:moveTo>
                      <a:pt x="164" y="4"/>
                    </a:moveTo>
                    <a:cubicBezTo>
                      <a:pt x="164" y="4"/>
                      <a:pt x="83" y="0"/>
                      <a:pt x="46" y="127"/>
                    </a:cubicBezTo>
                    <a:cubicBezTo>
                      <a:pt x="0" y="452"/>
                      <a:pt x="83" y="547"/>
                      <a:pt x="110" y="591"/>
                    </a:cubicBezTo>
                    <a:cubicBezTo>
                      <a:pt x="128" y="605"/>
                      <a:pt x="142" y="597"/>
                      <a:pt x="142" y="597"/>
                    </a:cubicBezTo>
                    <a:cubicBezTo>
                      <a:pt x="142" y="597"/>
                      <a:pt x="0" y="475"/>
                      <a:pt x="65" y="124"/>
                    </a:cubicBezTo>
                    <a:cubicBezTo>
                      <a:pt x="76" y="61"/>
                      <a:pt x="164" y="4"/>
                      <a:pt x="164" y="4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noProof="0" dirty="0"/>
              </a:p>
            </p:txBody>
          </p:sp>
          <p:sp>
            <p:nvSpPr>
              <p:cNvPr id="397" name="Vrije vorm 179"/>
              <p:cNvSpPr>
                <a:spLocks/>
              </p:cNvSpPr>
              <p:nvPr/>
            </p:nvSpPr>
            <p:spPr bwMode="auto">
              <a:xfrm>
                <a:off x="3231" y="748"/>
                <a:ext cx="582" cy="1363"/>
              </a:xfrm>
              <a:custGeom>
                <a:avLst/>
                <a:gdLst>
                  <a:gd name="T0" fmla="*/ 77 w 246"/>
                  <a:gd name="T1" fmla="*/ 389 h 577"/>
                  <a:gd name="T2" fmla="*/ 82 w 246"/>
                  <a:gd name="T3" fmla="*/ 153 h 577"/>
                  <a:gd name="T4" fmla="*/ 224 w 246"/>
                  <a:gd name="T5" fmla="*/ 13 h 577"/>
                  <a:gd name="T6" fmla="*/ 118 w 246"/>
                  <a:gd name="T7" fmla="*/ 33 h 577"/>
                  <a:gd name="T8" fmla="*/ 38 w 246"/>
                  <a:gd name="T9" fmla="*/ 94 h 577"/>
                  <a:gd name="T10" fmla="*/ 30 w 246"/>
                  <a:gd name="T11" fmla="*/ 391 h 577"/>
                  <a:gd name="T12" fmla="*/ 246 w 246"/>
                  <a:gd name="T13" fmla="*/ 573 h 577"/>
                  <a:gd name="T14" fmla="*/ 77 w 246"/>
                  <a:gd name="T15" fmla="*/ 389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6" h="577">
                    <a:moveTo>
                      <a:pt x="77" y="389"/>
                    </a:moveTo>
                    <a:cubicBezTo>
                      <a:pt x="75" y="360"/>
                      <a:pt x="44" y="269"/>
                      <a:pt x="82" y="153"/>
                    </a:cubicBezTo>
                    <a:cubicBezTo>
                      <a:pt x="108" y="70"/>
                      <a:pt x="179" y="27"/>
                      <a:pt x="224" y="13"/>
                    </a:cubicBezTo>
                    <a:cubicBezTo>
                      <a:pt x="174" y="0"/>
                      <a:pt x="118" y="33"/>
                      <a:pt x="118" y="33"/>
                    </a:cubicBezTo>
                    <a:cubicBezTo>
                      <a:pt x="118" y="33"/>
                      <a:pt x="52" y="63"/>
                      <a:pt x="38" y="94"/>
                    </a:cubicBezTo>
                    <a:cubicBezTo>
                      <a:pt x="24" y="126"/>
                      <a:pt x="0" y="240"/>
                      <a:pt x="30" y="391"/>
                    </a:cubicBezTo>
                    <a:cubicBezTo>
                      <a:pt x="58" y="544"/>
                      <a:pt x="165" y="577"/>
                      <a:pt x="246" y="573"/>
                    </a:cubicBezTo>
                    <a:cubicBezTo>
                      <a:pt x="161" y="539"/>
                      <a:pt x="82" y="447"/>
                      <a:pt x="77" y="38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noProof="0" dirty="0"/>
              </a:p>
            </p:txBody>
          </p:sp>
          <p:sp>
            <p:nvSpPr>
              <p:cNvPr id="398" name="Vrije vorm 180"/>
              <p:cNvSpPr>
                <a:spLocks/>
              </p:cNvSpPr>
              <p:nvPr/>
            </p:nvSpPr>
            <p:spPr bwMode="auto">
              <a:xfrm>
                <a:off x="3246" y="729"/>
                <a:ext cx="472" cy="1304"/>
              </a:xfrm>
              <a:custGeom>
                <a:avLst/>
                <a:gdLst>
                  <a:gd name="T0" fmla="*/ 200 w 200"/>
                  <a:gd name="T1" fmla="*/ 18 h 552"/>
                  <a:gd name="T2" fmla="*/ 107 w 200"/>
                  <a:gd name="T3" fmla="*/ 30 h 552"/>
                  <a:gd name="T4" fmla="*/ 29 w 200"/>
                  <a:gd name="T5" fmla="*/ 146 h 552"/>
                  <a:gd name="T6" fmla="*/ 16 w 200"/>
                  <a:gd name="T7" fmla="*/ 370 h 552"/>
                  <a:gd name="T8" fmla="*/ 136 w 200"/>
                  <a:gd name="T9" fmla="*/ 552 h 552"/>
                  <a:gd name="T10" fmla="*/ 140 w 200"/>
                  <a:gd name="T11" fmla="*/ 537 h 552"/>
                  <a:gd name="T12" fmla="*/ 50 w 200"/>
                  <a:gd name="T13" fmla="*/ 426 h 552"/>
                  <a:gd name="T14" fmla="*/ 20 w 200"/>
                  <a:gd name="T15" fmla="*/ 298 h 552"/>
                  <a:gd name="T16" fmla="*/ 71 w 200"/>
                  <a:gd name="T17" fmla="*/ 103 h 552"/>
                  <a:gd name="T18" fmla="*/ 200 w 200"/>
                  <a:gd name="T19" fmla="*/ 18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0" h="552">
                    <a:moveTo>
                      <a:pt x="200" y="18"/>
                    </a:moveTo>
                    <a:cubicBezTo>
                      <a:pt x="189" y="0"/>
                      <a:pt x="130" y="16"/>
                      <a:pt x="107" y="30"/>
                    </a:cubicBezTo>
                    <a:cubicBezTo>
                      <a:pt x="85" y="44"/>
                      <a:pt x="54" y="90"/>
                      <a:pt x="29" y="146"/>
                    </a:cubicBezTo>
                    <a:cubicBezTo>
                      <a:pt x="4" y="202"/>
                      <a:pt x="0" y="262"/>
                      <a:pt x="16" y="370"/>
                    </a:cubicBezTo>
                    <a:cubicBezTo>
                      <a:pt x="32" y="480"/>
                      <a:pt x="136" y="552"/>
                      <a:pt x="136" y="552"/>
                    </a:cubicBezTo>
                    <a:cubicBezTo>
                      <a:pt x="136" y="552"/>
                      <a:pt x="139" y="545"/>
                      <a:pt x="140" y="537"/>
                    </a:cubicBezTo>
                    <a:cubicBezTo>
                      <a:pt x="96" y="504"/>
                      <a:pt x="58" y="456"/>
                      <a:pt x="50" y="426"/>
                    </a:cubicBezTo>
                    <a:cubicBezTo>
                      <a:pt x="41" y="390"/>
                      <a:pt x="20" y="354"/>
                      <a:pt x="20" y="298"/>
                    </a:cubicBezTo>
                    <a:cubicBezTo>
                      <a:pt x="20" y="241"/>
                      <a:pt x="38" y="173"/>
                      <a:pt x="71" y="103"/>
                    </a:cubicBezTo>
                    <a:cubicBezTo>
                      <a:pt x="103" y="33"/>
                      <a:pt x="175" y="24"/>
                      <a:pt x="200" y="1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noProof="0" dirty="0"/>
              </a:p>
            </p:txBody>
          </p:sp>
          <p:sp>
            <p:nvSpPr>
              <p:cNvPr id="399" name="Vrije vorm 190"/>
              <p:cNvSpPr>
                <a:spLocks/>
              </p:cNvSpPr>
              <p:nvPr/>
            </p:nvSpPr>
            <p:spPr bwMode="auto">
              <a:xfrm>
                <a:off x="437" y="-171"/>
                <a:ext cx="4212" cy="3912"/>
              </a:xfrm>
              <a:custGeom>
                <a:avLst/>
                <a:gdLst>
                  <a:gd name="T0" fmla="*/ 349 w 1783"/>
                  <a:gd name="T1" fmla="*/ 1559 h 1656"/>
                  <a:gd name="T2" fmla="*/ 906 w 1783"/>
                  <a:gd name="T3" fmla="*/ 1645 h 1656"/>
                  <a:gd name="T4" fmla="*/ 1491 w 1783"/>
                  <a:gd name="T5" fmla="*/ 1549 h 1656"/>
                  <a:gd name="T6" fmla="*/ 1698 w 1783"/>
                  <a:gd name="T7" fmla="*/ 1231 h 1656"/>
                  <a:gd name="T8" fmla="*/ 1676 w 1783"/>
                  <a:gd name="T9" fmla="*/ 679 h 1656"/>
                  <a:gd name="T10" fmla="*/ 1292 w 1783"/>
                  <a:gd name="T11" fmla="*/ 365 h 1656"/>
                  <a:gd name="T12" fmla="*/ 1000 w 1783"/>
                  <a:gd name="T13" fmla="*/ 206 h 1656"/>
                  <a:gd name="T14" fmla="*/ 949 w 1783"/>
                  <a:gd name="T15" fmla="*/ 28 h 1656"/>
                  <a:gd name="T16" fmla="*/ 747 w 1783"/>
                  <a:gd name="T17" fmla="*/ 49 h 1656"/>
                  <a:gd name="T18" fmla="*/ 773 w 1783"/>
                  <a:gd name="T19" fmla="*/ 192 h 1656"/>
                  <a:gd name="T20" fmla="*/ 568 w 1783"/>
                  <a:gd name="T21" fmla="*/ 208 h 1656"/>
                  <a:gd name="T22" fmla="*/ 406 w 1783"/>
                  <a:gd name="T23" fmla="*/ 316 h 1656"/>
                  <a:gd name="T24" fmla="*/ 239 w 1783"/>
                  <a:gd name="T25" fmla="*/ 373 h 1656"/>
                  <a:gd name="T26" fmla="*/ 0 w 1783"/>
                  <a:gd name="T27" fmla="*/ 733 h 1656"/>
                  <a:gd name="T28" fmla="*/ 0 w 1783"/>
                  <a:gd name="T29" fmla="*/ 1206 h 1656"/>
                  <a:gd name="T30" fmla="*/ 349 w 1783"/>
                  <a:gd name="T31" fmla="*/ 1559 h 1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83" h="1656">
                    <a:moveTo>
                      <a:pt x="349" y="1559"/>
                    </a:moveTo>
                    <a:cubicBezTo>
                      <a:pt x="472" y="1626"/>
                      <a:pt x="765" y="1637"/>
                      <a:pt x="906" y="1645"/>
                    </a:cubicBezTo>
                    <a:cubicBezTo>
                      <a:pt x="1093" y="1656"/>
                      <a:pt x="1368" y="1632"/>
                      <a:pt x="1491" y="1549"/>
                    </a:cubicBezTo>
                    <a:cubicBezTo>
                      <a:pt x="1569" y="1495"/>
                      <a:pt x="1663" y="1319"/>
                      <a:pt x="1698" y="1231"/>
                    </a:cubicBezTo>
                    <a:cubicBezTo>
                      <a:pt x="1747" y="1102"/>
                      <a:pt x="1783" y="945"/>
                      <a:pt x="1676" y="679"/>
                    </a:cubicBezTo>
                    <a:cubicBezTo>
                      <a:pt x="1591" y="465"/>
                      <a:pt x="1416" y="355"/>
                      <a:pt x="1292" y="365"/>
                    </a:cubicBezTo>
                    <a:cubicBezTo>
                      <a:pt x="1247" y="284"/>
                      <a:pt x="1141" y="207"/>
                      <a:pt x="1000" y="206"/>
                    </a:cubicBezTo>
                    <a:cubicBezTo>
                      <a:pt x="992" y="122"/>
                      <a:pt x="979" y="83"/>
                      <a:pt x="949" y="28"/>
                    </a:cubicBezTo>
                    <a:cubicBezTo>
                      <a:pt x="897" y="0"/>
                      <a:pt x="782" y="21"/>
                      <a:pt x="747" y="49"/>
                    </a:cubicBezTo>
                    <a:cubicBezTo>
                      <a:pt x="773" y="93"/>
                      <a:pt x="780" y="158"/>
                      <a:pt x="773" y="192"/>
                    </a:cubicBezTo>
                    <a:cubicBezTo>
                      <a:pt x="773" y="192"/>
                      <a:pt x="649" y="174"/>
                      <a:pt x="568" y="208"/>
                    </a:cubicBezTo>
                    <a:cubicBezTo>
                      <a:pt x="490" y="240"/>
                      <a:pt x="406" y="316"/>
                      <a:pt x="406" y="316"/>
                    </a:cubicBezTo>
                    <a:cubicBezTo>
                      <a:pt x="406" y="316"/>
                      <a:pt x="300" y="338"/>
                      <a:pt x="239" y="373"/>
                    </a:cubicBezTo>
                    <a:cubicBezTo>
                      <a:pt x="161" y="416"/>
                      <a:pt x="47" y="521"/>
                      <a:pt x="0" y="733"/>
                    </a:cubicBezTo>
                    <a:cubicBezTo>
                      <a:pt x="0" y="1206"/>
                      <a:pt x="0" y="1206"/>
                      <a:pt x="0" y="1206"/>
                    </a:cubicBezTo>
                    <a:cubicBezTo>
                      <a:pt x="65" y="1332"/>
                      <a:pt x="204" y="1482"/>
                      <a:pt x="349" y="155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noProof="0" dirty="0"/>
              </a:p>
            </p:txBody>
          </p:sp>
          <p:sp>
            <p:nvSpPr>
              <p:cNvPr id="400" name="Vrije vorm 191"/>
              <p:cNvSpPr>
                <a:spLocks/>
              </p:cNvSpPr>
              <p:nvPr/>
            </p:nvSpPr>
            <p:spPr bwMode="auto">
              <a:xfrm>
                <a:off x="506" y="356"/>
                <a:ext cx="4263" cy="3052"/>
              </a:xfrm>
              <a:custGeom>
                <a:avLst/>
                <a:gdLst>
                  <a:gd name="T0" fmla="*/ 1223 w 1805"/>
                  <a:gd name="T1" fmla="*/ 176 h 1292"/>
                  <a:gd name="T2" fmla="*/ 613 w 1805"/>
                  <a:gd name="T3" fmla="*/ 52 h 1292"/>
                  <a:gd name="T4" fmla="*/ 359 w 1805"/>
                  <a:gd name="T5" fmla="*/ 152 h 1292"/>
                  <a:gd name="T6" fmla="*/ 15 w 1805"/>
                  <a:gd name="T7" fmla="*/ 673 h 1292"/>
                  <a:gd name="T8" fmla="*/ 1153 w 1805"/>
                  <a:gd name="T9" fmla="*/ 1263 h 1292"/>
                  <a:gd name="T10" fmla="*/ 1223 w 1805"/>
                  <a:gd name="T11" fmla="*/ 176 h 1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5" h="1292">
                    <a:moveTo>
                      <a:pt x="1223" y="176"/>
                    </a:moveTo>
                    <a:cubicBezTo>
                      <a:pt x="1087" y="0"/>
                      <a:pt x="798" y="12"/>
                      <a:pt x="613" y="52"/>
                    </a:cubicBezTo>
                    <a:cubicBezTo>
                      <a:pt x="434" y="93"/>
                      <a:pt x="359" y="152"/>
                      <a:pt x="359" y="152"/>
                    </a:cubicBezTo>
                    <a:cubicBezTo>
                      <a:pt x="359" y="152"/>
                      <a:pt x="45" y="194"/>
                      <a:pt x="15" y="673"/>
                    </a:cubicBezTo>
                    <a:cubicBezTo>
                      <a:pt x="0" y="1292"/>
                      <a:pt x="619" y="1271"/>
                      <a:pt x="1153" y="1263"/>
                    </a:cubicBezTo>
                    <a:cubicBezTo>
                      <a:pt x="1805" y="1222"/>
                      <a:pt x="1687" y="165"/>
                      <a:pt x="1223" y="176"/>
                    </a:cubicBezTo>
                    <a:close/>
                  </a:path>
                </a:pathLst>
              </a:custGeom>
              <a:solidFill>
                <a:srgbClr val="FEBE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noProof="0" dirty="0"/>
              </a:p>
            </p:txBody>
          </p:sp>
          <p:sp>
            <p:nvSpPr>
              <p:cNvPr id="401" name="Vrije vorm 192"/>
              <p:cNvSpPr>
                <a:spLocks/>
              </p:cNvSpPr>
              <p:nvPr/>
            </p:nvSpPr>
            <p:spPr bwMode="auto">
              <a:xfrm>
                <a:off x="1559" y="-126"/>
                <a:ext cx="1861" cy="1007"/>
              </a:xfrm>
              <a:custGeom>
                <a:avLst/>
                <a:gdLst>
                  <a:gd name="T0" fmla="*/ 638 w 788"/>
                  <a:gd name="T1" fmla="*/ 254 h 426"/>
                  <a:gd name="T2" fmla="*/ 477 w 788"/>
                  <a:gd name="T3" fmla="*/ 227 h 426"/>
                  <a:gd name="T4" fmla="*/ 450 w 788"/>
                  <a:gd name="T5" fmla="*/ 42 h 426"/>
                  <a:gd name="T6" fmla="*/ 311 w 788"/>
                  <a:gd name="T7" fmla="*/ 46 h 426"/>
                  <a:gd name="T8" fmla="*/ 331 w 788"/>
                  <a:gd name="T9" fmla="*/ 223 h 426"/>
                  <a:gd name="T10" fmla="*/ 0 w 788"/>
                  <a:gd name="T11" fmla="*/ 323 h 426"/>
                  <a:gd name="T12" fmla="*/ 178 w 788"/>
                  <a:gd name="T13" fmla="*/ 286 h 426"/>
                  <a:gd name="T14" fmla="*/ 141 w 788"/>
                  <a:gd name="T15" fmla="*/ 378 h 426"/>
                  <a:gd name="T16" fmla="*/ 352 w 788"/>
                  <a:gd name="T17" fmla="*/ 324 h 426"/>
                  <a:gd name="T18" fmla="*/ 535 w 788"/>
                  <a:gd name="T19" fmla="*/ 426 h 426"/>
                  <a:gd name="T20" fmla="*/ 565 w 788"/>
                  <a:gd name="T21" fmla="*/ 311 h 426"/>
                  <a:gd name="T22" fmla="*/ 788 w 788"/>
                  <a:gd name="T23" fmla="*/ 387 h 426"/>
                  <a:gd name="T24" fmla="*/ 638 w 788"/>
                  <a:gd name="T25" fmla="*/ 254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8" h="426">
                    <a:moveTo>
                      <a:pt x="638" y="254"/>
                    </a:moveTo>
                    <a:cubicBezTo>
                      <a:pt x="554" y="217"/>
                      <a:pt x="477" y="227"/>
                      <a:pt x="477" y="227"/>
                    </a:cubicBezTo>
                    <a:cubicBezTo>
                      <a:pt x="477" y="227"/>
                      <a:pt x="512" y="131"/>
                      <a:pt x="450" y="42"/>
                    </a:cubicBezTo>
                    <a:cubicBezTo>
                      <a:pt x="396" y="0"/>
                      <a:pt x="311" y="46"/>
                      <a:pt x="311" y="46"/>
                    </a:cubicBezTo>
                    <a:cubicBezTo>
                      <a:pt x="311" y="46"/>
                      <a:pt x="356" y="194"/>
                      <a:pt x="331" y="223"/>
                    </a:cubicBezTo>
                    <a:cubicBezTo>
                      <a:pt x="268" y="223"/>
                      <a:pt x="131" y="179"/>
                      <a:pt x="0" y="323"/>
                    </a:cubicBezTo>
                    <a:cubicBezTo>
                      <a:pt x="0" y="323"/>
                      <a:pt x="122" y="280"/>
                      <a:pt x="178" y="286"/>
                    </a:cubicBezTo>
                    <a:cubicBezTo>
                      <a:pt x="138" y="330"/>
                      <a:pt x="141" y="378"/>
                      <a:pt x="141" y="378"/>
                    </a:cubicBezTo>
                    <a:cubicBezTo>
                      <a:pt x="141" y="378"/>
                      <a:pt x="248" y="327"/>
                      <a:pt x="352" y="324"/>
                    </a:cubicBezTo>
                    <a:cubicBezTo>
                      <a:pt x="441" y="356"/>
                      <a:pt x="535" y="426"/>
                      <a:pt x="535" y="426"/>
                    </a:cubicBezTo>
                    <a:cubicBezTo>
                      <a:pt x="535" y="426"/>
                      <a:pt x="581" y="387"/>
                      <a:pt x="565" y="311"/>
                    </a:cubicBezTo>
                    <a:cubicBezTo>
                      <a:pt x="635" y="323"/>
                      <a:pt x="788" y="387"/>
                      <a:pt x="788" y="387"/>
                    </a:cubicBezTo>
                    <a:cubicBezTo>
                      <a:pt x="788" y="387"/>
                      <a:pt x="751" y="303"/>
                      <a:pt x="638" y="254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noProof="0" dirty="0"/>
              </a:p>
            </p:txBody>
          </p:sp>
          <p:sp>
            <p:nvSpPr>
              <p:cNvPr id="402" name="Vrije vorm 193"/>
              <p:cNvSpPr>
                <a:spLocks/>
              </p:cNvSpPr>
              <p:nvPr/>
            </p:nvSpPr>
            <p:spPr bwMode="auto">
              <a:xfrm>
                <a:off x="2610" y="-43"/>
                <a:ext cx="132" cy="609"/>
              </a:xfrm>
              <a:custGeom>
                <a:avLst/>
                <a:gdLst>
                  <a:gd name="T0" fmla="*/ 0 w 56"/>
                  <a:gd name="T1" fmla="*/ 0 h 258"/>
                  <a:gd name="T2" fmla="*/ 28 w 56"/>
                  <a:gd name="T3" fmla="*/ 103 h 258"/>
                  <a:gd name="T4" fmla="*/ 19 w 56"/>
                  <a:gd name="T5" fmla="*/ 258 h 258"/>
                  <a:gd name="T6" fmla="*/ 41 w 56"/>
                  <a:gd name="T7" fmla="*/ 100 h 258"/>
                  <a:gd name="T8" fmla="*/ 0 w 56"/>
                  <a:gd name="T9" fmla="*/ 0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58">
                    <a:moveTo>
                      <a:pt x="0" y="0"/>
                    </a:moveTo>
                    <a:cubicBezTo>
                      <a:pt x="0" y="0"/>
                      <a:pt x="22" y="48"/>
                      <a:pt x="28" y="103"/>
                    </a:cubicBezTo>
                    <a:cubicBezTo>
                      <a:pt x="32" y="136"/>
                      <a:pt x="19" y="258"/>
                      <a:pt x="19" y="258"/>
                    </a:cubicBezTo>
                    <a:cubicBezTo>
                      <a:pt x="19" y="258"/>
                      <a:pt x="56" y="220"/>
                      <a:pt x="41" y="100"/>
                    </a:cubicBezTo>
                    <a:cubicBezTo>
                      <a:pt x="32" y="28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noProof="0" dirty="0"/>
              </a:p>
            </p:txBody>
          </p:sp>
          <p:sp>
            <p:nvSpPr>
              <p:cNvPr id="403" name="Vrije vorm 194"/>
              <p:cNvSpPr>
                <a:spLocks/>
              </p:cNvSpPr>
              <p:nvPr/>
            </p:nvSpPr>
            <p:spPr bwMode="auto">
              <a:xfrm>
                <a:off x="1559" y="344"/>
                <a:ext cx="798" cy="267"/>
              </a:xfrm>
              <a:custGeom>
                <a:avLst/>
                <a:gdLst>
                  <a:gd name="T0" fmla="*/ 208 w 338"/>
                  <a:gd name="T1" fmla="*/ 2 h 113"/>
                  <a:gd name="T2" fmla="*/ 0 w 338"/>
                  <a:gd name="T3" fmla="*/ 113 h 113"/>
                  <a:gd name="T4" fmla="*/ 184 w 338"/>
                  <a:gd name="T5" fmla="*/ 19 h 113"/>
                  <a:gd name="T6" fmla="*/ 338 w 338"/>
                  <a:gd name="T7" fmla="*/ 22 h 113"/>
                  <a:gd name="T8" fmla="*/ 208 w 338"/>
                  <a:gd name="T9" fmla="*/ 2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113">
                    <a:moveTo>
                      <a:pt x="208" y="2"/>
                    </a:moveTo>
                    <a:cubicBezTo>
                      <a:pt x="155" y="4"/>
                      <a:pt x="37" y="48"/>
                      <a:pt x="0" y="113"/>
                    </a:cubicBezTo>
                    <a:cubicBezTo>
                      <a:pt x="85" y="56"/>
                      <a:pt x="141" y="28"/>
                      <a:pt x="184" y="19"/>
                    </a:cubicBezTo>
                    <a:cubicBezTo>
                      <a:pt x="217" y="15"/>
                      <a:pt x="217" y="18"/>
                      <a:pt x="338" y="22"/>
                    </a:cubicBezTo>
                    <a:cubicBezTo>
                      <a:pt x="338" y="22"/>
                      <a:pt x="296" y="0"/>
                      <a:pt x="208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noProof="0" dirty="0"/>
              </a:p>
            </p:txBody>
          </p:sp>
          <p:sp>
            <p:nvSpPr>
              <p:cNvPr id="404" name="Vrije vorm 195"/>
              <p:cNvSpPr>
                <a:spLocks/>
              </p:cNvSpPr>
              <p:nvPr/>
            </p:nvSpPr>
            <p:spPr bwMode="auto">
              <a:xfrm>
                <a:off x="3484" y="3507"/>
                <a:ext cx="45" cy="26"/>
              </a:xfrm>
              <a:custGeom>
                <a:avLst/>
                <a:gdLst>
                  <a:gd name="T0" fmla="*/ 19 w 19"/>
                  <a:gd name="T1" fmla="*/ 0 h 11"/>
                  <a:gd name="T2" fmla="*/ 0 w 19"/>
                  <a:gd name="T3" fmla="*/ 11 h 11"/>
                  <a:gd name="T4" fmla="*/ 19 w 19"/>
                  <a:gd name="T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11">
                    <a:moveTo>
                      <a:pt x="19" y="0"/>
                    </a:moveTo>
                    <a:cubicBezTo>
                      <a:pt x="13" y="3"/>
                      <a:pt x="7" y="6"/>
                      <a:pt x="0" y="11"/>
                    </a:cubicBezTo>
                    <a:cubicBezTo>
                      <a:pt x="0" y="11"/>
                      <a:pt x="7" y="7"/>
                      <a:pt x="19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noProof="0" dirty="0"/>
              </a:p>
            </p:txBody>
          </p:sp>
          <p:sp>
            <p:nvSpPr>
              <p:cNvPr id="405" name="Vrije vorm 196"/>
              <p:cNvSpPr>
                <a:spLocks/>
              </p:cNvSpPr>
              <p:nvPr/>
            </p:nvSpPr>
            <p:spPr bwMode="auto">
              <a:xfrm>
                <a:off x="3456" y="937"/>
                <a:ext cx="940" cy="2570"/>
              </a:xfrm>
              <a:custGeom>
                <a:avLst/>
                <a:gdLst>
                  <a:gd name="T0" fmla="*/ 0 w 398"/>
                  <a:gd name="T1" fmla="*/ 0 h 1088"/>
                  <a:gd name="T2" fmla="*/ 194 w 398"/>
                  <a:gd name="T3" fmla="*/ 319 h 1088"/>
                  <a:gd name="T4" fmla="*/ 31 w 398"/>
                  <a:gd name="T5" fmla="*/ 1088 h 1088"/>
                  <a:gd name="T6" fmla="*/ 108 w 398"/>
                  <a:gd name="T7" fmla="*/ 1040 h 1088"/>
                  <a:gd name="T8" fmla="*/ 264 w 398"/>
                  <a:gd name="T9" fmla="*/ 353 h 1088"/>
                  <a:gd name="T10" fmla="*/ 0 w 398"/>
                  <a:gd name="T11" fmla="*/ 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8" h="1088">
                    <a:moveTo>
                      <a:pt x="0" y="0"/>
                    </a:moveTo>
                    <a:cubicBezTo>
                      <a:pt x="0" y="0"/>
                      <a:pt x="160" y="162"/>
                      <a:pt x="194" y="319"/>
                    </a:cubicBezTo>
                    <a:cubicBezTo>
                      <a:pt x="309" y="847"/>
                      <a:pt x="99" y="1041"/>
                      <a:pt x="31" y="1088"/>
                    </a:cubicBezTo>
                    <a:cubicBezTo>
                      <a:pt x="108" y="1040"/>
                      <a:pt x="108" y="1040"/>
                      <a:pt x="108" y="1040"/>
                    </a:cubicBezTo>
                    <a:cubicBezTo>
                      <a:pt x="108" y="1040"/>
                      <a:pt x="398" y="980"/>
                      <a:pt x="264" y="353"/>
                    </a:cubicBezTo>
                    <a:cubicBezTo>
                      <a:pt x="233" y="214"/>
                      <a:pt x="128" y="20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noProof="0" dirty="0"/>
              </a:p>
            </p:txBody>
          </p:sp>
          <p:sp>
            <p:nvSpPr>
              <p:cNvPr id="406" name="Vrije vorm 197"/>
              <p:cNvSpPr>
                <a:spLocks/>
              </p:cNvSpPr>
              <p:nvPr/>
            </p:nvSpPr>
            <p:spPr bwMode="auto">
              <a:xfrm>
                <a:off x="2825" y="1060"/>
                <a:ext cx="877" cy="2553"/>
              </a:xfrm>
              <a:custGeom>
                <a:avLst/>
                <a:gdLst>
                  <a:gd name="T0" fmla="*/ 144 w 371"/>
                  <a:gd name="T1" fmla="*/ 0 h 1081"/>
                  <a:gd name="T2" fmla="*/ 203 w 371"/>
                  <a:gd name="T3" fmla="*/ 302 h 1081"/>
                  <a:gd name="T4" fmla="*/ 0 w 371"/>
                  <a:gd name="T5" fmla="*/ 1051 h 1081"/>
                  <a:gd name="T6" fmla="*/ 98 w 371"/>
                  <a:gd name="T7" fmla="*/ 1081 h 1081"/>
                  <a:gd name="T8" fmla="*/ 277 w 371"/>
                  <a:gd name="T9" fmla="*/ 270 h 1081"/>
                  <a:gd name="T10" fmla="*/ 144 w 371"/>
                  <a:gd name="T11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1" h="1081">
                    <a:moveTo>
                      <a:pt x="144" y="0"/>
                    </a:moveTo>
                    <a:cubicBezTo>
                      <a:pt x="144" y="0"/>
                      <a:pt x="195" y="176"/>
                      <a:pt x="203" y="302"/>
                    </a:cubicBezTo>
                    <a:cubicBezTo>
                      <a:pt x="238" y="809"/>
                      <a:pt x="0" y="1051"/>
                      <a:pt x="0" y="1051"/>
                    </a:cubicBezTo>
                    <a:cubicBezTo>
                      <a:pt x="98" y="1081"/>
                      <a:pt x="98" y="1081"/>
                      <a:pt x="98" y="1081"/>
                    </a:cubicBezTo>
                    <a:cubicBezTo>
                      <a:pt x="98" y="1081"/>
                      <a:pt x="371" y="844"/>
                      <a:pt x="277" y="270"/>
                    </a:cubicBezTo>
                    <a:cubicBezTo>
                      <a:pt x="250" y="109"/>
                      <a:pt x="144" y="0"/>
                      <a:pt x="144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noProof="0" dirty="0"/>
              </a:p>
            </p:txBody>
          </p:sp>
          <p:sp>
            <p:nvSpPr>
              <p:cNvPr id="407" name="Vrije vorm 198"/>
              <p:cNvSpPr>
                <a:spLocks/>
              </p:cNvSpPr>
              <p:nvPr/>
            </p:nvSpPr>
            <p:spPr bwMode="auto">
              <a:xfrm>
                <a:off x="2294" y="-34"/>
                <a:ext cx="340" cy="123"/>
              </a:xfrm>
              <a:custGeom>
                <a:avLst/>
                <a:gdLst>
                  <a:gd name="T0" fmla="*/ 92 w 144"/>
                  <a:gd name="T1" fmla="*/ 42 h 52"/>
                  <a:gd name="T2" fmla="*/ 0 w 144"/>
                  <a:gd name="T3" fmla="*/ 3 h 52"/>
                  <a:gd name="T4" fmla="*/ 8 w 144"/>
                  <a:gd name="T5" fmla="*/ 17 h 52"/>
                  <a:gd name="T6" fmla="*/ 85 w 144"/>
                  <a:gd name="T7" fmla="*/ 52 h 52"/>
                  <a:gd name="T8" fmla="*/ 144 w 144"/>
                  <a:gd name="T9" fmla="*/ 15 h 52"/>
                  <a:gd name="T10" fmla="*/ 137 w 144"/>
                  <a:gd name="T11" fmla="*/ 0 h 52"/>
                  <a:gd name="T12" fmla="*/ 92 w 144"/>
                  <a:gd name="T13" fmla="*/ 4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52">
                    <a:moveTo>
                      <a:pt x="92" y="42"/>
                    </a:moveTo>
                    <a:cubicBezTo>
                      <a:pt x="47" y="44"/>
                      <a:pt x="0" y="3"/>
                      <a:pt x="0" y="3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25" y="52"/>
                      <a:pt x="85" y="52"/>
                    </a:cubicBezTo>
                    <a:cubicBezTo>
                      <a:pt x="124" y="52"/>
                      <a:pt x="138" y="28"/>
                      <a:pt x="144" y="15"/>
                    </a:cubicBezTo>
                    <a:cubicBezTo>
                      <a:pt x="144" y="12"/>
                      <a:pt x="137" y="0"/>
                      <a:pt x="137" y="0"/>
                    </a:cubicBezTo>
                    <a:cubicBezTo>
                      <a:pt x="137" y="0"/>
                      <a:pt x="129" y="41"/>
                      <a:pt x="92" y="4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noProof="0" dirty="0"/>
              </a:p>
            </p:txBody>
          </p:sp>
          <p:sp>
            <p:nvSpPr>
              <p:cNvPr id="408" name="Vrije vorm 199"/>
              <p:cNvSpPr>
                <a:spLocks/>
              </p:cNvSpPr>
              <p:nvPr/>
            </p:nvSpPr>
            <p:spPr bwMode="auto">
              <a:xfrm>
                <a:off x="513" y="772"/>
                <a:ext cx="3831" cy="2813"/>
              </a:xfrm>
              <a:custGeom>
                <a:avLst/>
                <a:gdLst>
                  <a:gd name="T0" fmla="*/ 1527 w 1622"/>
                  <a:gd name="T1" fmla="*/ 442 h 1191"/>
                  <a:gd name="T2" fmla="*/ 1393 w 1622"/>
                  <a:gd name="T3" fmla="*/ 165 h 1191"/>
                  <a:gd name="T4" fmla="*/ 1233 w 1622"/>
                  <a:gd name="T5" fmla="*/ 61 h 1191"/>
                  <a:gd name="T6" fmla="*/ 1485 w 1622"/>
                  <a:gd name="T7" fmla="*/ 347 h 1191"/>
                  <a:gd name="T8" fmla="*/ 1495 w 1622"/>
                  <a:gd name="T9" fmla="*/ 984 h 1191"/>
                  <a:gd name="T10" fmla="*/ 1352 w 1622"/>
                  <a:gd name="T11" fmla="*/ 1097 h 1191"/>
                  <a:gd name="T12" fmla="*/ 1145 w 1622"/>
                  <a:gd name="T13" fmla="*/ 1144 h 1191"/>
                  <a:gd name="T14" fmla="*/ 1150 w 1622"/>
                  <a:gd name="T15" fmla="*/ 1135 h 1191"/>
                  <a:gd name="T16" fmla="*/ 1264 w 1622"/>
                  <a:gd name="T17" fmla="*/ 380 h 1191"/>
                  <a:gd name="T18" fmla="*/ 1095 w 1622"/>
                  <a:gd name="T19" fmla="*/ 106 h 1191"/>
                  <a:gd name="T20" fmla="*/ 1257 w 1622"/>
                  <a:gd name="T21" fmla="*/ 444 h 1191"/>
                  <a:gd name="T22" fmla="*/ 1108 w 1622"/>
                  <a:gd name="T23" fmla="*/ 1149 h 1191"/>
                  <a:gd name="T24" fmla="*/ 1091 w 1622"/>
                  <a:gd name="T25" fmla="*/ 1150 h 1191"/>
                  <a:gd name="T26" fmla="*/ 799 w 1622"/>
                  <a:gd name="T27" fmla="*/ 1154 h 1191"/>
                  <a:gd name="T28" fmla="*/ 634 w 1622"/>
                  <a:gd name="T29" fmla="*/ 1150 h 1191"/>
                  <a:gd name="T30" fmla="*/ 511 w 1622"/>
                  <a:gd name="T31" fmla="*/ 284 h 1191"/>
                  <a:gd name="T32" fmla="*/ 698 w 1622"/>
                  <a:gd name="T33" fmla="*/ 60 h 1191"/>
                  <a:gd name="T34" fmla="*/ 476 w 1622"/>
                  <a:gd name="T35" fmla="*/ 289 h 1191"/>
                  <a:gd name="T36" fmla="*/ 586 w 1622"/>
                  <a:gd name="T37" fmla="*/ 1146 h 1191"/>
                  <a:gd name="T38" fmla="*/ 449 w 1622"/>
                  <a:gd name="T39" fmla="*/ 1113 h 1191"/>
                  <a:gd name="T40" fmla="*/ 236 w 1622"/>
                  <a:gd name="T41" fmla="*/ 986 h 1191"/>
                  <a:gd name="T42" fmla="*/ 94 w 1622"/>
                  <a:gd name="T43" fmla="*/ 801 h 1191"/>
                  <a:gd name="T44" fmla="*/ 39 w 1622"/>
                  <a:gd name="T45" fmla="*/ 558 h 1191"/>
                  <a:gd name="T46" fmla="*/ 132 w 1622"/>
                  <a:gd name="T47" fmla="*/ 192 h 1191"/>
                  <a:gd name="T48" fmla="*/ 376 w 1622"/>
                  <a:gd name="T49" fmla="*/ 33 h 1191"/>
                  <a:gd name="T50" fmla="*/ 200 w 1622"/>
                  <a:gd name="T51" fmla="*/ 55 h 1191"/>
                  <a:gd name="T52" fmla="*/ 57 w 1622"/>
                  <a:gd name="T53" fmla="*/ 273 h 1191"/>
                  <a:gd name="T54" fmla="*/ 30 w 1622"/>
                  <a:gd name="T55" fmla="*/ 694 h 1191"/>
                  <a:gd name="T56" fmla="*/ 198 w 1622"/>
                  <a:gd name="T57" fmla="*/ 987 h 1191"/>
                  <a:gd name="T58" fmla="*/ 195 w 1622"/>
                  <a:gd name="T59" fmla="*/ 989 h 1191"/>
                  <a:gd name="T60" fmla="*/ 482 w 1622"/>
                  <a:gd name="T61" fmla="*/ 1154 h 1191"/>
                  <a:gd name="T62" fmla="*/ 860 w 1622"/>
                  <a:gd name="T63" fmla="*/ 1187 h 1191"/>
                  <a:gd name="T64" fmla="*/ 1168 w 1622"/>
                  <a:gd name="T65" fmla="*/ 1174 h 1191"/>
                  <a:gd name="T66" fmla="*/ 1442 w 1622"/>
                  <a:gd name="T67" fmla="*/ 1093 h 1191"/>
                  <a:gd name="T68" fmla="*/ 1604 w 1622"/>
                  <a:gd name="T69" fmla="*/ 833 h 1191"/>
                  <a:gd name="T70" fmla="*/ 1622 w 1622"/>
                  <a:gd name="T71" fmla="*/ 741 h 1191"/>
                  <a:gd name="T72" fmla="*/ 1546 w 1622"/>
                  <a:gd name="T73" fmla="*/ 896 h 1191"/>
                  <a:gd name="T74" fmla="*/ 1527 w 1622"/>
                  <a:gd name="T75" fmla="*/ 442 h 1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22" h="1191">
                    <a:moveTo>
                      <a:pt x="1527" y="442"/>
                    </a:moveTo>
                    <a:cubicBezTo>
                      <a:pt x="1480" y="276"/>
                      <a:pt x="1430" y="209"/>
                      <a:pt x="1393" y="165"/>
                    </a:cubicBezTo>
                    <a:cubicBezTo>
                      <a:pt x="1357" y="122"/>
                      <a:pt x="1294" y="69"/>
                      <a:pt x="1233" y="61"/>
                    </a:cubicBezTo>
                    <a:cubicBezTo>
                      <a:pt x="1327" y="108"/>
                      <a:pt x="1422" y="171"/>
                      <a:pt x="1485" y="347"/>
                    </a:cubicBezTo>
                    <a:cubicBezTo>
                      <a:pt x="1593" y="651"/>
                      <a:pt x="1531" y="888"/>
                      <a:pt x="1495" y="984"/>
                    </a:cubicBezTo>
                    <a:cubicBezTo>
                      <a:pt x="1459" y="1034"/>
                      <a:pt x="1425" y="1075"/>
                      <a:pt x="1352" y="1097"/>
                    </a:cubicBezTo>
                    <a:cubicBezTo>
                      <a:pt x="1295" y="1116"/>
                      <a:pt x="1208" y="1134"/>
                      <a:pt x="1145" y="1144"/>
                    </a:cubicBezTo>
                    <a:cubicBezTo>
                      <a:pt x="1147" y="1140"/>
                      <a:pt x="1148" y="1138"/>
                      <a:pt x="1150" y="1135"/>
                    </a:cubicBezTo>
                    <a:cubicBezTo>
                      <a:pt x="1191" y="1060"/>
                      <a:pt x="1363" y="760"/>
                      <a:pt x="1264" y="380"/>
                    </a:cubicBezTo>
                    <a:cubicBezTo>
                      <a:pt x="1219" y="210"/>
                      <a:pt x="1140" y="119"/>
                      <a:pt x="1095" y="106"/>
                    </a:cubicBezTo>
                    <a:cubicBezTo>
                      <a:pt x="1136" y="132"/>
                      <a:pt x="1242" y="294"/>
                      <a:pt x="1257" y="444"/>
                    </a:cubicBezTo>
                    <a:cubicBezTo>
                      <a:pt x="1293" y="828"/>
                      <a:pt x="1153" y="1078"/>
                      <a:pt x="1108" y="1149"/>
                    </a:cubicBezTo>
                    <a:cubicBezTo>
                      <a:pt x="1102" y="1149"/>
                      <a:pt x="1096" y="1150"/>
                      <a:pt x="1091" y="1150"/>
                    </a:cubicBezTo>
                    <a:cubicBezTo>
                      <a:pt x="1035" y="1154"/>
                      <a:pt x="885" y="1154"/>
                      <a:pt x="799" y="1154"/>
                    </a:cubicBezTo>
                    <a:cubicBezTo>
                      <a:pt x="759" y="1154"/>
                      <a:pt x="697" y="1154"/>
                      <a:pt x="634" y="1150"/>
                    </a:cubicBezTo>
                    <a:cubicBezTo>
                      <a:pt x="573" y="1077"/>
                      <a:pt x="412" y="826"/>
                      <a:pt x="511" y="284"/>
                    </a:cubicBezTo>
                    <a:cubicBezTo>
                      <a:pt x="532" y="166"/>
                      <a:pt x="698" y="60"/>
                      <a:pt x="698" y="60"/>
                    </a:cubicBezTo>
                    <a:cubicBezTo>
                      <a:pt x="698" y="60"/>
                      <a:pt x="544" y="51"/>
                      <a:pt x="476" y="289"/>
                    </a:cubicBezTo>
                    <a:cubicBezTo>
                      <a:pt x="396" y="865"/>
                      <a:pt x="529" y="1057"/>
                      <a:pt x="586" y="1146"/>
                    </a:cubicBezTo>
                    <a:cubicBezTo>
                      <a:pt x="533" y="1139"/>
                      <a:pt x="482" y="1130"/>
                      <a:pt x="449" y="1113"/>
                    </a:cubicBezTo>
                    <a:cubicBezTo>
                      <a:pt x="386" y="1083"/>
                      <a:pt x="282" y="1017"/>
                      <a:pt x="236" y="986"/>
                    </a:cubicBezTo>
                    <a:cubicBezTo>
                      <a:pt x="165" y="926"/>
                      <a:pt x="107" y="850"/>
                      <a:pt x="94" y="801"/>
                    </a:cubicBezTo>
                    <a:cubicBezTo>
                      <a:pt x="77" y="733"/>
                      <a:pt x="39" y="665"/>
                      <a:pt x="39" y="558"/>
                    </a:cubicBezTo>
                    <a:cubicBezTo>
                      <a:pt x="39" y="452"/>
                      <a:pt x="73" y="324"/>
                      <a:pt x="132" y="192"/>
                    </a:cubicBezTo>
                    <a:cubicBezTo>
                      <a:pt x="193" y="60"/>
                      <a:pt x="329" y="43"/>
                      <a:pt x="376" y="33"/>
                    </a:cubicBezTo>
                    <a:cubicBezTo>
                      <a:pt x="356" y="0"/>
                      <a:pt x="244" y="29"/>
                      <a:pt x="200" y="55"/>
                    </a:cubicBezTo>
                    <a:cubicBezTo>
                      <a:pt x="158" y="81"/>
                      <a:pt x="103" y="166"/>
                      <a:pt x="57" y="273"/>
                    </a:cubicBezTo>
                    <a:cubicBezTo>
                      <a:pt x="9" y="379"/>
                      <a:pt x="0" y="490"/>
                      <a:pt x="30" y="694"/>
                    </a:cubicBezTo>
                    <a:cubicBezTo>
                      <a:pt x="50" y="827"/>
                      <a:pt x="138" y="931"/>
                      <a:pt x="198" y="987"/>
                    </a:cubicBezTo>
                    <a:cubicBezTo>
                      <a:pt x="195" y="989"/>
                      <a:pt x="195" y="989"/>
                      <a:pt x="195" y="989"/>
                    </a:cubicBezTo>
                    <a:cubicBezTo>
                      <a:pt x="195" y="989"/>
                      <a:pt x="333" y="1123"/>
                      <a:pt x="482" y="1154"/>
                    </a:cubicBezTo>
                    <a:cubicBezTo>
                      <a:pt x="634" y="1187"/>
                      <a:pt x="774" y="1187"/>
                      <a:pt x="860" y="1187"/>
                    </a:cubicBezTo>
                    <a:cubicBezTo>
                      <a:pt x="945" y="1187"/>
                      <a:pt x="1074" y="1191"/>
                      <a:pt x="1168" y="1174"/>
                    </a:cubicBezTo>
                    <a:cubicBezTo>
                      <a:pt x="1262" y="1157"/>
                      <a:pt x="1403" y="1134"/>
                      <a:pt x="1442" y="1093"/>
                    </a:cubicBezTo>
                    <a:cubicBezTo>
                      <a:pt x="1480" y="1053"/>
                      <a:pt x="1540" y="1013"/>
                      <a:pt x="1604" y="833"/>
                    </a:cubicBezTo>
                    <a:cubicBezTo>
                      <a:pt x="1622" y="785"/>
                      <a:pt x="1622" y="741"/>
                      <a:pt x="1622" y="741"/>
                    </a:cubicBezTo>
                    <a:cubicBezTo>
                      <a:pt x="1622" y="741"/>
                      <a:pt x="1583" y="826"/>
                      <a:pt x="1546" y="896"/>
                    </a:cubicBezTo>
                    <a:cubicBezTo>
                      <a:pt x="1570" y="796"/>
                      <a:pt x="1581" y="643"/>
                      <a:pt x="1527" y="442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noProof="0" dirty="0"/>
              </a:p>
            </p:txBody>
          </p:sp>
          <p:sp>
            <p:nvSpPr>
              <p:cNvPr id="409" name="Vrije vorm 214"/>
              <p:cNvSpPr>
                <a:spLocks/>
              </p:cNvSpPr>
              <p:nvPr/>
            </p:nvSpPr>
            <p:spPr bwMode="auto">
              <a:xfrm>
                <a:off x="1408" y="1313"/>
                <a:ext cx="4828" cy="3361"/>
              </a:xfrm>
              <a:custGeom>
                <a:avLst/>
                <a:gdLst>
                  <a:gd name="T0" fmla="*/ 1990 w 2044"/>
                  <a:gd name="T1" fmla="*/ 928 h 1423"/>
                  <a:gd name="T2" fmla="*/ 1718 w 2044"/>
                  <a:gd name="T3" fmla="*/ 486 h 1423"/>
                  <a:gd name="T4" fmla="*/ 1530 w 2044"/>
                  <a:gd name="T5" fmla="*/ 423 h 1423"/>
                  <a:gd name="T6" fmla="*/ 1349 w 2044"/>
                  <a:gd name="T7" fmla="*/ 302 h 1423"/>
                  <a:gd name="T8" fmla="*/ 1121 w 2044"/>
                  <a:gd name="T9" fmla="*/ 283 h 1423"/>
                  <a:gd name="T10" fmla="*/ 1122 w 2044"/>
                  <a:gd name="T11" fmla="*/ 200 h 1423"/>
                  <a:gd name="T12" fmla="*/ 1237 w 2044"/>
                  <a:gd name="T13" fmla="*/ 260 h 1423"/>
                  <a:gd name="T14" fmla="*/ 1158 w 2044"/>
                  <a:gd name="T15" fmla="*/ 20 h 1423"/>
                  <a:gd name="T16" fmla="*/ 924 w 2044"/>
                  <a:gd name="T17" fmla="*/ 101 h 1423"/>
                  <a:gd name="T18" fmla="*/ 867 w 2044"/>
                  <a:gd name="T19" fmla="*/ 299 h 1423"/>
                  <a:gd name="T20" fmla="*/ 541 w 2044"/>
                  <a:gd name="T21" fmla="*/ 476 h 1423"/>
                  <a:gd name="T22" fmla="*/ 113 w 2044"/>
                  <a:gd name="T23" fmla="*/ 829 h 1423"/>
                  <a:gd name="T24" fmla="*/ 82 w 2044"/>
                  <a:gd name="T25" fmla="*/ 1423 h 1423"/>
                  <a:gd name="T26" fmla="*/ 1980 w 2044"/>
                  <a:gd name="T27" fmla="*/ 1423 h 1423"/>
                  <a:gd name="T28" fmla="*/ 2011 w 2044"/>
                  <a:gd name="T29" fmla="*/ 1347 h 1423"/>
                  <a:gd name="T30" fmla="*/ 1990 w 2044"/>
                  <a:gd name="T31" fmla="*/ 928 h 1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44" h="1423">
                    <a:moveTo>
                      <a:pt x="1990" y="928"/>
                    </a:moveTo>
                    <a:cubicBezTo>
                      <a:pt x="1943" y="663"/>
                      <a:pt x="1807" y="536"/>
                      <a:pt x="1718" y="486"/>
                    </a:cubicBezTo>
                    <a:cubicBezTo>
                      <a:pt x="1649" y="448"/>
                      <a:pt x="1530" y="423"/>
                      <a:pt x="1530" y="423"/>
                    </a:cubicBezTo>
                    <a:cubicBezTo>
                      <a:pt x="1530" y="423"/>
                      <a:pt x="1437" y="338"/>
                      <a:pt x="1349" y="302"/>
                    </a:cubicBezTo>
                    <a:cubicBezTo>
                      <a:pt x="1258" y="265"/>
                      <a:pt x="1121" y="283"/>
                      <a:pt x="1121" y="283"/>
                    </a:cubicBezTo>
                    <a:cubicBezTo>
                      <a:pt x="1117" y="263"/>
                      <a:pt x="1101" y="228"/>
                      <a:pt x="1122" y="200"/>
                    </a:cubicBezTo>
                    <a:cubicBezTo>
                      <a:pt x="1140" y="180"/>
                      <a:pt x="1216" y="243"/>
                      <a:pt x="1237" y="260"/>
                    </a:cubicBezTo>
                    <a:cubicBezTo>
                      <a:pt x="1294" y="111"/>
                      <a:pt x="1186" y="28"/>
                      <a:pt x="1158" y="20"/>
                    </a:cubicBezTo>
                    <a:cubicBezTo>
                      <a:pt x="1070" y="0"/>
                      <a:pt x="989" y="41"/>
                      <a:pt x="924" y="101"/>
                    </a:cubicBezTo>
                    <a:cubicBezTo>
                      <a:pt x="891" y="162"/>
                      <a:pt x="876" y="204"/>
                      <a:pt x="867" y="299"/>
                    </a:cubicBezTo>
                    <a:cubicBezTo>
                      <a:pt x="711" y="300"/>
                      <a:pt x="592" y="388"/>
                      <a:pt x="541" y="476"/>
                    </a:cubicBezTo>
                    <a:cubicBezTo>
                      <a:pt x="403" y="465"/>
                      <a:pt x="208" y="588"/>
                      <a:pt x="113" y="829"/>
                    </a:cubicBezTo>
                    <a:cubicBezTo>
                      <a:pt x="0" y="1111"/>
                      <a:pt x="29" y="1283"/>
                      <a:pt x="82" y="1423"/>
                    </a:cubicBezTo>
                    <a:cubicBezTo>
                      <a:pt x="1980" y="1423"/>
                      <a:pt x="1980" y="1423"/>
                      <a:pt x="1980" y="1423"/>
                    </a:cubicBezTo>
                    <a:cubicBezTo>
                      <a:pt x="1993" y="1397"/>
                      <a:pt x="2003" y="1371"/>
                      <a:pt x="2011" y="1347"/>
                    </a:cubicBezTo>
                    <a:cubicBezTo>
                      <a:pt x="2044" y="1247"/>
                      <a:pt x="2030" y="1158"/>
                      <a:pt x="1990" y="9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noProof="0" dirty="0"/>
              </a:p>
            </p:txBody>
          </p:sp>
          <p:sp>
            <p:nvSpPr>
              <p:cNvPr id="410" name="Vrije vorm 215"/>
              <p:cNvSpPr>
                <a:spLocks/>
              </p:cNvSpPr>
              <p:nvPr/>
            </p:nvSpPr>
            <p:spPr bwMode="auto">
              <a:xfrm>
                <a:off x="1559" y="2099"/>
                <a:ext cx="4424" cy="2575"/>
              </a:xfrm>
              <a:custGeom>
                <a:avLst/>
                <a:gdLst>
                  <a:gd name="T0" fmla="*/ 1869 w 1873"/>
                  <a:gd name="T1" fmla="*/ 755 h 1090"/>
                  <a:gd name="T2" fmla="*/ 1488 w 1873"/>
                  <a:gd name="T3" fmla="*/ 173 h 1090"/>
                  <a:gd name="T4" fmla="*/ 1203 w 1873"/>
                  <a:gd name="T5" fmla="*/ 61 h 1090"/>
                  <a:gd name="T6" fmla="*/ 522 w 1873"/>
                  <a:gd name="T7" fmla="*/ 198 h 1090"/>
                  <a:gd name="T8" fmla="*/ 148 w 1873"/>
                  <a:gd name="T9" fmla="*/ 1090 h 1090"/>
                  <a:gd name="T10" fmla="*/ 1801 w 1873"/>
                  <a:gd name="T11" fmla="*/ 1090 h 1090"/>
                  <a:gd name="T12" fmla="*/ 1869 w 1873"/>
                  <a:gd name="T13" fmla="*/ 755 h 10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73" h="1090">
                    <a:moveTo>
                      <a:pt x="1869" y="755"/>
                    </a:moveTo>
                    <a:cubicBezTo>
                      <a:pt x="1836" y="220"/>
                      <a:pt x="1488" y="173"/>
                      <a:pt x="1488" y="173"/>
                    </a:cubicBezTo>
                    <a:cubicBezTo>
                      <a:pt x="1488" y="173"/>
                      <a:pt x="1403" y="105"/>
                      <a:pt x="1203" y="61"/>
                    </a:cubicBezTo>
                    <a:cubicBezTo>
                      <a:pt x="996" y="14"/>
                      <a:pt x="674" y="0"/>
                      <a:pt x="522" y="198"/>
                    </a:cubicBezTo>
                    <a:cubicBezTo>
                      <a:pt x="173" y="191"/>
                      <a:pt x="0" y="727"/>
                      <a:pt x="148" y="1090"/>
                    </a:cubicBezTo>
                    <a:cubicBezTo>
                      <a:pt x="1801" y="1090"/>
                      <a:pt x="1801" y="1090"/>
                      <a:pt x="1801" y="1090"/>
                    </a:cubicBezTo>
                    <a:cubicBezTo>
                      <a:pt x="1848" y="1003"/>
                      <a:pt x="1873" y="893"/>
                      <a:pt x="1869" y="75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noProof="0" dirty="0"/>
              </a:p>
            </p:txBody>
          </p:sp>
          <p:sp>
            <p:nvSpPr>
              <p:cNvPr id="411" name="Vrije vorm 216"/>
              <p:cNvSpPr>
                <a:spLocks/>
              </p:cNvSpPr>
              <p:nvPr/>
            </p:nvSpPr>
            <p:spPr bwMode="auto">
              <a:xfrm>
                <a:off x="2761" y="1407"/>
                <a:ext cx="2079" cy="1236"/>
              </a:xfrm>
              <a:custGeom>
                <a:avLst/>
                <a:gdLst>
                  <a:gd name="T0" fmla="*/ 880 w 880"/>
                  <a:gd name="T1" fmla="*/ 407 h 523"/>
                  <a:gd name="T2" fmla="*/ 509 w 880"/>
                  <a:gd name="T3" fmla="*/ 296 h 523"/>
                  <a:gd name="T4" fmla="*/ 646 w 880"/>
                  <a:gd name="T5" fmla="*/ 171 h 523"/>
                  <a:gd name="T6" fmla="*/ 569 w 880"/>
                  <a:gd name="T7" fmla="*/ 15 h 523"/>
                  <a:gd name="T8" fmla="*/ 377 w 880"/>
                  <a:gd name="T9" fmla="*/ 94 h 523"/>
                  <a:gd name="T10" fmla="*/ 346 w 880"/>
                  <a:gd name="T11" fmla="*/ 300 h 523"/>
                  <a:gd name="T12" fmla="*/ 168 w 880"/>
                  <a:gd name="T13" fmla="*/ 330 h 523"/>
                  <a:gd name="T14" fmla="*/ 0 w 880"/>
                  <a:gd name="T15" fmla="*/ 478 h 523"/>
                  <a:gd name="T16" fmla="*/ 248 w 880"/>
                  <a:gd name="T17" fmla="*/ 393 h 523"/>
                  <a:gd name="T18" fmla="*/ 283 w 880"/>
                  <a:gd name="T19" fmla="*/ 523 h 523"/>
                  <a:gd name="T20" fmla="*/ 486 w 880"/>
                  <a:gd name="T21" fmla="*/ 408 h 523"/>
                  <a:gd name="T22" fmla="*/ 722 w 880"/>
                  <a:gd name="T23" fmla="*/ 468 h 523"/>
                  <a:gd name="T24" fmla="*/ 681 w 880"/>
                  <a:gd name="T25" fmla="*/ 367 h 523"/>
                  <a:gd name="T26" fmla="*/ 880 w 880"/>
                  <a:gd name="T27" fmla="*/ 407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80" h="523">
                    <a:moveTo>
                      <a:pt x="880" y="407"/>
                    </a:moveTo>
                    <a:cubicBezTo>
                      <a:pt x="734" y="247"/>
                      <a:pt x="580" y="296"/>
                      <a:pt x="509" y="296"/>
                    </a:cubicBezTo>
                    <a:cubicBezTo>
                      <a:pt x="428" y="176"/>
                      <a:pt x="546" y="47"/>
                      <a:pt x="646" y="171"/>
                    </a:cubicBezTo>
                    <a:cubicBezTo>
                      <a:pt x="673" y="105"/>
                      <a:pt x="636" y="30"/>
                      <a:pt x="569" y="15"/>
                    </a:cubicBezTo>
                    <a:cubicBezTo>
                      <a:pt x="501" y="0"/>
                      <a:pt x="424" y="19"/>
                      <a:pt x="377" y="94"/>
                    </a:cubicBezTo>
                    <a:cubicBezTo>
                      <a:pt x="307" y="193"/>
                      <a:pt x="346" y="300"/>
                      <a:pt x="346" y="300"/>
                    </a:cubicBezTo>
                    <a:cubicBezTo>
                      <a:pt x="346" y="300"/>
                      <a:pt x="260" y="289"/>
                      <a:pt x="168" y="330"/>
                    </a:cubicBezTo>
                    <a:cubicBezTo>
                      <a:pt x="42" y="385"/>
                      <a:pt x="0" y="478"/>
                      <a:pt x="0" y="478"/>
                    </a:cubicBezTo>
                    <a:cubicBezTo>
                      <a:pt x="0" y="478"/>
                      <a:pt x="171" y="407"/>
                      <a:pt x="248" y="393"/>
                    </a:cubicBezTo>
                    <a:cubicBezTo>
                      <a:pt x="230" y="478"/>
                      <a:pt x="283" y="523"/>
                      <a:pt x="283" y="523"/>
                    </a:cubicBezTo>
                    <a:cubicBezTo>
                      <a:pt x="283" y="523"/>
                      <a:pt x="385" y="442"/>
                      <a:pt x="486" y="408"/>
                    </a:cubicBezTo>
                    <a:cubicBezTo>
                      <a:pt x="603" y="412"/>
                      <a:pt x="722" y="468"/>
                      <a:pt x="722" y="468"/>
                    </a:cubicBezTo>
                    <a:cubicBezTo>
                      <a:pt x="722" y="468"/>
                      <a:pt x="725" y="415"/>
                      <a:pt x="681" y="367"/>
                    </a:cubicBezTo>
                    <a:cubicBezTo>
                      <a:pt x="745" y="358"/>
                      <a:pt x="880" y="407"/>
                      <a:pt x="880" y="40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noProof="0" dirty="0"/>
              </a:p>
            </p:txBody>
          </p:sp>
          <p:sp>
            <p:nvSpPr>
              <p:cNvPr id="412" name="Vrije vorm 217"/>
              <p:cNvSpPr>
                <a:spLocks/>
              </p:cNvSpPr>
              <p:nvPr/>
            </p:nvSpPr>
            <p:spPr bwMode="auto">
              <a:xfrm>
                <a:off x="3520" y="1618"/>
                <a:ext cx="141" cy="682"/>
              </a:xfrm>
              <a:custGeom>
                <a:avLst/>
                <a:gdLst>
                  <a:gd name="T0" fmla="*/ 60 w 60"/>
                  <a:gd name="T1" fmla="*/ 0 h 289"/>
                  <a:gd name="T2" fmla="*/ 16 w 60"/>
                  <a:gd name="T3" fmla="*/ 113 h 289"/>
                  <a:gd name="T4" fmla="*/ 40 w 60"/>
                  <a:gd name="T5" fmla="*/ 289 h 289"/>
                  <a:gd name="T6" fmla="*/ 30 w 60"/>
                  <a:gd name="T7" fmla="*/ 115 h 289"/>
                  <a:gd name="T8" fmla="*/ 60 w 60"/>
                  <a:gd name="T9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289">
                    <a:moveTo>
                      <a:pt x="60" y="0"/>
                    </a:moveTo>
                    <a:cubicBezTo>
                      <a:pt x="60" y="0"/>
                      <a:pt x="25" y="32"/>
                      <a:pt x="16" y="113"/>
                    </a:cubicBezTo>
                    <a:cubicBezTo>
                      <a:pt x="0" y="247"/>
                      <a:pt x="40" y="289"/>
                      <a:pt x="40" y="289"/>
                    </a:cubicBezTo>
                    <a:cubicBezTo>
                      <a:pt x="40" y="289"/>
                      <a:pt x="25" y="153"/>
                      <a:pt x="30" y="115"/>
                    </a:cubicBezTo>
                    <a:cubicBezTo>
                      <a:pt x="37" y="54"/>
                      <a:pt x="60" y="0"/>
                      <a:pt x="6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noProof="0" dirty="0"/>
              </a:p>
            </p:txBody>
          </p:sp>
          <p:sp>
            <p:nvSpPr>
              <p:cNvPr id="413" name="Vrije vorm 218"/>
              <p:cNvSpPr>
                <a:spLocks/>
              </p:cNvSpPr>
              <p:nvPr/>
            </p:nvSpPr>
            <p:spPr bwMode="auto">
              <a:xfrm>
                <a:off x="3947" y="2057"/>
                <a:ext cx="893" cy="290"/>
              </a:xfrm>
              <a:custGeom>
                <a:avLst/>
                <a:gdLst>
                  <a:gd name="T0" fmla="*/ 143 w 378"/>
                  <a:gd name="T1" fmla="*/ 2 h 123"/>
                  <a:gd name="T2" fmla="*/ 0 w 378"/>
                  <a:gd name="T3" fmla="*/ 24 h 123"/>
                  <a:gd name="T4" fmla="*/ 172 w 378"/>
                  <a:gd name="T5" fmla="*/ 21 h 123"/>
                  <a:gd name="T6" fmla="*/ 378 w 378"/>
                  <a:gd name="T7" fmla="*/ 123 h 123"/>
                  <a:gd name="T8" fmla="*/ 143 w 378"/>
                  <a:gd name="T9" fmla="*/ 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123">
                    <a:moveTo>
                      <a:pt x="143" y="2"/>
                    </a:moveTo>
                    <a:cubicBezTo>
                      <a:pt x="47" y="0"/>
                      <a:pt x="0" y="24"/>
                      <a:pt x="0" y="24"/>
                    </a:cubicBezTo>
                    <a:cubicBezTo>
                      <a:pt x="134" y="20"/>
                      <a:pt x="135" y="17"/>
                      <a:pt x="172" y="21"/>
                    </a:cubicBezTo>
                    <a:cubicBezTo>
                      <a:pt x="218" y="29"/>
                      <a:pt x="283" y="61"/>
                      <a:pt x="378" y="123"/>
                    </a:cubicBezTo>
                    <a:cubicBezTo>
                      <a:pt x="335" y="52"/>
                      <a:pt x="204" y="4"/>
                      <a:pt x="143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noProof="0" dirty="0"/>
              </a:p>
            </p:txBody>
          </p:sp>
          <p:sp>
            <p:nvSpPr>
              <p:cNvPr id="414" name="Vrije vorm 219"/>
              <p:cNvSpPr>
                <a:spLocks/>
              </p:cNvSpPr>
              <p:nvPr/>
            </p:nvSpPr>
            <p:spPr bwMode="auto">
              <a:xfrm>
                <a:off x="1970" y="2567"/>
                <a:ext cx="808" cy="2107"/>
              </a:xfrm>
              <a:custGeom>
                <a:avLst/>
                <a:gdLst>
                  <a:gd name="T0" fmla="*/ 126 w 342"/>
                  <a:gd name="T1" fmla="*/ 357 h 892"/>
                  <a:gd name="T2" fmla="*/ 342 w 342"/>
                  <a:gd name="T3" fmla="*/ 0 h 892"/>
                  <a:gd name="T4" fmla="*/ 48 w 342"/>
                  <a:gd name="T5" fmla="*/ 393 h 892"/>
                  <a:gd name="T6" fmla="*/ 24 w 342"/>
                  <a:gd name="T7" fmla="*/ 892 h 892"/>
                  <a:gd name="T8" fmla="*/ 112 w 342"/>
                  <a:gd name="T9" fmla="*/ 892 h 892"/>
                  <a:gd name="T10" fmla="*/ 126 w 342"/>
                  <a:gd name="T11" fmla="*/ 357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2" h="892">
                    <a:moveTo>
                      <a:pt x="126" y="357"/>
                    </a:moveTo>
                    <a:cubicBezTo>
                      <a:pt x="165" y="181"/>
                      <a:pt x="342" y="0"/>
                      <a:pt x="342" y="0"/>
                    </a:cubicBezTo>
                    <a:cubicBezTo>
                      <a:pt x="201" y="22"/>
                      <a:pt x="82" y="238"/>
                      <a:pt x="48" y="393"/>
                    </a:cubicBezTo>
                    <a:cubicBezTo>
                      <a:pt x="0" y="619"/>
                      <a:pt x="1" y="778"/>
                      <a:pt x="24" y="892"/>
                    </a:cubicBezTo>
                    <a:cubicBezTo>
                      <a:pt x="112" y="892"/>
                      <a:pt x="112" y="892"/>
                      <a:pt x="112" y="892"/>
                    </a:cubicBezTo>
                    <a:cubicBezTo>
                      <a:pt x="81" y="763"/>
                      <a:pt x="76" y="589"/>
                      <a:pt x="126" y="357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noProof="0" dirty="0"/>
              </a:p>
            </p:txBody>
          </p:sp>
          <p:sp>
            <p:nvSpPr>
              <p:cNvPr id="415" name="Vrije vorm 220"/>
              <p:cNvSpPr>
                <a:spLocks/>
              </p:cNvSpPr>
              <p:nvPr/>
            </p:nvSpPr>
            <p:spPr bwMode="auto">
              <a:xfrm>
                <a:off x="1906" y="2543"/>
                <a:ext cx="907" cy="2131"/>
              </a:xfrm>
              <a:custGeom>
                <a:avLst/>
                <a:gdLst>
                  <a:gd name="T0" fmla="*/ 104 w 384"/>
                  <a:gd name="T1" fmla="*/ 320 h 902"/>
                  <a:gd name="T2" fmla="*/ 384 w 384"/>
                  <a:gd name="T3" fmla="*/ 0 h 902"/>
                  <a:gd name="T4" fmla="*/ 205 w 384"/>
                  <a:gd name="T5" fmla="*/ 117 h 902"/>
                  <a:gd name="T6" fmla="*/ 56 w 384"/>
                  <a:gd name="T7" fmla="*/ 425 h 902"/>
                  <a:gd name="T8" fmla="*/ 27 w 384"/>
                  <a:gd name="T9" fmla="*/ 902 h 902"/>
                  <a:gd name="T10" fmla="*/ 54 w 384"/>
                  <a:gd name="T11" fmla="*/ 902 h 902"/>
                  <a:gd name="T12" fmla="*/ 104 w 384"/>
                  <a:gd name="T13" fmla="*/ 320 h 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4" h="902">
                    <a:moveTo>
                      <a:pt x="104" y="320"/>
                    </a:moveTo>
                    <a:cubicBezTo>
                      <a:pt x="174" y="123"/>
                      <a:pt x="279" y="52"/>
                      <a:pt x="384" y="0"/>
                    </a:cubicBezTo>
                    <a:cubicBezTo>
                      <a:pt x="317" y="8"/>
                      <a:pt x="246" y="68"/>
                      <a:pt x="205" y="117"/>
                    </a:cubicBezTo>
                    <a:cubicBezTo>
                      <a:pt x="165" y="166"/>
                      <a:pt x="108" y="240"/>
                      <a:pt x="56" y="425"/>
                    </a:cubicBezTo>
                    <a:cubicBezTo>
                      <a:pt x="0" y="629"/>
                      <a:pt x="6" y="790"/>
                      <a:pt x="27" y="902"/>
                    </a:cubicBezTo>
                    <a:cubicBezTo>
                      <a:pt x="54" y="902"/>
                      <a:pt x="54" y="902"/>
                      <a:pt x="54" y="902"/>
                    </a:cubicBezTo>
                    <a:cubicBezTo>
                      <a:pt x="26" y="766"/>
                      <a:pt x="16" y="562"/>
                      <a:pt x="104" y="32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noProof="0" dirty="0"/>
              </a:p>
            </p:txBody>
          </p:sp>
          <p:sp>
            <p:nvSpPr>
              <p:cNvPr id="416" name="Vrije vorm 221"/>
              <p:cNvSpPr>
                <a:spLocks/>
              </p:cNvSpPr>
              <p:nvPr/>
            </p:nvSpPr>
            <p:spPr bwMode="auto">
              <a:xfrm>
                <a:off x="2601" y="2579"/>
                <a:ext cx="446" cy="2095"/>
              </a:xfrm>
              <a:custGeom>
                <a:avLst/>
                <a:gdLst>
                  <a:gd name="T0" fmla="*/ 122 w 189"/>
                  <a:gd name="T1" fmla="*/ 338 h 887"/>
                  <a:gd name="T2" fmla="*/ 188 w 189"/>
                  <a:gd name="T3" fmla="*/ 0 h 887"/>
                  <a:gd name="T4" fmla="*/ 41 w 189"/>
                  <a:gd name="T5" fmla="*/ 303 h 887"/>
                  <a:gd name="T6" fmla="*/ 63 w 189"/>
                  <a:gd name="T7" fmla="*/ 887 h 887"/>
                  <a:gd name="T8" fmla="*/ 189 w 189"/>
                  <a:gd name="T9" fmla="*/ 887 h 887"/>
                  <a:gd name="T10" fmla="*/ 122 w 189"/>
                  <a:gd name="T11" fmla="*/ 338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9" h="887">
                    <a:moveTo>
                      <a:pt x="122" y="338"/>
                    </a:moveTo>
                    <a:cubicBezTo>
                      <a:pt x="132" y="197"/>
                      <a:pt x="188" y="0"/>
                      <a:pt x="188" y="0"/>
                    </a:cubicBezTo>
                    <a:cubicBezTo>
                      <a:pt x="188" y="0"/>
                      <a:pt x="71" y="121"/>
                      <a:pt x="41" y="303"/>
                    </a:cubicBezTo>
                    <a:cubicBezTo>
                      <a:pt x="0" y="552"/>
                      <a:pt x="22" y="745"/>
                      <a:pt x="63" y="887"/>
                    </a:cubicBezTo>
                    <a:cubicBezTo>
                      <a:pt x="189" y="887"/>
                      <a:pt x="189" y="887"/>
                      <a:pt x="189" y="887"/>
                    </a:cubicBezTo>
                    <a:cubicBezTo>
                      <a:pt x="142" y="752"/>
                      <a:pt x="106" y="570"/>
                      <a:pt x="122" y="33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noProof="0" dirty="0"/>
              </a:p>
            </p:txBody>
          </p:sp>
          <p:sp>
            <p:nvSpPr>
              <p:cNvPr id="417" name="Vrije vorm 222"/>
              <p:cNvSpPr>
                <a:spLocks/>
              </p:cNvSpPr>
              <p:nvPr/>
            </p:nvSpPr>
            <p:spPr bwMode="auto">
              <a:xfrm>
                <a:off x="2528" y="2534"/>
                <a:ext cx="590" cy="2140"/>
              </a:xfrm>
              <a:custGeom>
                <a:avLst/>
                <a:gdLst>
                  <a:gd name="T0" fmla="*/ 72 w 250"/>
                  <a:gd name="T1" fmla="*/ 378 h 906"/>
                  <a:gd name="T2" fmla="*/ 250 w 250"/>
                  <a:gd name="T3" fmla="*/ 0 h 906"/>
                  <a:gd name="T4" fmla="*/ 63 w 250"/>
                  <a:gd name="T5" fmla="*/ 306 h 906"/>
                  <a:gd name="T6" fmla="*/ 83 w 250"/>
                  <a:gd name="T7" fmla="*/ 906 h 906"/>
                  <a:gd name="T8" fmla="*/ 121 w 250"/>
                  <a:gd name="T9" fmla="*/ 906 h 906"/>
                  <a:gd name="T10" fmla="*/ 72 w 250"/>
                  <a:gd name="T11" fmla="*/ 378 h 9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906">
                    <a:moveTo>
                      <a:pt x="72" y="378"/>
                    </a:moveTo>
                    <a:cubicBezTo>
                      <a:pt x="87" y="208"/>
                      <a:pt x="206" y="30"/>
                      <a:pt x="250" y="0"/>
                    </a:cubicBezTo>
                    <a:cubicBezTo>
                      <a:pt x="201" y="14"/>
                      <a:pt x="113" y="116"/>
                      <a:pt x="63" y="306"/>
                    </a:cubicBezTo>
                    <a:cubicBezTo>
                      <a:pt x="0" y="543"/>
                      <a:pt x="33" y="753"/>
                      <a:pt x="83" y="906"/>
                    </a:cubicBezTo>
                    <a:cubicBezTo>
                      <a:pt x="121" y="906"/>
                      <a:pt x="121" y="906"/>
                      <a:pt x="121" y="906"/>
                    </a:cubicBezTo>
                    <a:cubicBezTo>
                      <a:pt x="81" y="772"/>
                      <a:pt x="52" y="594"/>
                      <a:pt x="72" y="37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noProof="0" dirty="0"/>
              </a:p>
            </p:txBody>
          </p:sp>
          <p:sp>
            <p:nvSpPr>
              <p:cNvPr id="418" name="Vrije vorm 223"/>
              <p:cNvSpPr>
                <a:spLocks/>
              </p:cNvSpPr>
              <p:nvPr/>
            </p:nvSpPr>
            <p:spPr bwMode="auto">
              <a:xfrm>
                <a:off x="4228" y="2567"/>
                <a:ext cx="518" cy="2107"/>
              </a:xfrm>
              <a:custGeom>
                <a:avLst/>
                <a:gdLst>
                  <a:gd name="T0" fmla="*/ 219 w 219"/>
                  <a:gd name="T1" fmla="*/ 503 h 892"/>
                  <a:gd name="T2" fmla="*/ 212 w 219"/>
                  <a:gd name="T3" fmla="*/ 498 h 892"/>
                  <a:gd name="T4" fmla="*/ 216 w 219"/>
                  <a:gd name="T5" fmla="*/ 431 h 892"/>
                  <a:gd name="T6" fmla="*/ 165 w 219"/>
                  <a:gd name="T7" fmla="*/ 126 h 892"/>
                  <a:gd name="T8" fmla="*/ 0 w 219"/>
                  <a:gd name="T9" fmla="*/ 0 h 892"/>
                  <a:gd name="T10" fmla="*/ 124 w 219"/>
                  <a:gd name="T11" fmla="*/ 231 h 892"/>
                  <a:gd name="T12" fmla="*/ 132 w 219"/>
                  <a:gd name="T13" fmla="*/ 539 h 892"/>
                  <a:gd name="T14" fmla="*/ 130 w 219"/>
                  <a:gd name="T15" fmla="*/ 541 h 892"/>
                  <a:gd name="T16" fmla="*/ 72 w 219"/>
                  <a:gd name="T17" fmla="*/ 892 h 892"/>
                  <a:gd name="T18" fmla="*/ 180 w 219"/>
                  <a:gd name="T19" fmla="*/ 892 h 892"/>
                  <a:gd name="T20" fmla="*/ 191 w 219"/>
                  <a:gd name="T21" fmla="*/ 837 h 892"/>
                  <a:gd name="T22" fmla="*/ 219 w 219"/>
                  <a:gd name="T23" fmla="*/ 503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9" h="892">
                    <a:moveTo>
                      <a:pt x="219" y="503"/>
                    </a:moveTo>
                    <a:cubicBezTo>
                      <a:pt x="212" y="498"/>
                      <a:pt x="212" y="498"/>
                      <a:pt x="212" y="498"/>
                    </a:cubicBezTo>
                    <a:cubicBezTo>
                      <a:pt x="214" y="464"/>
                      <a:pt x="216" y="436"/>
                      <a:pt x="216" y="431"/>
                    </a:cubicBezTo>
                    <a:cubicBezTo>
                      <a:pt x="216" y="420"/>
                      <a:pt x="198" y="189"/>
                      <a:pt x="165" y="126"/>
                    </a:cubicBezTo>
                    <a:cubicBezTo>
                      <a:pt x="131" y="63"/>
                      <a:pt x="0" y="0"/>
                      <a:pt x="0" y="0"/>
                    </a:cubicBezTo>
                    <a:cubicBezTo>
                      <a:pt x="0" y="0"/>
                      <a:pt x="105" y="147"/>
                      <a:pt x="124" y="231"/>
                    </a:cubicBezTo>
                    <a:cubicBezTo>
                      <a:pt x="148" y="338"/>
                      <a:pt x="140" y="465"/>
                      <a:pt x="132" y="539"/>
                    </a:cubicBezTo>
                    <a:cubicBezTo>
                      <a:pt x="130" y="541"/>
                      <a:pt x="130" y="541"/>
                      <a:pt x="130" y="541"/>
                    </a:cubicBezTo>
                    <a:cubicBezTo>
                      <a:pt x="130" y="541"/>
                      <a:pt x="106" y="732"/>
                      <a:pt x="72" y="892"/>
                    </a:cubicBezTo>
                    <a:cubicBezTo>
                      <a:pt x="180" y="892"/>
                      <a:pt x="180" y="892"/>
                      <a:pt x="180" y="892"/>
                    </a:cubicBezTo>
                    <a:cubicBezTo>
                      <a:pt x="184" y="874"/>
                      <a:pt x="188" y="855"/>
                      <a:pt x="191" y="837"/>
                    </a:cubicBezTo>
                    <a:cubicBezTo>
                      <a:pt x="212" y="721"/>
                      <a:pt x="219" y="503"/>
                      <a:pt x="219" y="5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noProof="0" dirty="0"/>
              </a:p>
            </p:txBody>
          </p:sp>
          <p:sp>
            <p:nvSpPr>
              <p:cNvPr id="419" name="Vrije vorm 224"/>
              <p:cNvSpPr>
                <a:spLocks/>
              </p:cNvSpPr>
              <p:nvPr/>
            </p:nvSpPr>
            <p:spPr bwMode="auto">
              <a:xfrm>
                <a:off x="4169" y="2496"/>
                <a:ext cx="685" cy="2178"/>
              </a:xfrm>
              <a:custGeom>
                <a:avLst/>
                <a:gdLst>
                  <a:gd name="T0" fmla="*/ 247 w 290"/>
                  <a:gd name="T1" fmla="*/ 267 h 922"/>
                  <a:gd name="T2" fmla="*/ 0 w 290"/>
                  <a:gd name="T3" fmla="*/ 9 h 922"/>
                  <a:gd name="T4" fmla="*/ 210 w 290"/>
                  <a:gd name="T5" fmla="*/ 262 h 922"/>
                  <a:gd name="T6" fmla="*/ 211 w 290"/>
                  <a:gd name="T7" fmla="*/ 922 h 922"/>
                  <a:gd name="T8" fmla="*/ 250 w 290"/>
                  <a:gd name="T9" fmla="*/ 922 h 922"/>
                  <a:gd name="T10" fmla="*/ 247 w 290"/>
                  <a:gd name="T11" fmla="*/ 267 h 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0" h="922">
                    <a:moveTo>
                      <a:pt x="247" y="267"/>
                    </a:moveTo>
                    <a:cubicBezTo>
                      <a:pt x="171" y="0"/>
                      <a:pt x="0" y="9"/>
                      <a:pt x="0" y="9"/>
                    </a:cubicBezTo>
                    <a:cubicBezTo>
                      <a:pt x="0" y="9"/>
                      <a:pt x="185" y="130"/>
                      <a:pt x="210" y="262"/>
                    </a:cubicBezTo>
                    <a:cubicBezTo>
                      <a:pt x="262" y="552"/>
                      <a:pt x="248" y="767"/>
                      <a:pt x="211" y="922"/>
                    </a:cubicBezTo>
                    <a:cubicBezTo>
                      <a:pt x="250" y="922"/>
                      <a:pt x="250" y="922"/>
                      <a:pt x="250" y="922"/>
                    </a:cubicBezTo>
                    <a:cubicBezTo>
                      <a:pt x="279" y="776"/>
                      <a:pt x="290" y="569"/>
                      <a:pt x="247" y="26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noProof="0" dirty="0"/>
              </a:p>
            </p:txBody>
          </p:sp>
          <p:sp>
            <p:nvSpPr>
              <p:cNvPr id="420" name="Vrije vorm 225"/>
              <p:cNvSpPr>
                <a:spLocks/>
              </p:cNvSpPr>
              <p:nvPr/>
            </p:nvSpPr>
            <p:spPr bwMode="auto">
              <a:xfrm>
                <a:off x="4736" y="2574"/>
                <a:ext cx="1042" cy="2100"/>
              </a:xfrm>
              <a:custGeom>
                <a:avLst/>
                <a:gdLst>
                  <a:gd name="T0" fmla="*/ 365 w 441"/>
                  <a:gd name="T1" fmla="*/ 203 h 889"/>
                  <a:gd name="T2" fmla="*/ 209 w 441"/>
                  <a:gd name="T3" fmla="*/ 72 h 889"/>
                  <a:gd name="T4" fmla="*/ 0 w 441"/>
                  <a:gd name="T5" fmla="*/ 30 h 889"/>
                  <a:gd name="T6" fmla="*/ 280 w 441"/>
                  <a:gd name="T7" fmla="*/ 328 h 889"/>
                  <a:gd name="T8" fmla="*/ 289 w 441"/>
                  <a:gd name="T9" fmla="*/ 829 h 889"/>
                  <a:gd name="T10" fmla="*/ 276 w 441"/>
                  <a:gd name="T11" fmla="*/ 889 h 889"/>
                  <a:gd name="T12" fmla="*/ 371 w 441"/>
                  <a:gd name="T13" fmla="*/ 889 h 889"/>
                  <a:gd name="T14" fmla="*/ 383 w 441"/>
                  <a:gd name="T15" fmla="*/ 834 h 889"/>
                  <a:gd name="T16" fmla="*/ 365 w 441"/>
                  <a:gd name="T17" fmla="*/ 203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1" h="889">
                    <a:moveTo>
                      <a:pt x="365" y="203"/>
                    </a:moveTo>
                    <a:cubicBezTo>
                      <a:pt x="338" y="135"/>
                      <a:pt x="209" y="72"/>
                      <a:pt x="209" y="72"/>
                    </a:cubicBezTo>
                    <a:cubicBezTo>
                      <a:pt x="209" y="72"/>
                      <a:pt x="98" y="0"/>
                      <a:pt x="0" y="30"/>
                    </a:cubicBezTo>
                    <a:cubicBezTo>
                      <a:pt x="89" y="58"/>
                      <a:pt x="230" y="151"/>
                      <a:pt x="280" y="328"/>
                    </a:cubicBezTo>
                    <a:cubicBezTo>
                      <a:pt x="352" y="574"/>
                      <a:pt x="295" y="766"/>
                      <a:pt x="289" y="829"/>
                    </a:cubicBezTo>
                    <a:cubicBezTo>
                      <a:pt x="288" y="847"/>
                      <a:pt x="283" y="867"/>
                      <a:pt x="276" y="889"/>
                    </a:cubicBezTo>
                    <a:cubicBezTo>
                      <a:pt x="371" y="889"/>
                      <a:pt x="371" y="889"/>
                      <a:pt x="371" y="889"/>
                    </a:cubicBezTo>
                    <a:cubicBezTo>
                      <a:pt x="376" y="871"/>
                      <a:pt x="379" y="853"/>
                      <a:pt x="383" y="834"/>
                    </a:cubicBezTo>
                    <a:cubicBezTo>
                      <a:pt x="441" y="512"/>
                      <a:pt x="392" y="270"/>
                      <a:pt x="365" y="2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noProof="0" dirty="0"/>
              </a:p>
            </p:txBody>
          </p:sp>
          <p:sp>
            <p:nvSpPr>
              <p:cNvPr id="421" name="Vrije vorm 226"/>
              <p:cNvSpPr>
                <a:spLocks/>
              </p:cNvSpPr>
              <p:nvPr/>
            </p:nvSpPr>
            <p:spPr bwMode="auto">
              <a:xfrm>
                <a:off x="4861" y="2466"/>
                <a:ext cx="990" cy="2208"/>
              </a:xfrm>
              <a:custGeom>
                <a:avLst/>
                <a:gdLst>
                  <a:gd name="T0" fmla="*/ 357 w 419"/>
                  <a:gd name="T1" fmla="*/ 325 h 935"/>
                  <a:gd name="T2" fmla="*/ 196 w 419"/>
                  <a:gd name="T3" fmla="*/ 66 h 935"/>
                  <a:gd name="T4" fmla="*/ 0 w 419"/>
                  <a:gd name="T5" fmla="*/ 40 h 935"/>
                  <a:gd name="T6" fmla="*/ 272 w 419"/>
                  <a:gd name="T7" fmla="*/ 229 h 935"/>
                  <a:gd name="T8" fmla="*/ 377 w 419"/>
                  <a:gd name="T9" fmla="*/ 666 h 935"/>
                  <a:gd name="T10" fmla="*/ 320 w 419"/>
                  <a:gd name="T11" fmla="*/ 935 h 935"/>
                  <a:gd name="T12" fmla="*/ 359 w 419"/>
                  <a:gd name="T13" fmla="*/ 935 h 935"/>
                  <a:gd name="T14" fmla="*/ 386 w 419"/>
                  <a:gd name="T15" fmla="*/ 828 h 935"/>
                  <a:gd name="T16" fmla="*/ 357 w 419"/>
                  <a:gd name="T17" fmla="*/ 325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9" h="935">
                    <a:moveTo>
                      <a:pt x="357" y="325"/>
                    </a:moveTo>
                    <a:cubicBezTo>
                      <a:pt x="306" y="199"/>
                      <a:pt x="243" y="96"/>
                      <a:pt x="196" y="66"/>
                    </a:cubicBezTo>
                    <a:cubicBezTo>
                      <a:pt x="148" y="35"/>
                      <a:pt x="24" y="0"/>
                      <a:pt x="0" y="40"/>
                    </a:cubicBezTo>
                    <a:cubicBezTo>
                      <a:pt x="53" y="51"/>
                      <a:pt x="205" y="71"/>
                      <a:pt x="272" y="229"/>
                    </a:cubicBezTo>
                    <a:cubicBezTo>
                      <a:pt x="339" y="385"/>
                      <a:pt x="377" y="539"/>
                      <a:pt x="377" y="666"/>
                    </a:cubicBezTo>
                    <a:cubicBezTo>
                      <a:pt x="377" y="782"/>
                      <a:pt x="341" y="860"/>
                      <a:pt x="320" y="935"/>
                    </a:cubicBezTo>
                    <a:cubicBezTo>
                      <a:pt x="359" y="935"/>
                      <a:pt x="359" y="935"/>
                      <a:pt x="359" y="935"/>
                    </a:cubicBezTo>
                    <a:cubicBezTo>
                      <a:pt x="371" y="901"/>
                      <a:pt x="381" y="866"/>
                      <a:pt x="386" y="828"/>
                    </a:cubicBezTo>
                    <a:cubicBezTo>
                      <a:pt x="419" y="584"/>
                      <a:pt x="410" y="452"/>
                      <a:pt x="357" y="32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noProof="0" dirty="0"/>
              </a:p>
            </p:txBody>
          </p:sp>
        </p:grpSp>
        <p:grpSp>
          <p:nvGrpSpPr>
            <p:cNvPr id="350" name="Groep 349"/>
            <p:cNvGrpSpPr/>
            <p:nvPr/>
          </p:nvGrpSpPr>
          <p:grpSpPr>
            <a:xfrm flipH="1">
              <a:off x="2055224" y="5313306"/>
              <a:ext cx="1134584" cy="955223"/>
              <a:chOff x="3900133" y="5425719"/>
              <a:chExt cx="1778554" cy="1449268"/>
            </a:xfrm>
          </p:grpSpPr>
          <p:sp>
            <p:nvSpPr>
              <p:cNvPr id="366" name="Vrije vorm 244"/>
              <p:cNvSpPr>
                <a:spLocks/>
              </p:cNvSpPr>
              <p:nvPr/>
            </p:nvSpPr>
            <p:spPr bwMode="auto">
              <a:xfrm>
                <a:off x="3900133" y="5425719"/>
                <a:ext cx="1778554" cy="1449267"/>
              </a:xfrm>
              <a:custGeom>
                <a:avLst/>
                <a:gdLst/>
                <a:ahLst/>
                <a:cxnLst/>
                <a:rect l="l" t="t" r="r" b="b"/>
                <a:pathLst>
                  <a:path w="1778554" h="1407849">
                    <a:moveTo>
                      <a:pt x="834376" y="641"/>
                    </a:moveTo>
                    <a:cubicBezTo>
                      <a:pt x="890891" y="5368"/>
                      <a:pt x="941632" y="35832"/>
                      <a:pt x="985025" y="77853"/>
                    </a:cubicBezTo>
                    <a:cubicBezTo>
                      <a:pt x="1014886" y="130144"/>
                      <a:pt x="1027951" y="169363"/>
                      <a:pt x="1037282" y="255271"/>
                    </a:cubicBezTo>
                    <a:cubicBezTo>
                      <a:pt x="1177258" y="255271"/>
                      <a:pt x="1281773" y="331841"/>
                      <a:pt x="1326565" y="412146"/>
                    </a:cubicBezTo>
                    <a:cubicBezTo>
                      <a:pt x="1449743" y="402808"/>
                      <a:pt x="1623313" y="511127"/>
                      <a:pt x="1709165" y="724029"/>
                    </a:cubicBezTo>
                    <a:cubicBezTo>
                      <a:pt x="1815546" y="989223"/>
                      <a:pt x="1780086" y="1144230"/>
                      <a:pt x="1731561" y="1273092"/>
                    </a:cubicBezTo>
                    <a:cubicBezTo>
                      <a:pt x="1716570" y="1308345"/>
                      <a:pt x="1692848" y="1358057"/>
                      <a:pt x="1663915" y="1407849"/>
                    </a:cubicBezTo>
                    <a:lnTo>
                      <a:pt x="153541" y="1407849"/>
                    </a:lnTo>
                    <a:cubicBezTo>
                      <a:pt x="87831" y="1332848"/>
                      <a:pt x="37670" y="1252905"/>
                      <a:pt x="16394" y="1187184"/>
                    </a:cubicBezTo>
                    <a:cubicBezTo>
                      <a:pt x="-11601" y="1097541"/>
                      <a:pt x="-2269" y="1017236"/>
                      <a:pt x="33191" y="813672"/>
                    </a:cubicBezTo>
                    <a:cubicBezTo>
                      <a:pt x="76117" y="576492"/>
                      <a:pt x="197429" y="464438"/>
                      <a:pt x="277682" y="421484"/>
                    </a:cubicBezTo>
                    <a:cubicBezTo>
                      <a:pt x="339249" y="386013"/>
                      <a:pt x="445577" y="363606"/>
                      <a:pt x="445653" y="363590"/>
                    </a:cubicBezTo>
                    <a:cubicBezTo>
                      <a:pt x="445653" y="363590"/>
                      <a:pt x="529638" y="288887"/>
                      <a:pt x="608024" y="257139"/>
                    </a:cubicBezTo>
                    <a:cubicBezTo>
                      <a:pt x="688251" y="223534"/>
                      <a:pt x="809510" y="240320"/>
                      <a:pt x="809589" y="240331"/>
                    </a:cubicBezTo>
                    <a:cubicBezTo>
                      <a:pt x="813322" y="219787"/>
                      <a:pt x="828252" y="189906"/>
                      <a:pt x="809589" y="165628"/>
                    </a:cubicBezTo>
                    <a:cubicBezTo>
                      <a:pt x="792792" y="146953"/>
                      <a:pt x="725604" y="202979"/>
                      <a:pt x="706940" y="217920"/>
                    </a:cubicBezTo>
                    <a:cubicBezTo>
                      <a:pt x="656549" y="85323"/>
                      <a:pt x="753599" y="12488"/>
                      <a:pt x="775995" y="5018"/>
                    </a:cubicBezTo>
                    <a:cubicBezTo>
                      <a:pt x="796058" y="349"/>
                      <a:pt x="815538" y="-935"/>
                      <a:pt x="834376" y="64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noProof="0" dirty="0"/>
              </a:p>
            </p:txBody>
          </p:sp>
          <p:sp>
            <p:nvSpPr>
              <p:cNvPr id="367" name="Vrije vorm 245"/>
              <p:cNvSpPr>
                <a:spLocks/>
              </p:cNvSpPr>
              <p:nvPr/>
            </p:nvSpPr>
            <p:spPr bwMode="auto">
              <a:xfrm>
                <a:off x="3983652" y="5722937"/>
                <a:ext cx="1620621" cy="1152049"/>
              </a:xfrm>
              <a:custGeom>
                <a:avLst/>
                <a:gdLst/>
                <a:ahLst/>
                <a:cxnLst/>
                <a:rect l="l" t="t" r="r" b="b"/>
                <a:pathLst>
                  <a:path w="1620621" h="1152049">
                    <a:moveTo>
                      <a:pt x="833808" y="35"/>
                    </a:moveTo>
                    <a:cubicBezTo>
                      <a:pt x="974457" y="1312"/>
                      <a:pt x="1118203" y="37786"/>
                      <a:pt x="1202177" y="148666"/>
                    </a:cubicBezTo>
                    <a:cubicBezTo>
                      <a:pt x="1555793" y="141503"/>
                      <a:pt x="1790788" y="826807"/>
                      <a:pt x="1466297" y="1152049"/>
                    </a:cubicBezTo>
                    <a:lnTo>
                      <a:pt x="168625" y="1152049"/>
                    </a:lnTo>
                    <a:cubicBezTo>
                      <a:pt x="53448" y="1050468"/>
                      <a:pt x="-5593" y="889826"/>
                      <a:pt x="418" y="641676"/>
                    </a:cubicBezTo>
                    <a:cubicBezTo>
                      <a:pt x="32136" y="165560"/>
                      <a:pt x="341799" y="126271"/>
                      <a:pt x="341912" y="126257"/>
                    </a:cubicBezTo>
                    <a:cubicBezTo>
                      <a:pt x="341912" y="126257"/>
                      <a:pt x="418421" y="64630"/>
                      <a:pt x="597565" y="27281"/>
                    </a:cubicBezTo>
                    <a:cubicBezTo>
                      <a:pt x="666144" y="11174"/>
                      <a:pt x="749418" y="-731"/>
                      <a:pt x="833808" y="35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noProof="0" dirty="0"/>
              </a:p>
            </p:txBody>
          </p:sp>
          <p:sp>
            <p:nvSpPr>
              <p:cNvPr id="368" name="Vrije vorm 246"/>
              <p:cNvSpPr>
                <a:spLocks/>
              </p:cNvSpPr>
              <p:nvPr/>
            </p:nvSpPr>
            <p:spPr bwMode="auto">
              <a:xfrm>
                <a:off x="4413283" y="5447624"/>
                <a:ext cx="783966" cy="467060"/>
              </a:xfrm>
              <a:custGeom>
                <a:avLst/>
                <a:gdLst>
                  <a:gd name="T0" fmla="*/ 341 w 420"/>
                  <a:gd name="T1" fmla="*/ 157 h 250"/>
                  <a:gd name="T2" fmla="*/ 255 w 420"/>
                  <a:gd name="T3" fmla="*/ 144 h 250"/>
                  <a:gd name="T4" fmla="*/ 240 w 420"/>
                  <a:gd name="T5" fmla="*/ 45 h 250"/>
                  <a:gd name="T6" fmla="*/ 148 w 420"/>
                  <a:gd name="T7" fmla="*/ 8 h 250"/>
                  <a:gd name="T8" fmla="*/ 112 w 420"/>
                  <a:gd name="T9" fmla="*/ 82 h 250"/>
                  <a:gd name="T10" fmla="*/ 177 w 420"/>
                  <a:gd name="T11" fmla="*/ 141 h 250"/>
                  <a:gd name="T12" fmla="*/ 0 w 420"/>
                  <a:gd name="T13" fmla="*/ 195 h 250"/>
                  <a:gd name="T14" fmla="*/ 95 w 420"/>
                  <a:gd name="T15" fmla="*/ 175 h 250"/>
                  <a:gd name="T16" fmla="*/ 75 w 420"/>
                  <a:gd name="T17" fmla="*/ 224 h 250"/>
                  <a:gd name="T18" fmla="*/ 188 w 420"/>
                  <a:gd name="T19" fmla="*/ 196 h 250"/>
                  <a:gd name="T20" fmla="*/ 285 w 420"/>
                  <a:gd name="T21" fmla="*/ 250 h 250"/>
                  <a:gd name="T22" fmla="*/ 301 w 420"/>
                  <a:gd name="T23" fmla="*/ 188 h 250"/>
                  <a:gd name="T24" fmla="*/ 420 w 420"/>
                  <a:gd name="T25" fmla="*/ 228 h 250"/>
                  <a:gd name="T26" fmla="*/ 341 w 420"/>
                  <a:gd name="T27" fmla="*/ 157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50">
                    <a:moveTo>
                      <a:pt x="341" y="157"/>
                    </a:moveTo>
                    <a:cubicBezTo>
                      <a:pt x="295" y="138"/>
                      <a:pt x="255" y="144"/>
                      <a:pt x="255" y="144"/>
                    </a:cubicBezTo>
                    <a:cubicBezTo>
                      <a:pt x="255" y="144"/>
                      <a:pt x="273" y="92"/>
                      <a:pt x="240" y="45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50"/>
                      <a:pt x="112" y="82"/>
                    </a:cubicBezTo>
                    <a:cubicBezTo>
                      <a:pt x="160" y="23"/>
                      <a:pt x="216" y="84"/>
                      <a:pt x="177" y="141"/>
                    </a:cubicBezTo>
                    <a:cubicBezTo>
                      <a:pt x="143" y="141"/>
                      <a:pt x="70" y="118"/>
                      <a:pt x="0" y="195"/>
                    </a:cubicBezTo>
                    <a:cubicBezTo>
                      <a:pt x="0" y="195"/>
                      <a:pt x="65" y="171"/>
                      <a:pt x="95" y="175"/>
                    </a:cubicBezTo>
                    <a:cubicBezTo>
                      <a:pt x="74" y="199"/>
                      <a:pt x="75" y="224"/>
                      <a:pt x="75" y="224"/>
                    </a:cubicBezTo>
                    <a:cubicBezTo>
                      <a:pt x="75" y="224"/>
                      <a:pt x="133" y="197"/>
                      <a:pt x="188" y="196"/>
                    </a:cubicBezTo>
                    <a:cubicBezTo>
                      <a:pt x="237" y="211"/>
                      <a:pt x="285" y="250"/>
                      <a:pt x="285" y="250"/>
                    </a:cubicBezTo>
                    <a:cubicBezTo>
                      <a:pt x="285" y="250"/>
                      <a:pt x="310" y="228"/>
                      <a:pt x="301" y="188"/>
                    </a:cubicBezTo>
                    <a:cubicBezTo>
                      <a:pt x="338" y="195"/>
                      <a:pt x="420" y="228"/>
                      <a:pt x="420" y="228"/>
                    </a:cubicBezTo>
                    <a:cubicBezTo>
                      <a:pt x="420" y="228"/>
                      <a:pt x="401" y="184"/>
                      <a:pt x="341" y="15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noProof="0" dirty="0"/>
              </a:p>
            </p:txBody>
          </p:sp>
          <p:sp>
            <p:nvSpPr>
              <p:cNvPr id="369" name="Vrije vorm 247"/>
              <p:cNvSpPr>
                <a:spLocks/>
              </p:cNvSpPr>
              <p:nvPr/>
            </p:nvSpPr>
            <p:spPr bwMode="auto">
              <a:xfrm>
                <a:off x="4857425" y="5528233"/>
                <a:ext cx="53740" cy="257634"/>
              </a:xfrm>
              <a:custGeom>
                <a:avLst/>
                <a:gdLst>
                  <a:gd name="T0" fmla="*/ 0 w 29"/>
                  <a:gd name="T1" fmla="*/ 0 h 138"/>
                  <a:gd name="T2" fmla="*/ 15 w 29"/>
                  <a:gd name="T3" fmla="*/ 54 h 138"/>
                  <a:gd name="T4" fmla="*/ 10 w 29"/>
                  <a:gd name="T5" fmla="*/ 138 h 138"/>
                  <a:gd name="T6" fmla="*/ 21 w 29"/>
                  <a:gd name="T7" fmla="*/ 54 h 138"/>
                  <a:gd name="T8" fmla="*/ 0 w 29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8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8"/>
                      <a:pt x="10" y="138"/>
                    </a:cubicBezTo>
                    <a:cubicBezTo>
                      <a:pt x="10" y="138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noProof="0" dirty="0"/>
              </a:p>
            </p:txBody>
          </p:sp>
          <p:sp>
            <p:nvSpPr>
              <p:cNvPr id="370" name="Vrije vorm 248"/>
              <p:cNvSpPr>
                <a:spLocks/>
              </p:cNvSpPr>
              <p:nvPr/>
            </p:nvSpPr>
            <p:spPr bwMode="auto">
              <a:xfrm>
                <a:off x="4413283" y="5692613"/>
                <a:ext cx="335873" cy="108269"/>
              </a:xfrm>
              <a:custGeom>
                <a:avLst/>
                <a:gdLst>
                  <a:gd name="T0" fmla="*/ 112 w 180"/>
                  <a:gd name="T1" fmla="*/ 1 h 58"/>
                  <a:gd name="T2" fmla="*/ 0 w 180"/>
                  <a:gd name="T3" fmla="*/ 58 h 58"/>
                  <a:gd name="T4" fmla="*/ 99 w 180"/>
                  <a:gd name="T5" fmla="*/ 10 h 58"/>
                  <a:gd name="T6" fmla="*/ 180 w 180"/>
                  <a:gd name="T7" fmla="*/ 12 h 58"/>
                  <a:gd name="T8" fmla="*/ 112 w 180"/>
                  <a:gd name="T9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8">
                    <a:moveTo>
                      <a:pt x="112" y="1"/>
                    </a:moveTo>
                    <a:cubicBezTo>
                      <a:pt x="84" y="3"/>
                      <a:pt x="21" y="25"/>
                      <a:pt x="0" y="58"/>
                    </a:cubicBezTo>
                    <a:cubicBezTo>
                      <a:pt x="46" y="29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noProof="0" dirty="0"/>
              </a:p>
            </p:txBody>
          </p:sp>
          <p:sp>
            <p:nvSpPr>
              <p:cNvPr id="371" name="Vrije vorm 251"/>
              <p:cNvSpPr>
                <a:spLocks/>
              </p:cNvSpPr>
              <p:nvPr/>
            </p:nvSpPr>
            <p:spPr bwMode="auto">
              <a:xfrm>
                <a:off x="5052476" y="5994504"/>
                <a:ext cx="189023" cy="880483"/>
              </a:xfrm>
              <a:custGeom>
                <a:avLst/>
                <a:gdLst/>
                <a:ahLst/>
                <a:cxnLst/>
                <a:rect l="l" t="t" r="r" b="b"/>
                <a:pathLst>
                  <a:path w="189023" h="880483">
                    <a:moveTo>
                      <a:pt x="38085" y="0"/>
                    </a:moveTo>
                    <a:cubicBezTo>
                      <a:pt x="38085" y="0"/>
                      <a:pt x="144558" y="108276"/>
                      <a:pt x="168842" y="270691"/>
                    </a:cubicBezTo>
                    <a:cubicBezTo>
                      <a:pt x="215658" y="550504"/>
                      <a:pt x="173604" y="750067"/>
                      <a:pt x="118259" y="880483"/>
                    </a:cubicBezTo>
                    <a:lnTo>
                      <a:pt x="0" y="880483"/>
                    </a:lnTo>
                    <a:cubicBezTo>
                      <a:pt x="59249" y="758323"/>
                      <a:pt x="116523" y="566515"/>
                      <a:pt x="97859" y="302427"/>
                    </a:cubicBezTo>
                    <a:cubicBezTo>
                      <a:pt x="88521" y="175495"/>
                      <a:pt x="38095" y="35"/>
                      <a:pt x="38085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noProof="0" dirty="0"/>
              </a:p>
            </p:txBody>
          </p:sp>
          <p:sp>
            <p:nvSpPr>
              <p:cNvPr id="372" name="Vrije vorm 252"/>
              <p:cNvSpPr>
                <a:spLocks/>
              </p:cNvSpPr>
              <p:nvPr/>
            </p:nvSpPr>
            <p:spPr bwMode="auto">
              <a:xfrm>
                <a:off x="5062398" y="5980278"/>
                <a:ext cx="196539" cy="894708"/>
              </a:xfrm>
              <a:custGeom>
                <a:avLst/>
                <a:gdLst/>
                <a:ahLst/>
                <a:cxnLst/>
                <a:rect l="l" t="t" r="r" b="b"/>
                <a:pathLst>
                  <a:path w="196539" h="894708">
                    <a:moveTo>
                      <a:pt x="0" y="0"/>
                    </a:moveTo>
                    <a:cubicBezTo>
                      <a:pt x="44831" y="13060"/>
                      <a:pt x="123285" y="102609"/>
                      <a:pt x="166248" y="272381"/>
                    </a:cubicBezTo>
                    <a:cubicBezTo>
                      <a:pt x="235278" y="535149"/>
                      <a:pt x="172625" y="758915"/>
                      <a:pt x="114420" y="894708"/>
                    </a:cubicBezTo>
                    <a:lnTo>
                      <a:pt x="80704" y="894708"/>
                    </a:lnTo>
                    <a:cubicBezTo>
                      <a:pt x="131443" y="772508"/>
                      <a:pt x="181173" y="581866"/>
                      <a:pt x="158776" y="335812"/>
                    </a:cubicBezTo>
                    <a:cubicBezTo>
                      <a:pt x="145700" y="184697"/>
                      <a:pt x="41095" y="26119"/>
                      <a:pt x="0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noProof="0" dirty="0"/>
              </a:p>
            </p:txBody>
          </p:sp>
          <p:sp>
            <p:nvSpPr>
              <p:cNvPr id="373" name="Vrije vorm 253"/>
              <p:cNvSpPr>
                <a:spLocks/>
              </p:cNvSpPr>
              <p:nvPr/>
            </p:nvSpPr>
            <p:spPr bwMode="auto">
              <a:xfrm>
                <a:off x="4450427" y="5944715"/>
                <a:ext cx="194220" cy="930271"/>
              </a:xfrm>
              <a:custGeom>
                <a:avLst/>
                <a:gdLst/>
                <a:ahLst/>
                <a:cxnLst/>
                <a:rect l="l" t="t" r="r" b="b"/>
                <a:pathLst>
                  <a:path w="194220" h="930271">
                    <a:moveTo>
                      <a:pt x="194220" y="0"/>
                    </a:moveTo>
                    <a:cubicBezTo>
                      <a:pt x="194220" y="0"/>
                      <a:pt x="100845" y="130665"/>
                      <a:pt x="84038" y="203465"/>
                    </a:cubicBezTo>
                    <a:cubicBezTo>
                      <a:pt x="61628" y="300530"/>
                      <a:pt x="69098" y="414396"/>
                      <a:pt x="76568" y="479728"/>
                    </a:cubicBezTo>
                    <a:cubicBezTo>
                      <a:pt x="76568" y="481488"/>
                      <a:pt x="76568" y="481589"/>
                      <a:pt x="76568" y="481595"/>
                    </a:cubicBezTo>
                    <a:cubicBezTo>
                      <a:pt x="76568" y="481595"/>
                      <a:pt x="112050" y="739192"/>
                      <a:pt x="153135" y="886657"/>
                    </a:cubicBezTo>
                    <a:cubicBezTo>
                      <a:pt x="157681" y="902264"/>
                      <a:pt x="162833" y="917139"/>
                      <a:pt x="170923" y="930271"/>
                    </a:cubicBezTo>
                    <a:lnTo>
                      <a:pt x="72419" y="930271"/>
                    </a:lnTo>
                    <a:cubicBezTo>
                      <a:pt x="54542" y="875146"/>
                      <a:pt x="37264" y="811367"/>
                      <a:pt x="24278" y="742925"/>
                    </a:cubicBezTo>
                    <a:cubicBezTo>
                      <a:pt x="5604" y="642136"/>
                      <a:pt x="1" y="446165"/>
                      <a:pt x="0" y="446129"/>
                    </a:cubicBezTo>
                    <a:cubicBezTo>
                      <a:pt x="0" y="446129"/>
                      <a:pt x="0" y="446129"/>
                      <a:pt x="701" y="445662"/>
                    </a:cubicBezTo>
                    <a:lnTo>
                      <a:pt x="5603" y="442395"/>
                    </a:lnTo>
                    <a:cubicBezTo>
                      <a:pt x="3735" y="412529"/>
                      <a:pt x="1868" y="388263"/>
                      <a:pt x="1868" y="382663"/>
                    </a:cubicBezTo>
                    <a:cubicBezTo>
                      <a:pt x="1868" y="373329"/>
                      <a:pt x="18675" y="167998"/>
                      <a:pt x="48555" y="111999"/>
                    </a:cubicBezTo>
                    <a:cubicBezTo>
                      <a:pt x="76561" y="56013"/>
                      <a:pt x="194164" y="27"/>
                      <a:pt x="19422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noProof="0" dirty="0"/>
              </a:p>
            </p:txBody>
          </p:sp>
          <p:sp>
            <p:nvSpPr>
              <p:cNvPr id="374" name="Vrije vorm 254"/>
              <p:cNvSpPr>
                <a:spLocks/>
              </p:cNvSpPr>
              <p:nvPr/>
            </p:nvSpPr>
            <p:spPr bwMode="auto">
              <a:xfrm>
                <a:off x="4421502" y="5931608"/>
                <a:ext cx="245464" cy="943378"/>
              </a:xfrm>
              <a:custGeom>
                <a:avLst/>
                <a:gdLst/>
                <a:ahLst/>
                <a:cxnLst/>
                <a:rect l="l" t="t" r="r" b="b"/>
                <a:pathLst>
                  <a:path w="245464" h="943378">
                    <a:moveTo>
                      <a:pt x="245464" y="27"/>
                    </a:moveTo>
                    <a:cubicBezTo>
                      <a:pt x="245464" y="27"/>
                      <a:pt x="81354" y="106426"/>
                      <a:pt x="60840" y="224024"/>
                    </a:cubicBezTo>
                    <a:cubicBezTo>
                      <a:pt x="-4713" y="578346"/>
                      <a:pt x="42630" y="807655"/>
                      <a:pt x="100318" y="943378"/>
                    </a:cubicBezTo>
                    <a:lnTo>
                      <a:pt x="61533" y="943378"/>
                    </a:lnTo>
                    <a:cubicBezTo>
                      <a:pt x="11695" y="817844"/>
                      <a:pt x="-27905" y="606641"/>
                      <a:pt x="25407" y="229624"/>
                    </a:cubicBezTo>
                    <a:cubicBezTo>
                      <a:pt x="94408" y="-7440"/>
                      <a:pt x="245464" y="27"/>
                      <a:pt x="245464" y="2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noProof="0" dirty="0"/>
              </a:p>
            </p:txBody>
          </p:sp>
        </p:grpSp>
        <p:grpSp>
          <p:nvGrpSpPr>
            <p:cNvPr id="351" name="Groep 350"/>
            <p:cNvGrpSpPr/>
            <p:nvPr/>
          </p:nvGrpSpPr>
          <p:grpSpPr>
            <a:xfrm>
              <a:off x="-1588" y="5362669"/>
              <a:ext cx="1522208" cy="1521243"/>
              <a:chOff x="-1588" y="5362669"/>
              <a:chExt cx="1522208" cy="1521243"/>
            </a:xfrm>
          </p:grpSpPr>
          <p:sp>
            <p:nvSpPr>
              <p:cNvPr id="359" name="Vrije vorm 343"/>
              <p:cNvSpPr>
                <a:spLocks/>
              </p:cNvSpPr>
              <p:nvPr/>
            </p:nvSpPr>
            <p:spPr bwMode="auto">
              <a:xfrm>
                <a:off x="-1588" y="5362669"/>
                <a:ext cx="1522208" cy="1521243"/>
              </a:xfrm>
              <a:custGeom>
                <a:avLst/>
                <a:gdLst/>
                <a:ahLst/>
                <a:cxnLst/>
                <a:rect l="l" t="t" r="r" b="b"/>
                <a:pathLst>
                  <a:path w="1522208" h="1521243">
                    <a:moveTo>
                      <a:pt x="570110" y="1095"/>
                    </a:moveTo>
                    <a:cubicBezTo>
                      <a:pt x="735670" y="-14895"/>
                      <a:pt x="813888" y="149579"/>
                      <a:pt x="813888" y="149579"/>
                    </a:cubicBezTo>
                    <a:cubicBezTo>
                      <a:pt x="813964" y="149631"/>
                      <a:pt x="1021636" y="289387"/>
                      <a:pt x="1130589" y="303025"/>
                    </a:cubicBezTo>
                    <a:cubicBezTo>
                      <a:pt x="1355344" y="337124"/>
                      <a:pt x="1522208" y="916807"/>
                      <a:pt x="1522208" y="1090712"/>
                    </a:cubicBezTo>
                    <a:cubicBezTo>
                      <a:pt x="1522208" y="1250371"/>
                      <a:pt x="1459496" y="1421991"/>
                      <a:pt x="1392316" y="1521243"/>
                    </a:cubicBezTo>
                    <a:lnTo>
                      <a:pt x="0" y="1521243"/>
                    </a:lnTo>
                    <a:cubicBezTo>
                      <a:pt x="0" y="453060"/>
                      <a:pt x="0" y="453060"/>
                      <a:pt x="0" y="453060"/>
                    </a:cubicBezTo>
                    <a:cubicBezTo>
                      <a:pt x="143026" y="316664"/>
                      <a:pt x="214539" y="337124"/>
                      <a:pt x="214539" y="337124"/>
                    </a:cubicBezTo>
                    <a:cubicBezTo>
                      <a:pt x="388214" y="84791"/>
                      <a:pt x="493781" y="20003"/>
                      <a:pt x="493781" y="20003"/>
                    </a:cubicBezTo>
                    <a:cubicBezTo>
                      <a:pt x="521024" y="9347"/>
                      <a:pt x="546458" y="3379"/>
                      <a:pt x="570110" y="1095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noProof="0" dirty="0"/>
              </a:p>
            </p:txBody>
          </p:sp>
          <p:sp>
            <p:nvSpPr>
              <p:cNvPr id="360" name="Vrije vorm 344"/>
              <p:cNvSpPr>
                <a:spLocks/>
              </p:cNvSpPr>
              <p:nvPr/>
            </p:nvSpPr>
            <p:spPr bwMode="auto">
              <a:xfrm>
                <a:off x="-1588" y="5667284"/>
                <a:ext cx="1425345" cy="1216628"/>
              </a:xfrm>
              <a:custGeom>
                <a:avLst/>
                <a:gdLst/>
                <a:ahLst/>
                <a:cxnLst/>
                <a:rect l="l" t="t" r="r" b="b"/>
                <a:pathLst>
                  <a:path w="1425345" h="1216628">
                    <a:moveTo>
                      <a:pt x="661868" y="221"/>
                    </a:moveTo>
                    <a:cubicBezTo>
                      <a:pt x="759828" y="-2760"/>
                      <a:pt x="856936" y="24489"/>
                      <a:pt x="909749" y="84097"/>
                    </a:cubicBezTo>
                    <a:cubicBezTo>
                      <a:pt x="1155074" y="-1057"/>
                      <a:pt x="1386770" y="342962"/>
                      <a:pt x="1420843" y="741478"/>
                    </a:cubicBezTo>
                    <a:cubicBezTo>
                      <a:pt x="1440113" y="946949"/>
                      <a:pt x="1397495" y="1116107"/>
                      <a:pt x="1293630" y="1216628"/>
                    </a:cubicBezTo>
                    <a:lnTo>
                      <a:pt x="42881" y="1216628"/>
                    </a:lnTo>
                    <a:cubicBezTo>
                      <a:pt x="19610" y="1174130"/>
                      <a:pt x="4386" y="1121381"/>
                      <a:pt x="0" y="1058248"/>
                    </a:cubicBezTo>
                    <a:cubicBezTo>
                      <a:pt x="0" y="339556"/>
                      <a:pt x="0" y="339556"/>
                      <a:pt x="0" y="339556"/>
                    </a:cubicBezTo>
                    <a:cubicBezTo>
                      <a:pt x="68146" y="176062"/>
                      <a:pt x="201031" y="67066"/>
                      <a:pt x="408876" y="97721"/>
                    </a:cubicBezTo>
                    <a:cubicBezTo>
                      <a:pt x="465096" y="36411"/>
                      <a:pt x="563908" y="3201"/>
                      <a:pt x="661868" y="221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noProof="0" dirty="0"/>
              </a:p>
            </p:txBody>
          </p:sp>
          <p:sp>
            <p:nvSpPr>
              <p:cNvPr id="361" name="Vrije vorm 345"/>
              <p:cNvSpPr>
                <a:spLocks/>
              </p:cNvSpPr>
              <p:nvPr/>
            </p:nvSpPr>
            <p:spPr bwMode="auto">
              <a:xfrm>
                <a:off x="907409" y="5750479"/>
                <a:ext cx="488244" cy="1133433"/>
              </a:xfrm>
              <a:custGeom>
                <a:avLst/>
                <a:gdLst/>
                <a:ahLst/>
                <a:cxnLst/>
                <a:rect l="l" t="t" r="r" b="b"/>
                <a:pathLst>
                  <a:path w="488244" h="1133433">
                    <a:moveTo>
                      <a:pt x="0" y="0"/>
                    </a:moveTo>
                    <a:cubicBezTo>
                      <a:pt x="19" y="1"/>
                      <a:pt x="198005" y="10240"/>
                      <a:pt x="293587" y="136444"/>
                    </a:cubicBezTo>
                    <a:cubicBezTo>
                      <a:pt x="416484" y="307000"/>
                      <a:pt x="522312" y="576477"/>
                      <a:pt x="477933" y="873243"/>
                    </a:cubicBezTo>
                    <a:cubicBezTo>
                      <a:pt x="461002" y="984148"/>
                      <a:pt x="420227" y="1074335"/>
                      <a:pt x="368535" y="1133433"/>
                    </a:cubicBezTo>
                    <a:lnTo>
                      <a:pt x="288146" y="1133433"/>
                    </a:lnTo>
                    <a:cubicBezTo>
                      <a:pt x="375830" y="1059353"/>
                      <a:pt x="467599" y="915517"/>
                      <a:pt x="436967" y="651522"/>
                    </a:cubicBezTo>
                    <a:cubicBezTo>
                      <a:pt x="392588" y="262655"/>
                      <a:pt x="232139" y="112567"/>
                      <a:pt x="153621" y="75045"/>
                    </a:cubicBezTo>
                    <a:cubicBezTo>
                      <a:pt x="75104" y="3752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noProof="0" dirty="0"/>
              </a:p>
            </p:txBody>
          </p:sp>
          <p:sp>
            <p:nvSpPr>
              <p:cNvPr id="362" name="Vrije vorm 346"/>
              <p:cNvSpPr>
                <a:spLocks/>
              </p:cNvSpPr>
              <p:nvPr/>
            </p:nvSpPr>
            <p:spPr bwMode="auto">
              <a:xfrm>
                <a:off x="829495" y="5883222"/>
                <a:ext cx="371297" cy="967030"/>
              </a:xfrm>
              <a:custGeom>
                <a:avLst/>
                <a:gdLst>
                  <a:gd name="T0" fmla="*/ 80 w 96"/>
                  <a:gd name="T1" fmla="*/ 108 h 311"/>
                  <a:gd name="T2" fmla="*/ 74 w 96"/>
                  <a:gd name="T3" fmla="*/ 284 h 311"/>
                  <a:gd name="T4" fmla="*/ 49 w 96"/>
                  <a:gd name="T5" fmla="*/ 311 h 311"/>
                  <a:gd name="T6" fmla="*/ 70 w 96"/>
                  <a:gd name="T7" fmla="*/ 122 h 311"/>
                  <a:gd name="T8" fmla="*/ 0 w 96"/>
                  <a:gd name="T9" fmla="*/ 0 h 311"/>
                  <a:gd name="T10" fmla="*/ 80 w 96"/>
                  <a:gd name="T11" fmla="*/ 108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311">
                    <a:moveTo>
                      <a:pt x="80" y="108"/>
                    </a:moveTo>
                    <a:cubicBezTo>
                      <a:pt x="96" y="185"/>
                      <a:pt x="89" y="248"/>
                      <a:pt x="74" y="284"/>
                    </a:cubicBezTo>
                    <a:cubicBezTo>
                      <a:pt x="64" y="309"/>
                      <a:pt x="49" y="311"/>
                      <a:pt x="49" y="311"/>
                    </a:cubicBezTo>
                    <a:cubicBezTo>
                      <a:pt x="49" y="311"/>
                      <a:pt x="79" y="255"/>
                      <a:pt x="70" y="122"/>
                    </a:cubicBezTo>
                    <a:cubicBezTo>
                      <a:pt x="65" y="40"/>
                      <a:pt x="0" y="0"/>
                      <a:pt x="0" y="0"/>
                    </a:cubicBezTo>
                    <a:cubicBezTo>
                      <a:pt x="0" y="0"/>
                      <a:pt x="62" y="4"/>
                      <a:pt x="80" y="108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noProof="0" dirty="0"/>
              </a:p>
            </p:txBody>
          </p:sp>
          <p:sp>
            <p:nvSpPr>
              <p:cNvPr id="363" name="Vrije vorm 347"/>
              <p:cNvSpPr>
                <a:spLocks/>
              </p:cNvSpPr>
              <p:nvPr/>
            </p:nvSpPr>
            <p:spPr bwMode="auto">
              <a:xfrm>
                <a:off x="191754" y="5883222"/>
                <a:ext cx="168331" cy="925033"/>
              </a:xfrm>
              <a:custGeom>
                <a:avLst/>
                <a:gdLst>
                  <a:gd name="T0" fmla="*/ 49 w 63"/>
                  <a:gd name="T1" fmla="*/ 0 h 329"/>
                  <a:gd name="T2" fmla="*/ 16 w 63"/>
                  <a:gd name="T3" fmla="*/ 104 h 329"/>
                  <a:gd name="T4" fmla="*/ 63 w 63"/>
                  <a:gd name="T5" fmla="*/ 329 h 329"/>
                  <a:gd name="T6" fmla="*/ 47 w 63"/>
                  <a:gd name="T7" fmla="*/ 321 h 329"/>
                  <a:gd name="T8" fmla="*/ 1 w 63"/>
                  <a:gd name="T9" fmla="*/ 101 h 329"/>
                  <a:gd name="T10" fmla="*/ 49 w 63"/>
                  <a:gd name="T11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329">
                    <a:moveTo>
                      <a:pt x="49" y="0"/>
                    </a:moveTo>
                    <a:cubicBezTo>
                      <a:pt x="49" y="0"/>
                      <a:pt x="19" y="32"/>
                      <a:pt x="16" y="104"/>
                    </a:cubicBezTo>
                    <a:cubicBezTo>
                      <a:pt x="11" y="195"/>
                      <a:pt x="63" y="329"/>
                      <a:pt x="63" y="329"/>
                    </a:cubicBezTo>
                    <a:cubicBezTo>
                      <a:pt x="63" y="329"/>
                      <a:pt x="54" y="322"/>
                      <a:pt x="47" y="321"/>
                    </a:cubicBezTo>
                    <a:cubicBezTo>
                      <a:pt x="18" y="280"/>
                      <a:pt x="0" y="187"/>
                      <a:pt x="1" y="101"/>
                    </a:cubicBezTo>
                    <a:cubicBezTo>
                      <a:pt x="1" y="15"/>
                      <a:pt x="49" y="0"/>
                      <a:pt x="49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noProof="0" dirty="0"/>
              </a:p>
            </p:txBody>
          </p:sp>
          <p:sp>
            <p:nvSpPr>
              <p:cNvPr id="364" name="Vrije vorm 348"/>
              <p:cNvSpPr>
                <a:spLocks/>
              </p:cNvSpPr>
              <p:nvPr/>
            </p:nvSpPr>
            <p:spPr bwMode="auto">
              <a:xfrm>
                <a:off x="321611" y="5460466"/>
                <a:ext cx="578583" cy="369370"/>
              </a:xfrm>
              <a:custGeom>
                <a:avLst/>
                <a:gdLst>
                  <a:gd name="T0" fmla="*/ 70 w 170"/>
                  <a:gd name="T1" fmla="*/ 0 h 108"/>
                  <a:gd name="T2" fmla="*/ 98 w 170"/>
                  <a:gd name="T3" fmla="*/ 0 h 108"/>
                  <a:gd name="T4" fmla="*/ 96 w 170"/>
                  <a:gd name="T5" fmla="*/ 28 h 108"/>
                  <a:gd name="T6" fmla="*/ 138 w 170"/>
                  <a:gd name="T7" fmla="*/ 47 h 108"/>
                  <a:gd name="T8" fmla="*/ 170 w 170"/>
                  <a:gd name="T9" fmla="*/ 87 h 108"/>
                  <a:gd name="T10" fmla="*/ 3 w 170"/>
                  <a:gd name="T11" fmla="*/ 84 h 108"/>
                  <a:gd name="T12" fmla="*/ 70 w 170"/>
                  <a:gd name="T13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0" h="108">
                    <a:moveTo>
                      <a:pt x="70" y="0"/>
                    </a:moveTo>
                    <a:cubicBezTo>
                      <a:pt x="70" y="0"/>
                      <a:pt x="70" y="0"/>
                      <a:pt x="98" y="0"/>
                    </a:cubicBezTo>
                    <a:cubicBezTo>
                      <a:pt x="98" y="0"/>
                      <a:pt x="98" y="0"/>
                      <a:pt x="96" y="28"/>
                    </a:cubicBezTo>
                    <a:cubicBezTo>
                      <a:pt x="96" y="28"/>
                      <a:pt x="107" y="35"/>
                      <a:pt x="138" y="47"/>
                    </a:cubicBezTo>
                    <a:cubicBezTo>
                      <a:pt x="168" y="58"/>
                      <a:pt x="170" y="87"/>
                      <a:pt x="170" y="87"/>
                    </a:cubicBezTo>
                    <a:cubicBezTo>
                      <a:pt x="110" y="107"/>
                      <a:pt x="4" y="108"/>
                      <a:pt x="3" y="84"/>
                    </a:cubicBezTo>
                    <a:cubicBezTo>
                      <a:pt x="0" y="60"/>
                      <a:pt x="70" y="0"/>
                      <a:pt x="70" y="0"/>
                    </a:cubicBezTo>
                    <a:close/>
                  </a:path>
                </a:pathLst>
              </a:custGeom>
              <a:solidFill>
                <a:srgbClr val="6F8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noProof="0" dirty="0"/>
              </a:p>
            </p:txBody>
          </p:sp>
          <p:sp>
            <p:nvSpPr>
              <p:cNvPr id="365" name="Vrije vorm 349"/>
              <p:cNvSpPr>
                <a:spLocks/>
              </p:cNvSpPr>
              <p:nvPr/>
            </p:nvSpPr>
            <p:spPr bwMode="auto">
              <a:xfrm>
                <a:off x="276883" y="5460466"/>
                <a:ext cx="490570" cy="412655"/>
              </a:xfrm>
              <a:custGeom>
                <a:avLst/>
                <a:gdLst>
                  <a:gd name="T0" fmla="*/ 83 w 144"/>
                  <a:gd name="T1" fmla="*/ 0 h 121"/>
                  <a:gd name="T2" fmla="*/ 47 w 144"/>
                  <a:gd name="T3" fmla="*/ 52 h 121"/>
                  <a:gd name="T4" fmla="*/ 52 w 144"/>
                  <a:gd name="T5" fmla="*/ 92 h 121"/>
                  <a:gd name="T6" fmla="*/ 144 w 144"/>
                  <a:gd name="T7" fmla="*/ 96 h 121"/>
                  <a:gd name="T8" fmla="*/ 32 w 144"/>
                  <a:gd name="T9" fmla="*/ 107 h 121"/>
                  <a:gd name="T10" fmla="*/ 27 w 144"/>
                  <a:gd name="T11" fmla="*/ 50 h 121"/>
                  <a:gd name="T12" fmla="*/ 83 w 144"/>
                  <a:gd name="T13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121">
                    <a:moveTo>
                      <a:pt x="83" y="0"/>
                    </a:moveTo>
                    <a:cubicBezTo>
                      <a:pt x="83" y="0"/>
                      <a:pt x="49" y="39"/>
                      <a:pt x="47" y="52"/>
                    </a:cubicBezTo>
                    <a:cubicBezTo>
                      <a:pt x="46" y="65"/>
                      <a:pt x="46" y="88"/>
                      <a:pt x="52" y="92"/>
                    </a:cubicBezTo>
                    <a:cubicBezTo>
                      <a:pt x="80" y="110"/>
                      <a:pt x="133" y="96"/>
                      <a:pt x="144" y="96"/>
                    </a:cubicBezTo>
                    <a:cubicBezTo>
                      <a:pt x="119" y="112"/>
                      <a:pt x="74" y="121"/>
                      <a:pt x="32" y="107"/>
                    </a:cubicBezTo>
                    <a:cubicBezTo>
                      <a:pt x="0" y="96"/>
                      <a:pt x="15" y="73"/>
                      <a:pt x="27" y="50"/>
                    </a:cubicBezTo>
                    <a:cubicBezTo>
                      <a:pt x="42" y="21"/>
                      <a:pt x="83" y="0"/>
                      <a:pt x="83" y="0"/>
                    </a:cubicBezTo>
                    <a:close/>
                  </a:path>
                </a:pathLst>
              </a:custGeom>
              <a:solidFill>
                <a:srgbClr val="5C6B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noProof="0" dirty="0"/>
              </a:p>
            </p:txBody>
          </p:sp>
        </p:grpSp>
        <p:grpSp>
          <p:nvGrpSpPr>
            <p:cNvPr id="352" name="Groep 351"/>
            <p:cNvGrpSpPr/>
            <p:nvPr/>
          </p:nvGrpSpPr>
          <p:grpSpPr>
            <a:xfrm>
              <a:off x="1808901" y="5856153"/>
              <a:ext cx="1693951" cy="1019100"/>
              <a:chOff x="1623186" y="-214403"/>
              <a:chExt cx="1171187" cy="716005"/>
            </a:xfrm>
          </p:grpSpPr>
          <p:sp>
            <p:nvSpPr>
              <p:cNvPr id="353" name="Vrije vorm 369"/>
              <p:cNvSpPr>
                <a:spLocks/>
              </p:cNvSpPr>
              <p:nvPr/>
            </p:nvSpPr>
            <p:spPr bwMode="auto">
              <a:xfrm>
                <a:off x="1623186" y="-214403"/>
                <a:ext cx="1171187" cy="716005"/>
              </a:xfrm>
              <a:custGeom>
                <a:avLst/>
                <a:gdLst>
                  <a:gd name="T0" fmla="*/ 224 w 402"/>
                  <a:gd name="T1" fmla="*/ 0 h 238"/>
                  <a:gd name="T2" fmla="*/ 233 w 402"/>
                  <a:gd name="T3" fmla="*/ 3 h 238"/>
                  <a:gd name="T4" fmla="*/ 245 w 402"/>
                  <a:gd name="T5" fmla="*/ 38 h 238"/>
                  <a:gd name="T6" fmla="*/ 297 w 402"/>
                  <a:gd name="T7" fmla="*/ 69 h 238"/>
                  <a:gd name="T8" fmla="*/ 382 w 402"/>
                  <a:gd name="T9" fmla="*/ 99 h 238"/>
                  <a:gd name="T10" fmla="*/ 400 w 402"/>
                  <a:gd name="T11" fmla="*/ 201 h 238"/>
                  <a:gd name="T12" fmla="*/ 392 w 402"/>
                  <a:gd name="T13" fmla="*/ 238 h 238"/>
                  <a:gd name="T14" fmla="*/ 15 w 402"/>
                  <a:gd name="T15" fmla="*/ 238 h 238"/>
                  <a:gd name="T16" fmla="*/ 8 w 402"/>
                  <a:gd name="T17" fmla="*/ 137 h 238"/>
                  <a:gd name="T18" fmla="*/ 67 w 402"/>
                  <a:gd name="T19" fmla="*/ 54 h 238"/>
                  <a:gd name="T20" fmla="*/ 136 w 402"/>
                  <a:gd name="T21" fmla="*/ 54 h 238"/>
                  <a:gd name="T22" fmla="*/ 185 w 402"/>
                  <a:gd name="T23" fmla="*/ 40 h 238"/>
                  <a:gd name="T24" fmla="*/ 185 w 402"/>
                  <a:gd name="T25" fmla="*/ 6 h 238"/>
                  <a:gd name="T26" fmla="*/ 224 w 402"/>
                  <a:gd name="T2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2" h="238">
                    <a:moveTo>
                      <a:pt x="224" y="0"/>
                    </a:moveTo>
                    <a:cubicBezTo>
                      <a:pt x="228" y="0"/>
                      <a:pt x="232" y="1"/>
                      <a:pt x="233" y="3"/>
                    </a:cubicBezTo>
                    <a:cubicBezTo>
                      <a:pt x="237" y="12"/>
                      <a:pt x="245" y="38"/>
                      <a:pt x="245" y="38"/>
                    </a:cubicBezTo>
                    <a:cubicBezTo>
                      <a:pt x="245" y="38"/>
                      <a:pt x="284" y="50"/>
                      <a:pt x="297" y="69"/>
                    </a:cubicBezTo>
                    <a:cubicBezTo>
                      <a:pt x="321" y="66"/>
                      <a:pt x="370" y="76"/>
                      <a:pt x="382" y="99"/>
                    </a:cubicBezTo>
                    <a:cubicBezTo>
                      <a:pt x="394" y="121"/>
                      <a:pt x="402" y="157"/>
                      <a:pt x="400" y="201"/>
                    </a:cubicBezTo>
                    <a:cubicBezTo>
                      <a:pt x="399" y="216"/>
                      <a:pt x="396" y="228"/>
                      <a:pt x="392" y="238"/>
                    </a:cubicBezTo>
                    <a:cubicBezTo>
                      <a:pt x="15" y="238"/>
                      <a:pt x="15" y="238"/>
                      <a:pt x="15" y="238"/>
                    </a:cubicBezTo>
                    <a:cubicBezTo>
                      <a:pt x="7" y="218"/>
                      <a:pt x="0" y="185"/>
                      <a:pt x="8" y="137"/>
                    </a:cubicBezTo>
                    <a:cubicBezTo>
                      <a:pt x="12" y="114"/>
                      <a:pt x="44" y="61"/>
                      <a:pt x="67" y="54"/>
                    </a:cubicBezTo>
                    <a:cubicBezTo>
                      <a:pt x="92" y="46"/>
                      <a:pt x="136" y="54"/>
                      <a:pt x="136" y="54"/>
                    </a:cubicBezTo>
                    <a:cubicBezTo>
                      <a:pt x="136" y="54"/>
                      <a:pt x="136" y="54"/>
                      <a:pt x="185" y="40"/>
                    </a:cubicBezTo>
                    <a:cubicBezTo>
                      <a:pt x="185" y="40"/>
                      <a:pt x="185" y="40"/>
                      <a:pt x="185" y="6"/>
                    </a:cubicBezTo>
                    <a:cubicBezTo>
                      <a:pt x="185" y="6"/>
                      <a:pt x="210" y="0"/>
                      <a:pt x="224" y="0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noProof="0" dirty="0"/>
              </a:p>
            </p:txBody>
          </p:sp>
          <p:sp>
            <p:nvSpPr>
              <p:cNvPr id="354" name="Vrije vorm 370"/>
              <p:cNvSpPr>
                <a:spLocks/>
              </p:cNvSpPr>
              <p:nvPr/>
            </p:nvSpPr>
            <p:spPr bwMode="auto">
              <a:xfrm>
                <a:off x="1937889" y="-65032"/>
                <a:ext cx="573870" cy="148095"/>
              </a:xfrm>
              <a:custGeom>
                <a:avLst/>
                <a:gdLst>
                  <a:gd name="T0" fmla="*/ 193 w 197"/>
                  <a:gd name="T1" fmla="*/ 49 h 51"/>
                  <a:gd name="T2" fmla="*/ 190 w 197"/>
                  <a:gd name="T3" fmla="*/ 47 h 51"/>
                  <a:gd name="T4" fmla="*/ 113 w 197"/>
                  <a:gd name="T5" fmla="*/ 5 h 51"/>
                  <a:gd name="T6" fmla="*/ 0 w 197"/>
                  <a:gd name="T7" fmla="*/ 32 h 51"/>
                  <a:gd name="T8" fmla="*/ 2 w 197"/>
                  <a:gd name="T9" fmla="*/ 34 h 51"/>
                  <a:gd name="T10" fmla="*/ 197 w 197"/>
                  <a:gd name="T1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7" h="51">
                    <a:moveTo>
                      <a:pt x="193" y="49"/>
                    </a:moveTo>
                    <a:cubicBezTo>
                      <a:pt x="193" y="49"/>
                      <a:pt x="192" y="48"/>
                      <a:pt x="190" y="47"/>
                    </a:cubicBezTo>
                    <a:cubicBezTo>
                      <a:pt x="180" y="40"/>
                      <a:pt x="151" y="10"/>
                      <a:pt x="113" y="5"/>
                    </a:cubicBezTo>
                    <a:cubicBezTo>
                      <a:pt x="68" y="0"/>
                      <a:pt x="0" y="32"/>
                      <a:pt x="0" y="32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197" y="51"/>
                      <a:pt x="197" y="51"/>
                      <a:pt x="197" y="51"/>
                    </a:cubicBezTo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noProof="0" dirty="0"/>
              </a:p>
            </p:txBody>
          </p:sp>
          <p:sp>
            <p:nvSpPr>
              <p:cNvPr id="355" name="Vrije vorm 371"/>
              <p:cNvSpPr>
                <a:spLocks/>
              </p:cNvSpPr>
              <p:nvPr/>
            </p:nvSpPr>
            <p:spPr bwMode="auto">
              <a:xfrm>
                <a:off x="1689829" y="-108344"/>
                <a:ext cx="1095906" cy="609946"/>
              </a:xfrm>
              <a:custGeom>
                <a:avLst/>
                <a:gdLst>
                  <a:gd name="T0" fmla="*/ 180 w 376"/>
                  <a:gd name="T1" fmla="*/ 24 h 194"/>
                  <a:gd name="T2" fmla="*/ 268 w 376"/>
                  <a:gd name="T3" fmla="*/ 54 h 194"/>
                  <a:gd name="T4" fmla="*/ 341 w 376"/>
                  <a:gd name="T5" fmla="*/ 194 h 194"/>
                  <a:gd name="T6" fmla="*/ 15 w 376"/>
                  <a:gd name="T7" fmla="*/ 194 h 194"/>
                  <a:gd name="T8" fmla="*/ 2 w 376"/>
                  <a:gd name="T9" fmla="*/ 123 h 194"/>
                  <a:gd name="T10" fmla="*/ 101 w 376"/>
                  <a:gd name="T11" fmla="*/ 45 h 194"/>
                  <a:gd name="T12" fmla="*/ 180 w 376"/>
                  <a:gd name="T13" fmla="*/ 2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6" h="194">
                    <a:moveTo>
                      <a:pt x="180" y="24"/>
                    </a:moveTo>
                    <a:cubicBezTo>
                      <a:pt x="212" y="24"/>
                      <a:pt x="246" y="33"/>
                      <a:pt x="268" y="54"/>
                    </a:cubicBezTo>
                    <a:cubicBezTo>
                      <a:pt x="354" y="36"/>
                      <a:pt x="376" y="136"/>
                      <a:pt x="341" y="194"/>
                    </a:cubicBezTo>
                    <a:cubicBezTo>
                      <a:pt x="15" y="194"/>
                      <a:pt x="15" y="194"/>
                      <a:pt x="15" y="194"/>
                    </a:cubicBezTo>
                    <a:cubicBezTo>
                      <a:pt x="4" y="173"/>
                      <a:pt x="0" y="147"/>
                      <a:pt x="2" y="123"/>
                    </a:cubicBezTo>
                    <a:cubicBezTo>
                      <a:pt x="9" y="27"/>
                      <a:pt x="66" y="0"/>
                      <a:pt x="101" y="45"/>
                    </a:cubicBezTo>
                    <a:cubicBezTo>
                      <a:pt x="116" y="32"/>
                      <a:pt x="147" y="24"/>
                      <a:pt x="180" y="24"/>
                    </a:cubicBezTo>
                    <a:close/>
                  </a:path>
                </a:pathLst>
              </a:custGeom>
              <a:solidFill>
                <a:srgbClr val="EE91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noProof="0" dirty="0"/>
              </a:p>
            </p:txBody>
          </p:sp>
          <p:sp>
            <p:nvSpPr>
              <p:cNvPr id="356" name="Vrije vorm 372"/>
              <p:cNvSpPr>
                <a:spLocks noEditPoints="1"/>
              </p:cNvSpPr>
              <p:nvPr/>
            </p:nvSpPr>
            <p:spPr bwMode="auto">
              <a:xfrm>
                <a:off x="1672551" y="-39116"/>
                <a:ext cx="1072457" cy="540718"/>
              </a:xfrm>
              <a:custGeom>
                <a:avLst/>
                <a:gdLst>
                  <a:gd name="T0" fmla="*/ 252 w 368"/>
                  <a:gd name="T1" fmla="*/ 56 h 179"/>
                  <a:gd name="T2" fmla="*/ 278 w 368"/>
                  <a:gd name="T3" fmla="*/ 133 h 179"/>
                  <a:gd name="T4" fmla="*/ 274 w 368"/>
                  <a:gd name="T5" fmla="*/ 179 h 179"/>
                  <a:gd name="T6" fmla="*/ 260 w 368"/>
                  <a:gd name="T7" fmla="*/ 179 h 179"/>
                  <a:gd name="T8" fmla="*/ 263 w 368"/>
                  <a:gd name="T9" fmla="*/ 141 h 179"/>
                  <a:gd name="T10" fmla="*/ 252 w 368"/>
                  <a:gd name="T11" fmla="*/ 56 h 179"/>
                  <a:gd name="T12" fmla="*/ 117 w 368"/>
                  <a:gd name="T13" fmla="*/ 43 h 179"/>
                  <a:gd name="T14" fmla="*/ 97 w 368"/>
                  <a:gd name="T15" fmla="*/ 126 h 179"/>
                  <a:gd name="T16" fmla="*/ 101 w 368"/>
                  <a:gd name="T17" fmla="*/ 179 h 179"/>
                  <a:gd name="T18" fmla="*/ 87 w 368"/>
                  <a:gd name="T19" fmla="*/ 179 h 179"/>
                  <a:gd name="T20" fmla="*/ 85 w 368"/>
                  <a:gd name="T21" fmla="*/ 120 h 179"/>
                  <a:gd name="T22" fmla="*/ 117 w 368"/>
                  <a:gd name="T23" fmla="*/ 43 h 179"/>
                  <a:gd name="T24" fmla="*/ 308 w 368"/>
                  <a:gd name="T25" fmla="*/ 24 h 179"/>
                  <a:gd name="T26" fmla="*/ 360 w 368"/>
                  <a:gd name="T27" fmla="*/ 80 h 179"/>
                  <a:gd name="T28" fmla="*/ 352 w 368"/>
                  <a:gd name="T29" fmla="*/ 179 h 179"/>
                  <a:gd name="T30" fmla="*/ 334 w 368"/>
                  <a:gd name="T31" fmla="*/ 179 h 179"/>
                  <a:gd name="T32" fmla="*/ 345 w 368"/>
                  <a:gd name="T33" fmla="*/ 160 h 179"/>
                  <a:gd name="T34" fmla="*/ 326 w 368"/>
                  <a:gd name="T35" fmla="*/ 43 h 179"/>
                  <a:gd name="T36" fmla="*/ 266 w 368"/>
                  <a:gd name="T37" fmla="*/ 34 h 179"/>
                  <a:gd name="T38" fmla="*/ 251 w 368"/>
                  <a:gd name="T39" fmla="*/ 29 h 179"/>
                  <a:gd name="T40" fmla="*/ 308 w 368"/>
                  <a:gd name="T41" fmla="*/ 24 h 179"/>
                  <a:gd name="T42" fmla="*/ 77 w 368"/>
                  <a:gd name="T43" fmla="*/ 6 h 179"/>
                  <a:gd name="T44" fmla="*/ 120 w 368"/>
                  <a:gd name="T45" fmla="*/ 22 h 179"/>
                  <a:gd name="T46" fmla="*/ 55 w 368"/>
                  <a:gd name="T47" fmla="*/ 19 h 179"/>
                  <a:gd name="T48" fmla="*/ 18 w 368"/>
                  <a:gd name="T49" fmla="*/ 147 h 179"/>
                  <a:gd name="T50" fmla="*/ 31 w 368"/>
                  <a:gd name="T51" fmla="*/ 179 h 179"/>
                  <a:gd name="T52" fmla="*/ 15 w 368"/>
                  <a:gd name="T53" fmla="*/ 179 h 179"/>
                  <a:gd name="T54" fmla="*/ 6 w 368"/>
                  <a:gd name="T55" fmla="*/ 84 h 179"/>
                  <a:gd name="T56" fmla="*/ 77 w 368"/>
                  <a:gd name="T57" fmla="*/ 6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8" h="179">
                    <a:moveTo>
                      <a:pt x="252" y="56"/>
                    </a:moveTo>
                    <a:cubicBezTo>
                      <a:pt x="267" y="57"/>
                      <a:pt x="273" y="78"/>
                      <a:pt x="278" y="133"/>
                    </a:cubicBezTo>
                    <a:cubicBezTo>
                      <a:pt x="278" y="150"/>
                      <a:pt x="276" y="166"/>
                      <a:pt x="274" y="179"/>
                    </a:cubicBezTo>
                    <a:cubicBezTo>
                      <a:pt x="260" y="179"/>
                      <a:pt x="260" y="179"/>
                      <a:pt x="260" y="179"/>
                    </a:cubicBezTo>
                    <a:cubicBezTo>
                      <a:pt x="261" y="168"/>
                      <a:pt x="263" y="156"/>
                      <a:pt x="263" y="141"/>
                    </a:cubicBezTo>
                    <a:cubicBezTo>
                      <a:pt x="265" y="94"/>
                      <a:pt x="257" y="65"/>
                      <a:pt x="252" y="56"/>
                    </a:cubicBezTo>
                    <a:close/>
                    <a:moveTo>
                      <a:pt x="117" y="43"/>
                    </a:moveTo>
                    <a:cubicBezTo>
                      <a:pt x="117" y="43"/>
                      <a:pt x="103" y="76"/>
                      <a:pt x="97" y="126"/>
                    </a:cubicBezTo>
                    <a:cubicBezTo>
                      <a:pt x="95" y="147"/>
                      <a:pt x="97" y="165"/>
                      <a:pt x="101" y="179"/>
                    </a:cubicBezTo>
                    <a:cubicBezTo>
                      <a:pt x="87" y="179"/>
                      <a:pt x="87" y="179"/>
                      <a:pt x="87" y="179"/>
                    </a:cubicBezTo>
                    <a:cubicBezTo>
                      <a:pt x="83" y="162"/>
                      <a:pt x="81" y="140"/>
                      <a:pt x="85" y="120"/>
                    </a:cubicBezTo>
                    <a:cubicBezTo>
                      <a:pt x="100" y="51"/>
                      <a:pt x="117" y="43"/>
                      <a:pt x="117" y="43"/>
                    </a:cubicBezTo>
                    <a:close/>
                    <a:moveTo>
                      <a:pt x="308" y="24"/>
                    </a:moveTo>
                    <a:cubicBezTo>
                      <a:pt x="334" y="23"/>
                      <a:pt x="353" y="49"/>
                      <a:pt x="360" y="80"/>
                    </a:cubicBezTo>
                    <a:cubicBezTo>
                      <a:pt x="368" y="119"/>
                      <a:pt x="363" y="161"/>
                      <a:pt x="352" y="179"/>
                    </a:cubicBezTo>
                    <a:cubicBezTo>
                      <a:pt x="334" y="179"/>
                      <a:pt x="334" y="179"/>
                      <a:pt x="334" y="179"/>
                    </a:cubicBezTo>
                    <a:cubicBezTo>
                      <a:pt x="345" y="160"/>
                      <a:pt x="345" y="160"/>
                      <a:pt x="345" y="160"/>
                    </a:cubicBezTo>
                    <a:cubicBezTo>
                      <a:pt x="366" y="98"/>
                      <a:pt x="338" y="50"/>
                      <a:pt x="326" y="43"/>
                    </a:cubicBezTo>
                    <a:cubicBezTo>
                      <a:pt x="314" y="36"/>
                      <a:pt x="266" y="34"/>
                      <a:pt x="266" y="34"/>
                    </a:cubicBezTo>
                    <a:cubicBezTo>
                      <a:pt x="251" y="29"/>
                      <a:pt x="251" y="29"/>
                      <a:pt x="251" y="29"/>
                    </a:cubicBezTo>
                    <a:cubicBezTo>
                      <a:pt x="251" y="29"/>
                      <a:pt x="282" y="24"/>
                      <a:pt x="308" y="24"/>
                    </a:cubicBezTo>
                    <a:close/>
                    <a:moveTo>
                      <a:pt x="77" y="6"/>
                    </a:moveTo>
                    <a:cubicBezTo>
                      <a:pt x="90" y="7"/>
                      <a:pt x="104" y="13"/>
                      <a:pt x="120" y="22"/>
                    </a:cubicBezTo>
                    <a:cubicBezTo>
                      <a:pt x="120" y="22"/>
                      <a:pt x="69" y="12"/>
                      <a:pt x="55" y="19"/>
                    </a:cubicBezTo>
                    <a:cubicBezTo>
                      <a:pt x="34" y="41"/>
                      <a:pt x="5" y="88"/>
                      <a:pt x="18" y="147"/>
                    </a:cubicBezTo>
                    <a:cubicBezTo>
                      <a:pt x="21" y="161"/>
                      <a:pt x="26" y="171"/>
                      <a:pt x="31" y="179"/>
                    </a:cubicBezTo>
                    <a:cubicBezTo>
                      <a:pt x="15" y="179"/>
                      <a:pt x="15" y="179"/>
                      <a:pt x="15" y="179"/>
                    </a:cubicBezTo>
                    <a:cubicBezTo>
                      <a:pt x="1" y="153"/>
                      <a:pt x="0" y="118"/>
                      <a:pt x="6" y="84"/>
                    </a:cubicBezTo>
                    <a:cubicBezTo>
                      <a:pt x="17" y="28"/>
                      <a:pt x="39" y="0"/>
                      <a:pt x="77" y="6"/>
                    </a:cubicBezTo>
                    <a:close/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noProof="0" dirty="0"/>
              </a:p>
            </p:txBody>
          </p:sp>
          <p:sp>
            <p:nvSpPr>
              <p:cNvPr id="357" name="Vrije vorm 373"/>
              <p:cNvSpPr>
                <a:spLocks/>
              </p:cNvSpPr>
              <p:nvPr/>
            </p:nvSpPr>
            <p:spPr bwMode="auto">
              <a:xfrm>
                <a:off x="2085984" y="-156358"/>
                <a:ext cx="269040" cy="269040"/>
              </a:xfrm>
              <a:custGeom>
                <a:avLst/>
                <a:gdLst>
                  <a:gd name="T0" fmla="*/ 0 w 92"/>
                  <a:gd name="T1" fmla="*/ 68 h 92"/>
                  <a:gd name="T2" fmla="*/ 50 w 92"/>
                  <a:gd name="T3" fmla="*/ 89 h 92"/>
                  <a:gd name="T4" fmla="*/ 92 w 92"/>
                  <a:gd name="T5" fmla="*/ 71 h 92"/>
                  <a:gd name="T6" fmla="*/ 69 w 92"/>
                  <a:gd name="T7" fmla="*/ 56 h 92"/>
                  <a:gd name="T8" fmla="*/ 64 w 92"/>
                  <a:gd name="T9" fmla="*/ 6 h 92"/>
                  <a:gd name="T10" fmla="*/ 37 w 92"/>
                  <a:gd name="T11" fmla="*/ 7 h 92"/>
                  <a:gd name="T12" fmla="*/ 42 w 92"/>
                  <a:gd name="T13" fmla="*/ 37 h 92"/>
                  <a:gd name="T14" fmla="*/ 0 w 92"/>
                  <a:gd name="T15" fmla="*/ 6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92">
                    <a:moveTo>
                      <a:pt x="0" y="68"/>
                    </a:moveTo>
                    <a:cubicBezTo>
                      <a:pt x="0" y="68"/>
                      <a:pt x="21" y="87"/>
                      <a:pt x="50" y="89"/>
                    </a:cubicBezTo>
                    <a:cubicBezTo>
                      <a:pt x="87" y="92"/>
                      <a:pt x="92" y="71"/>
                      <a:pt x="92" y="71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83" y="32"/>
                      <a:pt x="64" y="6"/>
                    </a:cubicBezTo>
                    <a:cubicBezTo>
                      <a:pt x="47" y="0"/>
                      <a:pt x="37" y="7"/>
                      <a:pt x="37" y="7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2" y="37"/>
                      <a:pt x="1" y="53"/>
                      <a:pt x="0" y="68"/>
                    </a:cubicBezTo>
                    <a:close/>
                  </a:path>
                </a:pathLst>
              </a:custGeom>
              <a:solidFill>
                <a:srgbClr val="888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noProof="0" dirty="0"/>
              </a:p>
            </p:txBody>
          </p:sp>
          <p:sp>
            <p:nvSpPr>
              <p:cNvPr id="358" name="Vrije vorm 374"/>
              <p:cNvSpPr>
                <a:spLocks/>
              </p:cNvSpPr>
              <p:nvPr/>
            </p:nvSpPr>
            <p:spPr bwMode="auto">
              <a:xfrm>
                <a:off x="2089686" y="-141548"/>
                <a:ext cx="287552" cy="262869"/>
              </a:xfrm>
              <a:custGeom>
                <a:avLst/>
                <a:gdLst>
                  <a:gd name="T0" fmla="*/ 0 w 99"/>
                  <a:gd name="T1" fmla="*/ 63 h 90"/>
                  <a:gd name="T2" fmla="*/ 46 w 99"/>
                  <a:gd name="T3" fmla="*/ 87 h 90"/>
                  <a:gd name="T4" fmla="*/ 91 w 99"/>
                  <a:gd name="T5" fmla="*/ 71 h 90"/>
                  <a:gd name="T6" fmla="*/ 71 w 99"/>
                  <a:gd name="T7" fmla="*/ 50 h 90"/>
                  <a:gd name="T8" fmla="*/ 76 w 99"/>
                  <a:gd name="T9" fmla="*/ 24 h 90"/>
                  <a:gd name="T10" fmla="*/ 66 w 99"/>
                  <a:gd name="T11" fmla="*/ 1 h 90"/>
                  <a:gd name="T12" fmla="*/ 59 w 99"/>
                  <a:gd name="T13" fmla="*/ 0 h 90"/>
                  <a:gd name="T14" fmla="*/ 67 w 99"/>
                  <a:gd name="T15" fmla="*/ 27 h 90"/>
                  <a:gd name="T16" fmla="*/ 60 w 99"/>
                  <a:gd name="T17" fmla="*/ 54 h 90"/>
                  <a:gd name="T18" fmla="*/ 82 w 99"/>
                  <a:gd name="T19" fmla="*/ 62 h 90"/>
                  <a:gd name="T20" fmla="*/ 58 w 99"/>
                  <a:gd name="T21" fmla="*/ 81 h 90"/>
                  <a:gd name="T22" fmla="*/ 0 w 99"/>
                  <a:gd name="T23" fmla="*/ 6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9" h="90">
                    <a:moveTo>
                      <a:pt x="0" y="63"/>
                    </a:moveTo>
                    <a:cubicBezTo>
                      <a:pt x="0" y="63"/>
                      <a:pt x="19" y="86"/>
                      <a:pt x="46" y="87"/>
                    </a:cubicBezTo>
                    <a:cubicBezTo>
                      <a:pt x="73" y="89"/>
                      <a:pt x="82" y="90"/>
                      <a:pt x="91" y="71"/>
                    </a:cubicBezTo>
                    <a:cubicBezTo>
                      <a:pt x="99" y="53"/>
                      <a:pt x="71" y="50"/>
                      <a:pt x="71" y="50"/>
                    </a:cubicBezTo>
                    <a:cubicBezTo>
                      <a:pt x="71" y="50"/>
                      <a:pt x="78" y="39"/>
                      <a:pt x="76" y="24"/>
                    </a:cubicBezTo>
                    <a:cubicBezTo>
                      <a:pt x="74" y="9"/>
                      <a:pt x="66" y="1"/>
                      <a:pt x="66" y="1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0"/>
                      <a:pt x="68" y="13"/>
                      <a:pt x="67" y="27"/>
                    </a:cubicBezTo>
                    <a:cubicBezTo>
                      <a:pt x="66" y="40"/>
                      <a:pt x="60" y="54"/>
                      <a:pt x="60" y="54"/>
                    </a:cubicBezTo>
                    <a:cubicBezTo>
                      <a:pt x="60" y="54"/>
                      <a:pt x="82" y="56"/>
                      <a:pt x="82" y="62"/>
                    </a:cubicBezTo>
                    <a:cubicBezTo>
                      <a:pt x="82" y="74"/>
                      <a:pt x="70" y="81"/>
                      <a:pt x="58" y="81"/>
                    </a:cubicBezTo>
                    <a:cubicBezTo>
                      <a:pt x="47" y="81"/>
                      <a:pt x="0" y="63"/>
                      <a:pt x="0" y="63"/>
                    </a:cubicBezTo>
                    <a:close/>
                  </a:path>
                </a:pathLst>
              </a:custGeom>
              <a:solidFill>
                <a:srgbClr val="696A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noProof="0" dirty="0"/>
              </a:p>
            </p:txBody>
          </p:sp>
        </p:grpSp>
      </p:grpSp>
      <p:grpSp>
        <p:nvGrpSpPr>
          <p:cNvPr id="422" name="Groep 52"/>
          <p:cNvGrpSpPr>
            <a:grpSpLocks noChangeAspect="1"/>
          </p:cNvGrpSpPr>
          <p:nvPr/>
        </p:nvGrpSpPr>
        <p:grpSpPr bwMode="auto">
          <a:xfrm rot="19948164">
            <a:off x="369246" y="506291"/>
            <a:ext cx="892898" cy="1021771"/>
            <a:chOff x="4634" y="754"/>
            <a:chExt cx="1164" cy="1332"/>
          </a:xfrm>
        </p:grpSpPr>
        <p:sp>
          <p:nvSpPr>
            <p:cNvPr id="423" name="Vrije vorm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424" name="Vrije vorm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425" name="Vrije vorm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426" name="Vrije vorm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427" name="Vrije vorm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428" name="Vrije vorm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429" name="Vrije vorm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430" name="Vrije vorm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</p:grpSp>
      <p:grpSp>
        <p:nvGrpSpPr>
          <p:cNvPr id="431" name="Groep 52"/>
          <p:cNvGrpSpPr>
            <a:grpSpLocks noChangeAspect="1"/>
          </p:cNvGrpSpPr>
          <p:nvPr/>
        </p:nvGrpSpPr>
        <p:grpSpPr bwMode="auto">
          <a:xfrm rot="5825446">
            <a:off x="11635759" y="394369"/>
            <a:ext cx="408172" cy="467084"/>
            <a:chOff x="4634" y="754"/>
            <a:chExt cx="1164" cy="1332"/>
          </a:xfrm>
        </p:grpSpPr>
        <p:sp>
          <p:nvSpPr>
            <p:cNvPr id="432" name="Vrije vorm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433" name="Vrije vorm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434" name="Vrije vorm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435" name="Vrije vorm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436" name="Vrije vorm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437" name="Vrije vorm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438" name="Vrije vorm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439" name="Vrije vorm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</p:grpSp>
      <p:grpSp>
        <p:nvGrpSpPr>
          <p:cNvPr id="440" name="Groep 66"/>
          <p:cNvGrpSpPr>
            <a:grpSpLocks noChangeAspect="1"/>
          </p:cNvGrpSpPr>
          <p:nvPr/>
        </p:nvGrpSpPr>
        <p:grpSpPr bwMode="auto">
          <a:xfrm>
            <a:off x="23436" y="3048994"/>
            <a:ext cx="388175" cy="364678"/>
            <a:chOff x="3636" y="1964"/>
            <a:chExt cx="413" cy="388"/>
          </a:xfrm>
        </p:grpSpPr>
        <p:sp>
          <p:nvSpPr>
            <p:cNvPr id="441" name="Vrije vorm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442" name="Vrije vorm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443" name="Vrije vorm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444" name="Vrije vorm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445" name="Vrije vorm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446" name="Vrije vorm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447" name="Vrije vorm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448" name="Vrije vorm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34904" y="828876"/>
            <a:ext cx="6058552" cy="3507549"/>
          </a:xfrm>
        </p:spPr>
        <p:txBody>
          <a:bodyPr rtlCol="0" anchor="ctr">
            <a:normAutofit/>
          </a:bodyPr>
          <a:lstStyle>
            <a:lvl1pPr algn="ctr">
              <a:defRPr sz="6000"/>
            </a:lvl1pPr>
          </a:lstStyle>
          <a:p>
            <a:pPr rtl="0"/>
            <a:r>
              <a:rPr lang="nl-NL" noProof="0" smtClean="0"/>
              <a:t>Klik om de stijl te bewerken</a:t>
            </a:r>
            <a:endParaRPr lang="nl-NL" noProof="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 smtClean="0"/>
              <a:t>Een voettekst toevoegen</a:t>
            </a:r>
            <a:endParaRPr lang="nl-NL" noProof="0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D059AE-A715-4D3B-B88C-2A158C9A1529}" type="datetime1">
              <a:rPr lang="nl-NL" noProof="0" smtClean="0"/>
              <a:t>21-1-2019</a:t>
            </a:fld>
            <a:endParaRPr lang="nl-NL" noProof="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 smtClean="0"/>
              <a:t>Een voettekst toevoegen</a:t>
            </a:r>
            <a:endParaRPr lang="nl-NL" noProof="0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7B06EF-462F-44DF-A63A-92C57A04E764}" type="datetime1">
              <a:rPr lang="nl-NL" noProof="0" smtClean="0"/>
              <a:t>21-1-2019</a:t>
            </a:fld>
            <a:endParaRPr lang="nl-NL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1188720"/>
            <a:ext cx="3108960" cy="2286000"/>
          </a:xfrm>
        </p:spPr>
        <p:txBody>
          <a:bodyPr rtlCol="0" anchor="b">
            <a:normAutofit/>
          </a:bodyPr>
          <a:lstStyle>
            <a:lvl1pPr>
              <a:defRPr sz="3400" b="0"/>
            </a:lvl1pPr>
          </a:lstStyle>
          <a:p>
            <a:pPr rtl="0"/>
            <a:r>
              <a:rPr lang="nl-NL" noProof="0" smtClean="0"/>
              <a:t>Klik om de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480560" y="457200"/>
            <a:ext cx="6675120" cy="59436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nl-NL" noProof="0" smtClean="0"/>
              <a:t>Tekststijl van het model bewerken</a:t>
            </a:r>
          </a:p>
          <a:p>
            <a:pPr lvl="1" rtl="0"/>
            <a:r>
              <a:rPr lang="nl-NL" noProof="0" smtClean="0"/>
              <a:t>Tweede niveau</a:t>
            </a:r>
          </a:p>
          <a:p>
            <a:pPr lvl="2" rtl="0"/>
            <a:r>
              <a:rPr lang="nl-NL" noProof="0" smtClean="0"/>
              <a:t>Derde niveau</a:t>
            </a:r>
          </a:p>
          <a:p>
            <a:pPr lvl="3" rtl="0"/>
            <a:r>
              <a:rPr lang="nl-NL" noProof="0" smtClean="0"/>
              <a:t>Vierde niveau</a:t>
            </a:r>
          </a:p>
          <a:p>
            <a:pPr lvl="4" rtl="0"/>
            <a:r>
              <a:rPr lang="nl-NL" noProof="0" smtClean="0"/>
              <a:t>Vijfde niveau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097280" y="3474720"/>
            <a:ext cx="3108960" cy="13716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 smtClean="0"/>
              <a:t>Tekststijl van het model bewerken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 smtClean="0"/>
              <a:t>Een voettekst toevoegen</a:t>
            </a:r>
            <a:endParaRPr lang="nl-NL" noProof="0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BAA2AA-C71E-4843-9A99-F7B3DA411960}" type="datetime1">
              <a:rPr lang="nl-NL" noProof="0" smtClean="0"/>
              <a:t>21-1-2019</a:t>
            </a:fld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1188720"/>
            <a:ext cx="3108960" cy="2286000"/>
          </a:xfrm>
        </p:spPr>
        <p:txBody>
          <a:bodyPr rtlCol="0" anchor="b">
            <a:normAutofit/>
          </a:bodyPr>
          <a:lstStyle>
            <a:lvl1pPr>
              <a:defRPr sz="3400" b="0"/>
            </a:lvl1pPr>
          </a:lstStyle>
          <a:p>
            <a:pPr rtl="0"/>
            <a:r>
              <a:rPr lang="nl-NL" noProof="0" smtClean="0"/>
              <a:t>Klik om de stijl te bewerken</a:t>
            </a:r>
            <a:endParaRPr lang="nl-NL" noProof="0" dirty="0"/>
          </a:p>
        </p:txBody>
      </p:sp>
      <p:sp>
        <p:nvSpPr>
          <p:cNvPr id="3" name="Tijdelijke aanduiding voor afbeelding 2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idx="1"/>
          </p:nvPr>
        </p:nvSpPr>
        <p:spPr>
          <a:xfrm>
            <a:off x="4480560" y="457200"/>
            <a:ext cx="6675120" cy="59436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097280" y="3474720"/>
            <a:ext cx="3108960" cy="13716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 smtClean="0"/>
              <a:t>Tekststijl van het model bewerken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 smtClean="0"/>
              <a:t>Een voettekst toevoegen</a:t>
            </a:r>
            <a:endParaRPr lang="nl-NL" noProof="0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F95BBB-070F-4346-BB5E-1EDE12CFC754}" type="datetime1">
              <a:rPr lang="nl-NL" noProof="0" smtClean="0"/>
              <a:t>21-1-2019</a:t>
            </a:fld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0F8"/>
            </a:gs>
            <a:gs pos="17000">
              <a:srgbClr val="BFEBFA"/>
            </a:gs>
            <a:gs pos="92000">
              <a:srgbClr val="FFFFFF"/>
            </a:gs>
            <a:gs pos="51000">
              <a:srgbClr val="DFF5F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rije vorm 50"/>
          <p:cNvSpPr>
            <a:spLocks/>
          </p:cNvSpPr>
          <p:nvPr/>
        </p:nvSpPr>
        <p:spPr bwMode="auto">
          <a:xfrm>
            <a:off x="8761412" y="5521528"/>
            <a:ext cx="3428760" cy="1336472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8" name="Vrije vorm 51"/>
          <p:cNvSpPr>
            <a:spLocks/>
          </p:cNvSpPr>
          <p:nvPr/>
        </p:nvSpPr>
        <p:spPr bwMode="auto">
          <a:xfrm>
            <a:off x="0" y="5652178"/>
            <a:ext cx="11415151" cy="1205823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9" name="Vrije vorm 51"/>
          <p:cNvSpPr>
            <a:spLocks/>
          </p:cNvSpPr>
          <p:nvPr/>
        </p:nvSpPr>
        <p:spPr bwMode="auto">
          <a:xfrm>
            <a:off x="-13749" y="5865035"/>
            <a:ext cx="11415151" cy="1004325"/>
          </a:xfrm>
          <a:custGeom>
            <a:avLst/>
            <a:gdLst>
              <a:gd name="connsiteX0" fmla="*/ 0 w 12079179"/>
              <a:gd name="connsiteY0" fmla="*/ 0 h 1741348"/>
              <a:gd name="connsiteX1" fmla="*/ 12079179 w 12079179"/>
              <a:gd name="connsiteY1" fmla="*/ 1741348 h 1741348"/>
              <a:gd name="connsiteX2" fmla="*/ 0 w 12079179"/>
              <a:gd name="connsiteY2" fmla="*/ 1741348 h 1741348"/>
              <a:gd name="connsiteX3" fmla="*/ 0 w 12079179"/>
              <a:gd name="connsiteY3" fmla="*/ 0 h 1741348"/>
              <a:gd name="connsiteX0" fmla="*/ 0 w 12079179"/>
              <a:gd name="connsiteY0" fmla="*/ 390824 h 2132172"/>
              <a:gd name="connsiteX1" fmla="*/ 12079179 w 12079179"/>
              <a:gd name="connsiteY1" fmla="*/ 2132172 h 2132172"/>
              <a:gd name="connsiteX2" fmla="*/ 0 w 12079179"/>
              <a:gd name="connsiteY2" fmla="*/ 2132172 h 2132172"/>
              <a:gd name="connsiteX3" fmla="*/ 0 w 12079179"/>
              <a:gd name="connsiteY3" fmla="*/ 390824 h 2132172"/>
              <a:gd name="connsiteX0" fmla="*/ 0 w 12079179"/>
              <a:gd name="connsiteY0" fmla="*/ 499104 h 2240452"/>
              <a:gd name="connsiteX1" fmla="*/ 12079179 w 12079179"/>
              <a:gd name="connsiteY1" fmla="*/ 2240452 h 2240452"/>
              <a:gd name="connsiteX2" fmla="*/ 0 w 12079179"/>
              <a:gd name="connsiteY2" fmla="*/ 2240452 h 2240452"/>
              <a:gd name="connsiteX3" fmla="*/ 0 w 12079179"/>
              <a:gd name="connsiteY3" fmla="*/ 499104 h 2240452"/>
              <a:gd name="connsiteX0" fmla="*/ 0 w 12079179"/>
              <a:gd name="connsiteY0" fmla="*/ 525643 h 2266991"/>
              <a:gd name="connsiteX1" fmla="*/ 12079179 w 12079179"/>
              <a:gd name="connsiteY1" fmla="*/ 2266991 h 2266991"/>
              <a:gd name="connsiteX2" fmla="*/ 0 w 12079179"/>
              <a:gd name="connsiteY2" fmla="*/ 2266991 h 2266991"/>
              <a:gd name="connsiteX3" fmla="*/ 0 w 12079179"/>
              <a:gd name="connsiteY3" fmla="*/ 525643 h 2266991"/>
              <a:gd name="connsiteX0" fmla="*/ 0 w 12079179"/>
              <a:gd name="connsiteY0" fmla="*/ 572389 h 2313737"/>
              <a:gd name="connsiteX1" fmla="*/ 12079179 w 12079179"/>
              <a:gd name="connsiteY1" fmla="*/ 2313737 h 2313737"/>
              <a:gd name="connsiteX2" fmla="*/ 0 w 12079179"/>
              <a:gd name="connsiteY2" fmla="*/ 2313737 h 2313737"/>
              <a:gd name="connsiteX3" fmla="*/ 0 w 12079179"/>
              <a:gd name="connsiteY3" fmla="*/ 572389 h 231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9179" h="2313737">
                <a:moveTo>
                  <a:pt x="0" y="572389"/>
                </a:moveTo>
                <a:cubicBezTo>
                  <a:pt x="3714822" y="-953059"/>
                  <a:pt x="10210727" y="897587"/>
                  <a:pt x="12079179" y="2313737"/>
                </a:cubicBezTo>
                <a:lnTo>
                  <a:pt x="0" y="2313737"/>
                </a:lnTo>
                <a:lnTo>
                  <a:pt x="0" y="572389"/>
                </a:ln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grpSp>
        <p:nvGrpSpPr>
          <p:cNvPr id="10" name="Groep 66"/>
          <p:cNvGrpSpPr>
            <a:grpSpLocks noChangeAspect="1"/>
          </p:cNvGrpSpPr>
          <p:nvPr/>
        </p:nvGrpSpPr>
        <p:grpSpPr bwMode="auto">
          <a:xfrm>
            <a:off x="11647687" y="947576"/>
            <a:ext cx="426645" cy="400819"/>
            <a:chOff x="3636" y="1964"/>
            <a:chExt cx="413" cy="388"/>
          </a:xfrm>
        </p:grpSpPr>
        <p:sp>
          <p:nvSpPr>
            <p:cNvPr id="11" name="Vrije vorm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2" name="Vrije vorm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3" name="Vrije vorm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4" name="Vrije vorm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5" name="Vrije vorm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6" name="Vrije vorm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7" name="Vrije vorm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8" name="Vrije vorm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</p:grpSp>
      <p:grpSp>
        <p:nvGrpSpPr>
          <p:cNvPr id="19" name="Groep 18"/>
          <p:cNvGrpSpPr/>
          <p:nvPr/>
        </p:nvGrpSpPr>
        <p:grpSpPr>
          <a:xfrm>
            <a:off x="11308927" y="6212029"/>
            <a:ext cx="875471" cy="645972"/>
            <a:chOff x="7344986" y="5566058"/>
            <a:chExt cx="1750940" cy="1291943"/>
          </a:xfrm>
        </p:grpSpPr>
        <p:sp>
          <p:nvSpPr>
            <p:cNvPr id="20" name="Vrije vorm 99"/>
            <p:cNvSpPr>
              <a:spLocks/>
            </p:cNvSpPr>
            <p:nvPr/>
          </p:nvSpPr>
          <p:spPr bwMode="auto">
            <a:xfrm>
              <a:off x="7344986" y="5566058"/>
              <a:ext cx="1750940" cy="1291943"/>
            </a:xfrm>
            <a:custGeom>
              <a:avLst/>
              <a:gdLst>
                <a:gd name="T0" fmla="*/ 549 w 549"/>
                <a:gd name="T1" fmla="*/ 95 h 405"/>
                <a:gd name="T2" fmla="*/ 466 w 549"/>
                <a:gd name="T3" fmla="*/ 54 h 405"/>
                <a:gd name="T4" fmla="*/ 488 w 549"/>
                <a:gd name="T5" fmla="*/ 132 h 405"/>
                <a:gd name="T6" fmla="*/ 259 w 549"/>
                <a:gd name="T7" fmla="*/ 41 h 405"/>
                <a:gd name="T8" fmla="*/ 358 w 549"/>
                <a:gd name="T9" fmla="*/ 241 h 405"/>
                <a:gd name="T10" fmla="*/ 0 w 549"/>
                <a:gd name="T11" fmla="*/ 229 h 405"/>
                <a:gd name="T12" fmla="*/ 96 w 549"/>
                <a:gd name="T13" fmla="*/ 324 h 405"/>
                <a:gd name="T14" fmla="*/ 248 w 549"/>
                <a:gd name="T15" fmla="*/ 405 h 405"/>
                <a:gd name="T16" fmla="*/ 549 w 549"/>
                <a:gd name="T17" fmla="*/ 405 h 405"/>
                <a:gd name="T18" fmla="*/ 549 w 549"/>
                <a:gd name="T19" fmla="*/ 95 h 405"/>
                <a:gd name="T20" fmla="*/ 549 w 549"/>
                <a:gd name="T21" fmla="*/ 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9" h="405">
                  <a:moveTo>
                    <a:pt x="549" y="95"/>
                  </a:moveTo>
                  <a:cubicBezTo>
                    <a:pt x="512" y="64"/>
                    <a:pt x="466" y="54"/>
                    <a:pt x="466" y="54"/>
                  </a:cubicBezTo>
                  <a:cubicBezTo>
                    <a:pt x="466" y="54"/>
                    <a:pt x="485" y="101"/>
                    <a:pt x="488" y="132"/>
                  </a:cubicBezTo>
                  <a:cubicBezTo>
                    <a:pt x="395" y="0"/>
                    <a:pt x="259" y="41"/>
                    <a:pt x="259" y="41"/>
                  </a:cubicBezTo>
                  <a:cubicBezTo>
                    <a:pt x="259" y="41"/>
                    <a:pt x="259" y="41"/>
                    <a:pt x="358" y="241"/>
                  </a:cubicBezTo>
                  <a:cubicBezTo>
                    <a:pt x="358" y="241"/>
                    <a:pt x="358" y="241"/>
                    <a:pt x="0" y="229"/>
                  </a:cubicBezTo>
                  <a:cubicBezTo>
                    <a:pt x="0" y="229"/>
                    <a:pt x="28" y="268"/>
                    <a:pt x="96" y="324"/>
                  </a:cubicBezTo>
                  <a:cubicBezTo>
                    <a:pt x="138" y="358"/>
                    <a:pt x="199" y="388"/>
                    <a:pt x="248" y="405"/>
                  </a:cubicBezTo>
                  <a:cubicBezTo>
                    <a:pt x="549" y="405"/>
                    <a:pt x="549" y="405"/>
                    <a:pt x="549" y="405"/>
                  </a:cubicBezTo>
                  <a:cubicBezTo>
                    <a:pt x="549" y="95"/>
                    <a:pt x="549" y="95"/>
                    <a:pt x="549" y="95"/>
                  </a:cubicBezTo>
                  <a:cubicBezTo>
                    <a:pt x="549" y="95"/>
                    <a:pt x="549" y="95"/>
                    <a:pt x="549" y="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1" name="Vrije vorm 100"/>
            <p:cNvSpPr>
              <a:spLocks/>
            </p:cNvSpPr>
            <p:nvPr/>
          </p:nvSpPr>
          <p:spPr bwMode="auto">
            <a:xfrm>
              <a:off x="7529935" y="5745606"/>
              <a:ext cx="1565991" cy="1112394"/>
            </a:xfrm>
            <a:custGeom>
              <a:avLst/>
              <a:gdLst>
                <a:gd name="T0" fmla="*/ 491 w 491"/>
                <a:gd name="T1" fmla="*/ 64 h 349"/>
                <a:gd name="T2" fmla="*/ 449 w 491"/>
                <a:gd name="T3" fmla="*/ 37 h 349"/>
                <a:gd name="T4" fmla="*/ 455 w 491"/>
                <a:gd name="T5" fmla="*/ 142 h 349"/>
                <a:gd name="T6" fmla="*/ 242 w 491"/>
                <a:gd name="T7" fmla="*/ 3 h 349"/>
                <a:gd name="T8" fmla="*/ 341 w 491"/>
                <a:gd name="T9" fmla="*/ 205 h 349"/>
                <a:gd name="T10" fmla="*/ 0 w 491"/>
                <a:gd name="T11" fmla="*/ 196 h 349"/>
                <a:gd name="T12" fmla="*/ 310 w 491"/>
                <a:gd name="T13" fmla="*/ 340 h 349"/>
                <a:gd name="T14" fmla="*/ 308 w 491"/>
                <a:gd name="T15" fmla="*/ 349 h 349"/>
                <a:gd name="T16" fmla="*/ 491 w 491"/>
                <a:gd name="T17" fmla="*/ 349 h 349"/>
                <a:gd name="T18" fmla="*/ 491 w 491"/>
                <a:gd name="T19" fmla="*/ 64 h 349"/>
                <a:gd name="T20" fmla="*/ 491 w 491"/>
                <a:gd name="T21" fmla="*/ 64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1" h="349">
                  <a:moveTo>
                    <a:pt x="491" y="64"/>
                  </a:moveTo>
                  <a:cubicBezTo>
                    <a:pt x="480" y="49"/>
                    <a:pt x="466" y="39"/>
                    <a:pt x="449" y="37"/>
                  </a:cubicBezTo>
                  <a:cubicBezTo>
                    <a:pt x="475" y="84"/>
                    <a:pt x="455" y="142"/>
                    <a:pt x="455" y="142"/>
                  </a:cubicBezTo>
                  <a:cubicBezTo>
                    <a:pt x="455" y="142"/>
                    <a:pt x="341" y="0"/>
                    <a:pt x="242" y="3"/>
                  </a:cubicBezTo>
                  <a:cubicBezTo>
                    <a:pt x="285" y="66"/>
                    <a:pt x="341" y="205"/>
                    <a:pt x="341" y="205"/>
                  </a:cubicBezTo>
                  <a:cubicBezTo>
                    <a:pt x="341" y="205"/>
                    <a:pt x="125" y="214"/>
                    <a:pt x="0" y="196"/>
                  </a:cubicBezTo>
                  <a:cubicBezTo>
                    <a:pt x="65" y="275"/>
                    <a:pt x="219" y="330"/>
                    <a:pt x="310" y="340"/>
                  </a:cubicBezTo>
                  <a:cubicBezTo>
                    <a:pt x="310" y="343"/>
                    <a:pt x="309" y="346"/>
                    <a:pt x="308" y="349"/>
                  </a:cubicBezTo>
                  <a:cubicBezTo>
                    <a:pt x="491" y="349"/>
                    <a:pt x="491" y="349"/>
                    <a:pt x="491" y="349"/>
                  </a:cubicBezTo>
                  <a:cubicBezTo>
                    <a:pt x="491" y="64"/>
                    <a:pt x="491" y="64"/>
                    <a:pt x="491" y="64"/>
                  </a:cubicBezTo>
                  <a:cubicBezTo>
                    <a:pt x="491" y="64"/>
                    <a:pt x="491" y="64"/>
                    <a:pt x="491" y="64"/>
                  </a:cubicBezTo>
                  <a:close/>
                </a:path>
              </a:pathLst>
            </a:custGeom>
            <a:solidFill>
              <a:srgbClr val="FA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2" name="Vrije vorm 101"/>
            <p:cNvSpPr>
              <a:spLocks/>
            </p:cNvSpPr>
            <p:nvPr/>
          </p:nvSpPr>
          <p:spPr bwMode="auto">
            <a:xfrm>
              <a:off x="7988933" y="6516452"/>
              <a:ext cx="1106993" cy="217349"/>
            </a:xfrm>
            <a:custGeom>
              <a:avLst/>
              <a:gdLst>
                <a:gd name="T0" fmla="*/ 0 w 347"/>
                <a:gd name="T1" fmla="*/ 0 h 68"/>
                <a:gd name="T2" fmla="*/ 347 w 347"/>
                <a:gd name="T3" fmla="*/ 22 h 68"/>
                <a:gd name="T4" fmla="*/ 347 w 347"/>
                <a:gd name="T5" fmla="*/ 15 h 68"/>
                <a:gd name="T6" fmla="*/ 0 w 347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7" h="68">
                  <a:moveTo>
                    <a:pt x="0" y="0"/>
                  </a:moveTo>
                  <a:cubicBezTo>
                    <a:pt x="30" y="18"/>
                    <a:pt x="238" y="68"/>
                    <a:pt x="347" y="22"/>
                  </a:cubicBezTo>
                  <a:cubicBezTo>
                    <a:pt x="347" y="15"/>
                    <a:pt x="347" y="15"/>
                    <a:pt x="347" y="15"/>
                  </a:cubicBezTo>
                  <a:cubicBezTo>
                    <a:pt x="298" y="28"/>
                    <a:pt x="182" y="46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3" name="Vrije vorm 102"/>
            <p:cNvSpPr>
              <a:spLocks/>
            </p:cNvSpPr>
            <p:nvPr/>
          </p:nvSpPr>
          <p:spPr bwMode="auto">
            <a:xfrm>
              <a:off x="8805678" y="6670351"/>
              <a:ext cx="121499" cy="187649"/>
            </a:xfrm>
            <a:custGeom>
              <a:avLst/>
              <a:gdLst>
                <a:gd name="T0" fmla="*/ 38 w 38"/>
                <a:gd name="T1" fmla="*/ 0 h 59"/>
                <a:gd name="T2" fmla="*/ 0 w 38"/>
                <a:gd name="T3" fmla="*/ 59 h 59"/>
                <a:gd name="T4" fmla="*/ 10 w 38"/>
                <a:gd name="T5" fmla="*/ 59 h 59"/>
                <a:gd name="T6" fmla="*/ 38 w 38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9">
                  <a:moveTo>
                    <a:pt x="38" y="0"/>
                  </a:moveTo>
                  <a:cubicBezTo>
                    <a:pt x="38" y="0"/>
                    <a:pt x="29" y="23"/>
                    <a:pt x="0" y="59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25" y="39"/>
                    <a:pt x="35" y="19"/>
                    <a:pt x="38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4" name="Vrije vorm 103"/>
            <p:cNvSpPr>
              <a:spLocks/>
            </p:cNvSpPr>
            <p:nvPr/>
          </p:nvSpPr>
          <p:spPr bwMode="auto">
            <a:xfrm>
              <a:off x="9067576" y="6034505"/>
              <a:ext cx="28350" cy="93149"/>
            </a:xfrm>
            <a:custGeom>
              <a:avLst/>
              <a:gdLst>
                <a:gd name="T0" fmla="*/ 0 w 9"/>
                <a:gd name="T1" fmla="*/ 0 h 29"/>
                <a:gd name="T2" fmla="*/ 9 w 9"/>
                <a:gd name="T3" fmla="*/ 29 h 29"/>
                <a:gd name="T4" fmla="*/ 9 w 9"/>
                <a:gd name="T5" fmla="*/ 20 h 29"/>
                <a:gd name="T6" fmla="*/ 0 w 9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9">
                  <a:moveTo>
                    <a:pt x="0" y="0"/>
                  </a:moveTo>
                  <a:cubicBezTo>
                    <a:pt x="4" y="10"/>
                    <a:pt x="7" y="21"/>
                    <a:pt x="9" y="2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6" y="10"/>
                    <a:pt x="3" y="4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5" name="Vrije vorm 104"/>
            <p:cNvSpPr>
              <a:spLocks/>
            </p:cNvSpPr>
            <p:nvPr/>
          </p:nvSpPr>
          <p:spPr bwMode="auto">
            <a:xfrm>
              <a:off x="8489780" y="5872506"/>
              <a:ext cx="458997" cy="657446"/>
            </a:xfrm>
            <a:custGeom>
              <a:avLst/>
              <a:gdLst>
                <a:gd name="T0" fmla="*/ 142 w 144"/>
                <a:gd name="T1" fmla="*/ 206 h 206"/>
                <a:gd name="T2" fmla="*/ 0 w 144"/>
                <a:gd name="T3" fmla="*/ 0 h 206"/>
                <a:gd name="T4" fmla="*/ 142 w 144"/>
                <a:gd name="T5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206">
                  <a:moveTo>
                    <a:pt x="142" y="206"/>
                  </a:moveTo>
                  <a:cubicBezTo>
                    <a:pt x="142" y="206"/>
                    <a:pt x="127" y="116"/>
                    <a:pt x="0" y="0"/>
                  </a:cubicBezTo>
                  <a:cubicBezTo>
                    <a:pt x="24" y="11"/>
                    <a:pt x="144" y="126"/>
                    <a:pt x="142" y="206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</p:grpSp>
      <p:grpSp>
        <p:nvGrpSpPr>
          <p:cNvPr id="26" name="Groep 5"/>
          <p:cNvGrpSpPr>
            <a:grpSpLocks noChangeAspect="1"/>
          </p:cNvGrpSpPr>
          <p:nvPr/>
        </p:nvGrpSpPr>
        <p:grpSpPr bwMode="auto">
          <a:xfrm>
            <a:off x="2441" y="2873890"/>
            <a:ext cx="597228" cy="789302"/>
            <a:chOff x="2121" y="1060"/>
            <a:chExt cx="597" cy="789"/>
          </a:xfrm>
        </p:grpSpPr>
        <p:sp>
          <p:nvSpPr>
            <p:cNvPr id="27" name="Vrije vorm 6"/>
            <p:cNvSpPr>
              <a:spLocks/>
            </p:cNvSpPr>
            <p:nvPr/>
          </p:nvSpPr>
          <p:spPr bwMode="auto">
            <a:xfrm>
              <a:off x="2121" y="1060"/>
              <a:ext cx="597" cy="789"/>
            </a:xfrm>
            <a:custGeom>
              <a:avLst/>
              <a:gdLst>
                <a:gd name="T0" fmla="*/ 147 w 253"/>
                <a:gd name="T1" fmla="*/ 295 h 334"/>
                <a:gd name="T2" fmla="*/ 111 w 253"/>
                <a:gd name="T3" fmla="*/ 271 h 334"/>
                <a:gd name="T4" fmla="*/ 238 w 253"/>
                <a:gd name="T5" fmla="*/ 234 h 334"/>
                <a:gd name="T6" fmla="*/ 124 w 253"/>
                <a:gd name="T7" fmla="*/ 191 h 334"/>
                <a:gd name="T8" fmla="*/ 253 w 253"/>
                <a:gd name="T9" fmla="*/ 77 h 334"/>
                <a:gd name="T10" fmla="*/ 76 w 253"/>
                <a:gd name="T11" fmla="*/ 110 h 334"/>
                <a:gd name="T12" fmla="*/ 80 w 253"/>
                <a:gd name="T13" fmla="*/ 0 h 334"/>
                <a:gd name="T14" fmla="*/ 0 w 253"/>
                <a:gd name="T15" fmla="*/ 83 h 334"/>
                <a:gd name="T16" fmla="*/ 0 w 253"/>
                <a:gd name="T17" fmla="*/ 254 h 334"/>
                <a:gd name="T18" fmla="*/ 147 w 253"/>
                <a:gd name="T19" fmla="*/ 295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3" h="334">
                  <a:moveTo>
                    <a:pt x="147" y="295"/>
                  </a:moveTo>
                  <a:cubicBezTo>
                    <a:pt x="147" y="295"/>
                    <a:pt x="119" y="287"/>
                    <a:pt x="111" y="271"/>
                  </a:cubicBezTo>
                  <a:cubicBezTo>
                    <a:pt x="157" y="284"/>
                    <a:pt x="238" y="234"/>
                    <a:pt x="238" y="234"/>
                  </a:cubicBezTo>
                  <a:cubicBezTo>
                    <a:pt x="238" y="234"/>
                    <a:pt x="238" y="234"/>
                    <a:pt x="124" y="191"/>
                  </a:cubicBezTo>
                  <a:cubicBezTo>
                    <a:pt x="124" y="191"/>
                    <a:pt x="220" y="107"/>
                    <a:pt x="253" y="77"/>
                  </a:cubicBezTo>
                  <a:cubicBezTo>
                    <a:pt x="138" y="51"/>
                    <a:pt x="76" y="110"/>
                    <a:pt x="76" y="110"/>
                  </a:cubicBezTo>
                  <a:cubicBezTo>
                    <a:pt x="76" y="110"/>
                    <a:pt x="69" y="37"/>
                    <a:pt x="80" y="0"/>
                  </a:cubicBezTo>
                  <a:cubicBezTo>
                    <a:pt x="38" y="14"/>
                    <a:pt x="14" y="51"/>
                    <a:pt x="0" y="83"/>
                  </a:cubicBezTo>
                  <a:cubicBezTo>
                    <a:pt x="0" y="254"/>
                    <a:pt x="0" y="254"/>
                    <a:pt x="0" y="254"/>
                  </a:cubicBezTo>
                  <a:cubicBezTo>
                    <a:pt x="60" y="334"/>
                    <a:pt x="147" y="295"/>
                    <a:pt x="147" y="2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8" name="Vrije vorm 7"/>
            <p:cNvSpPr>
              <a:spLocks/>
            </p:cNvSpPr>
            <p:nvPr/>
          </p:nvSpPr>
          <p:spPr bwMode="auto">
            <a:xfrm>
              <a:off x="2121" y="1114"/>
              <a:ext cx="541" cy="690"/>
            </a:xfrm>
            <a:custGeom>
              <a:avLst/>
              <a:gdLst>
                <a:gd name="T0" fmla="*/ 13 w 229"/>
                <a:gd name="T1" fmla="*/ 223 h 292"/>
                <a:gd name="T2" fmla="*/ 115 w 229"/>
                <a:gd name="T3" fmla="*/ 270 h 292"/>
                <a:gd name="T4" fmla="*/ 77 w 229"/>
                <a:gd name="T5" fmla="*/ 232 h 292"/>
                <a:gd name="T6" fmla="*/ 205 w 229"/>
                <a:gd name="T7" fmla="*/ 212 h 292"/>
                <a:gd name="T8" fmla="*/ 99 w 229"/>
                <a:gd name="T9" fmla="*/ 169 h 292"/>
                <a:gd name="T10" fmla="*/ 229 w 229"/>
                <a:gd name="T11" fmla="*/ 60 h 292"/>
                <a:gd name="T12" fmla="*/ 64 w 229"/>
                <a:gd name="T13" fmla="*/ 109 h 292"/>
                <a:gd name="T14" fmla="*/ 62 w 229"/>
                <a:gd name="T15" fmla="*/ 0 h 292"/>
                <a:gd name="T16" fmla="*/ 0 w 229"/>
                <a:gd name="T17" fmla="*/ 116 h 292"/>
                <a:gd name="T18" fmla="*/ 0 w 229"/>
                <a:gd name="T19" fmla="*/ 210 h 292"/>
                <a:gd name="T20" fmla="*/ 9 w 229"/>
                <a:gd name="T21" fmla="*/ 220 h 292"/>
                <a:gd name="T22" fmla="*/ 13 w 229"/>
                <a:gd name="T23" fmla="*/ 223 h 292"/>
                <a:gd name="T24" fmla="*/ 13 w 229"/>
                <a:gd name="T25" fmla="*/ 223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9" h="292">
                  <a:moveTo>
                    <a:pt x="13" y="223"/>
                  </a:moveTo>
                  <a:cubicBezTo>
                    <a:pt x="13" y="223"/>
                    <a:pt x="82" y="292"/>
                    <a:pt x="115" y="270"/>
                  </a:cubicBezTo>
                  <a:cubicBezTo>
                    <a:pt x="89" y="260"/>
                    <a:pt x="77" y="232"/>
                    <a:pt x="77" y="232"/>
                  </a:cubicBezTo>
                  <a:cubicBezTo>
                    <a:pt x="77" y="232"/>
                    <a:pt x="168" y="247"/>
                    <a:pt x="205" y="212"/>
                  </a:cubicBezTo>
                  <a:cubicBezTo>
                    <a:pt x="167" y="203"/>
                    <a:pt x="99" y="169"/>
                    <a:pt x="99" y="169"/>
                  </a:cubicBezTo>
                  <a:cubicBezTo>
                    <a:pt x="99" y="169"/>
                    <a:pt x="176" y="94"/>
                    <a:pt x="229" y="60"/>
                  </a:cubicBezTo>
                  <a:cubicBezTo>
                    <a:pt x="179" y="50"/>
                    <a:pt x="102" y="83"/>
                    <a:pt x="64" y="109"/>
                  </a:cubicBezTo>
                  <a:cubicBezTo>
                    <a:pt x="52" y="88"/>
                    <a:pt x="54" y="25"/>
                    <a:pt x="62" y="0"/>
                  </a:cubicBezTo>
                  <a:cubicBezTo>
                    <a:pt x="20" y="26"/>
                    <a:pt x="5" y="78"/>
                    <a:pt x="0" y="116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4" y="213"/>
                    <a:pt x="7" y="217"/>
                    <a:pt x="9" y="220"/>
                  </a:cubicBezTo>
                  <a:cubicBezTo>
                    <a:pt x="13" y="223"/>
                    <a:pt x="13" y="223"/>
                    <a:pt x="13" y="223"/>
                  </a:cubicBezTo>
                  <a:cubicBezTo>
                    <a:pt x="13" y="223"/>
                    <a:pt x="13" y="223"/>
                    <a:pt x="13" y="223"/>
                  </a:cubicBezTo>
                  <a:close/>
                </a:path>
              </a:pathLst>
            </a:custGeom>
            <a:solidFill>
              <a:srgbClr val="DD72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9" name="Vrije vorm 8"/>
            <p:cNvSpPr>
              <a:spLocks/>
            </p:cNvSpPr>
            <p:nvPr/>
          </p:nvSpPr>
          <p:spPr bwMode="auto">
            <a:xfrm>
              <a:off x="2164" y="1325"/>
              <a:ext cx="337" cy="293"/>
            </a:xfrm>
            <a:custGeom>
              <a:avLst/>
              <a:gdLst>
                <a:gd name="T0" fmla="*/ 0 w 143"/>
                <a:gd name="T1" fmla="*/ 124 h 124"/>
                <a:gd name="T2" fmla="*/ 143 w 143"/>
                <a:gd name="T3" fmla="*/ 0 h 124"/>
                <a:gd name="T4" fmla="*/ 0 w 143"/>
                <a:gd name="T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3" h="124">
                  <a:moveTo>
                    <a:pt x="0" y="124"/>
                  </a:moveTo>
                  <a:cubicBezTo>
                    <a:pt x="0" y="124"/>
                    <a:pt x="27" y="60"/>
                    <a:pt x="143" y="0"/>
                  </a:cubicBezTo>
                  <a:cubicBezTo>
                    <a:pt x="123" y="5"/>
                    <a:pt x="12" y="65"/>
                    <a:pt x="0" y="124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30" name="Vrije vorm 9"/>
            <p:cNvSpPr>
              <a:spLocks/>
            </p:cNvSpPr>
            <p:nvPr/>
          </p:nvSpPr>
          <p:spPr bwMode="auto">
            <a:xfrm>
              <a:off x="2149" y="1226"/>
              <a:ext cx="74" cy="290"/>
            </a:xfrm>
            <a:custGeom>
              <a:avLst/>
              <a:gdLst>
                <a:gd name="T0" fmla="*/ 22 w 31"/>
                <a:gd name="T1" fmla="*/ 123 h 123"/>
                <a:gd name="T2" fmla="*/ 31 w 31"/>
                <a:gd name="T3" fmla="*/ 0 h 123"/>
                <a:gd name="T4" fmla="*/ 22 w 31"/>
                <a:gd name="T5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123">
                  <a:moveTo>
                    <a:pt x="22" y="123"/>
                  </a:moveTo>
                  <a:cubicBezTo>
                    <a:pt x="22" y="123"/>
                    <a:pt x="5" y="82"/>
                    <a:pt x="31" y="0"/>
                  </a:cubicBezTo>
                  <a:cubicBezTo>
                    <a:pt x="22" y="10"/>
                    <a:pt x="0" y="92"/>
                    <a:pt x="22" y="123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31" name="Vrije vorm 10"/>
            <p:cNvSpPr>
              <a:spLocks/>
            </p:cNvSpPr>
            <p:nvPr/>
          </p:nvSpPr>
          <p:spPr bwMode="auto">
            <a:xfrm>
              <a:off x="2121" y="1554"/>
              <a:ext cx="31" cy="28"/>
            </a:xfrm>
            <a:custGeom>
              <a:avLst/>
              <a:gdLst>
                <a:gd name="T0" fmla="*/ 13 w 13"/>
                <a:gd name="T1" fmla="*/ 12 h 12"/>
                <a:gd name="T2" fmla="*/ 0 w 13"/>
                <a:gd name="T3" fmla="*/ 0 h 12"/>
                <a:gd name="T4" fmla="*/ 0 w 13"/>
                <a:gd name="T5" fmla="*/ 3 h 12"/>
                <a:gd name="T6" fmla="*/ 13 w 1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2">
                  <a:moveTo>
                    <a:pt x="13" y="12"/>
                  </a:moveTo>
                  <a:cubicBezTo>
                    <a:pt x="13" y="12"/>
                    <a:pt x="8" y="8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5" y="7"/>
                    <a:pt x="8" y="9"/>
                    <a:pt x="13" y="12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32" name="Vrije vorm 11"/>
            <p:cNvSpPr>
              <a:spLocks/>
            </p:cNvSpPr>
            <p:nvPr/>
          </p:nvSpPr>
          <p:spPr bwMode="auto">
            <a:xfrm>
              <a:off x="2234" y="1559"/>
              <a:ext cx="286" cy="82"/>
            </a:xfrm>
            <a:custGeom>
              <a:avLst/>
              <a:gdLst>
                <a:gd name="T0" fmla="*/ 121 w 121"/>
                <a:gd name="T1" fmla="*/ 30 h 35"/>
                <a:gd name="T2" fmla="*/ 0 w 121"/>
                <a:gd name="T3" fmla="*/ 0 h 35"/>
                <a:gd name="T4" fmla="*/ 121 w 121"/>
                <a:gd name="T5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" h="35">
                  <a:moveTo>
                    <a:pt x="121" y="30"/>
                  </a:moveTo>
                  <a:cubicBezTo>
                    <a:pt x="35" y="30"/>
                    <a:pt x="0" y="0"/>
                    <a:pt x="0" y="0"/>
                  </a:cubicBezTo>
                  <a:cubicBezTo>
                    <a:pt x="25" y="32"/>
                    <a:pt x="109" y="35"/>
                    <a:pt x="121" y="3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33" name="Vrije vorm 12"/>
            <p:cNvSpPr>
              <a:spLocks/>
            </p:cNvSpPr>
            <p:nvPr/>
          </p:nvSpPr>
          <p:spPr bwMode="auto">
            <a:xfrm>
              <a:off x="2173" y="1603"/>
              <a:ext cx="191" cy="147"/>
            </a:xfrm>
            <a:custGeom>
              <a:avLst/>
              <a:gdLst>
                <a:gd name="T0" fmla="*/ 0 w 81"/>
                <a:gd name="T1" fmla="*/ 0 h 62"/>
                <a:gd name="T2" fmla="*/ 81 w 81"/>
                <a:gd name="T3" fmla="*/ 62 h 62"/>
                <a:gd name="T4" fmla="*/ 0 w 81"/>
                <a:gd name="T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62">
                  <a:moveTo>
                    <a:pt x="0" y="0"/>
                  </a:moveTo>
                  <a:cubicBezTo>
                    <a:pt x="10" y="32"/>
                    <a:pt x="71" y="59"/>
                    <a:pt x="81" y="62"/>
                  </a:cubicBezTo>
                  <a:cubicBezTo>
                    <a:pt x="19" y="3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</p:grpSp>
      <p:grpSp>
        <p:nvGrpSpPr>
          <p:cNvPr id="34" name="Groep 16"/>
          <p:cNvGrpSpPr>
            <a:grpSpLocks noChangeAspect="1"/>
          </p:cNvGrpSpPr>
          <p:nvPr/>
        </p:nvGrpSpPr>
        <p:grpSpPr bwMode="auto">
          <a:xfrm>
            <a:off x="139505" y="-13010"/>
            <a:ext cx="1382907" cy="804244"/>
            <a:chOff x="1922" y="1129"/>
            <a:chExt cx="987" cy="574"/>
          </a:xfrm>
        </p:grpSpPr>
        <p:sp>
          <p:nvSpPr>
            <p:cNvPr id="35" name="Vrije vorm 34"/>
            <p:cNvSpPr>
              <a:spLocks/>
            </p:cNvSpPr>
            <p:nvPr/>
          </p:nvSpPr>
          <p:spPr bwMode="auto">
            <a:xfrm>
              <a:off x="1922" y="1129"/>
              <a:ext cx="262" cy="174"/>
            </a:xfrm>
            <a:custGeom>
              <a:avLst/>
              <a:gdLst>
                <a:gd name="T0" fmla="*/ 2 w 111"/>
                <a:gd name="T1" fmla="*/ 62 h 74"/>
                <a:gd name="T2" fmla="*/ 8 w 111"/>
                <a:gd name="T3" fmla="*/ 74 h 74"/>
                <a:gd name="T4" fmla="*/ 52 w 111"/>
                <a:gd name="T5" fmla="*/ 32 h 74"/>
                <a:gd name="T6" fmla="*/ 111 w 111"/>
                <a:gd name="T7" fmla="*/ 40 h 74"/>
                <a:gd name="T8" fmla="*/ 105 w 111"/>
                <a:gd name="T9" fmla="*/ 30 h 74"/>
                <a:gd name="T10" fmla="*/ 2 w 111"/>
                <a:gd name="T11" fmla="*/ 6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74">
                  <a:moveTo>
                    <a:pt x="2" y="62"/>
                  </a:moveTo>
                  <a:cubicBezTo>
                    <a:pt x="0" y="65"/>
                    <a:pt x="8" y="74"/>
                    <a:pt x="8" y="74"/>
                  </a:cubicBezTo>
                  <a:cubicBezTo>
                    <a:pt x="8" y="74"/>
                    <a:pt x="25" y="42"/>
                    <a:pt x="52" y="32"/>
                  </a:cubicBezTo>
                  <a:cubicBezTo>
                    <a:pt x="78" y="22"/>
                    <a:pt x="111" y="40"/>
                    <a:pt x="111" y="4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44" y="0"/>
                    <a:pt x="2" y="62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36" name="Vrije vorm 35"/>
            <p:cNvSpPr>
              <a:spLocks/>
            </p:cNvSpPr>
            <p:nvPr/>
          </p:nvSpPr>
          <p:spPr bwMode="auto">
            <a:xfrm>
              <a:off x="2066" y="1136"/>
              <a:ext cx="843" cy="567"/>
            </a:xfrm>
            <a:custGeom>
              <a:avLst/>
              <a:gdLst>
                <a:gd name="T0" fmla="*/ 5 w 357"/>
                <a:gd name="T1" fmla="*/ 71 h 240"/>
                <a:gd name="T2" fmla="*/ 13 w 357"/>
                <a:gd name="T3" fmla="*/ 143 h 240"/>
                <a:gd name="T4" fmla="*/ 61 w 357"/>
                <a:gd name="T5" fmla="*/ 194 h 240"/>
                <a:gd name="T6" fmla="*/ 62 w 357"/>
                <a:gd name="T7" fmla="*/ 146 h 240"/>
                <a:gd name="T8" fmla="*/ 175 w 357"/>
                <a:gd name="T9" fmla="*/ 240 h 240"/>
                <a:gd name="T10" fmla="*/ 155 w 357"/>
                <a:gd name="T11" fmla="*/ 109 h 240"/>
                <a:gd name="T12" fmla="*/ 357 w 357"/>
                <a:gd name="T13" fmla="*/ 181 h 240"/>
                <a:gd name="T14" fmla="*/ 319 w 357"/>
                <a:gd name="T15" fmla="*/ 110 h 240"/>
                <a:gd name="T16" fmla="*/ 211 w 357"/>
                <a:gd name="T17" fmla="*/ 13 h 240"/>
                <a:gd name="T18" fmla="*/ 229 w 357"/>
                <a:gd name="T19" fmla="*/ 0 h 240"/>
                <a:gd name="T20" fmla="*/ 27 w 357"/>
                <a:gd name="T21" fmla="*/ 0 h 240"/>
                <a:gd name="T22" fmla="*/ 7 w 357"/>
                <a:gd name="T23" fmla="*/ 64 h 240"/>
                <a:gd name="T24" fmla="*/ 5 w 357"/>
                <a:gd name="T25" fmla="*/ 71 h 240"/>
                <a:gd name="T26" fmla="*/ 5 w 357"/>
                <a:gd name="T27" fmla="*/ 7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240">
                  <a:moveTo>
                    <a:pt x="5" y="71"/>
                  </a:moveTo>
                  <a:cubicBezTo>
                    <a:pt x="5" y="71"/>
                    <a:pt x="0" y="110"/>
                    <a:pt x="13" y="143"/>
                  </a:cubicBezTo>
                  <a:cubicBezTo>
                    <a:pt x="25" y="175"/>
                    <a:pt x="61" y="194"/>
                    <a:pt x="61" y="194"/>
                  </a:cubicBezTo>
                  <a:cubicBezTo>
                    <a:pt x="61" y="194"/>
                    <a:pt x="57" y="164"/>
                    <a:pt x="62" y="146"/>
                  </a:cubicBezTo>
                  <a:cubicBezTo>
                    <a:pt x="90" y="238"/>
                    <a:pt x="175" y="240"/>
                    <a:pt x="175" y="240"/>
                  </a:cubicBezTo>
                  <a:cubicBezTo>
                    <a:pt x="175" y="240"/>
                    <a:pt x="175" y="240"/>
                    <a:pt x="155" y="109"/>
                  </a:cubicBezTo>
                  <a:cubicBezTo>
                    <a:pt x="155" y="109"/>
                    <a:pt x="155" y="109"/>
                    <a:pt x="357" y="181"/>
                  </a:cubicBezTo>
                  <a:cubicBezTo>
                    <a:pt x="357" y="181"/>
                    <a:pt x="346" y="155"/>
                    <a:pt x="319" y="110"/>
                  </a:cubicBezTo>
                  <a:cubicBezTo>
                    <a:pt x="291" y="64"/>
                    <a:pt x="227" y="18"/>
                    <a:pt x="211" y="13"/>
                  </a:cubicBezTo>
                  <a:cubicBezTo>
                    <a:pt x="215" y="8"/>
                    <a:pt x="222" y="4"/>
                    <a:pt x="22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3" y="34"/>
                    <a:pt x="7" y="64"/>
                    <a:pt x="7" y="64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5" y="71"/>
                    <a:pt x="5" y="71"/>
                    <a:pt x="5" y="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37" name="Vrije vorm 36"/>
            <p:cNvSpPr>
              <a:spLocks/>
            </p:cNvSpPr>
            <p:nvPr/>
          </p:nvSpPr>
          <p:spPr bwMode="auto">
            <a:xfrm>
              <a:off x="2066" y="1136"/>
              <a:ext cx="775" cy="524"/>
            </a:xfrm>
            <a:custGeom>
              <a:avLst/>
              <a:gdLst>
                <a:gd name="T0" fmla="*/ 31 w 328"/>
                <a:gd name="T1" fmla="*/ 34 h 222"/>
                <a:gd name="T2" fmla="*/ 43 w 328"/>
                <a:gd name="T3" fmla="*/ 165 h 222"/>
                <a:gd name="T4" fmla="*/ 59 w 328"/>
                <a:gd name="T5" fmla="*/ 105 h 222"/>
                <a:gd name="T6" fmla="*/ 155 w 328"/>
                <a:gd name="T7" fmla="*/ 222 h 222"/>
                <a:gd name="T8" fmla="*/ 136 w 328"/>
                <a:gd name="T9" fmla="*/ 90 h 222"/>
                <a:gd name="T10" fmla="*/ 328 w 328"/>
                <a:gd name="T11" fmla="*/ 157 h 222"/>
                <a:gd name="T12" fmla="*/ 178 w 328"/>
                <a:gd name="T13" fmla="*/ 19 h 222"/>
                <a:gd name="T14" fmla="*/ 195 w 328"/>
                <a:gd name="T15" fmla="*/ 0 h 222"/>
                <a:gd name="T16" fmla="*/ 43 w 328"/>
                <a:gd name="T17" fmla="*/ 0 h 222"/>
                <a:gd name="T18" fmla="*/ 31 w 328"/>
                <a:gd name="T19" fmla="*/ 30 h 222"/>
                <a:gd name="T20" fmla="*/ 31 w 328"/>
                <a:gd name="T21" fmla="*/ 34 h 222"/>
                <a:gd name="T22" fmla="*/ 31 w 328"/>
                <a:gd name="T23" fmla="*/ 3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8" h="222">
                  <a:moveTo>
                    <a:pt x="31" y="34"/>
                  </a:moveTo>
                  <a:cubicBezTo>
                    <a:pt x="31" y="34"/>
                    <a:pt x="0" y="145"/>
                    <a:pt x="43" y="165"/>
                  </a:cubicBezTo>
                  <a:cubicBezTo>
                    <a:pt x="37" y="134"/>
                    <a:pt x="59" y="105"/>
                    <a:pt x="59" y="105"/>
                  </a:cubicBezTo>
                  <a:cubicBezTo>
                    <a:pt x="59" y="105"/>
                    <a:pt x="97" y="206"/>
                    <a:pt x="155" y="222"/>
                  </a:cubicBezTo>
                  <a:cubicBezTo>
                    <a:pt x="142" y="179"/>
                    <a:pt x="136" y="90"/>
                    <a:pt x="136" y="90"/>
                  </a:cubicBezTo>
                  <a:cubicBezTo>
                    <a:pt x="136" y="90"/>
                    <a:pt x="260" y="124"/>
                    <a:pt x="328" y="157"/>
                  </a:cubicBezTo>
                  <a:cubicBezTo>
                    <a:pt x="305" y="100"/>
                    <a:pt x="227" y="40"/>
                    <a:pt x="178" y="19"/>
                  </a:cubicBezTo>
                  <a:cubicBezTo>
                    <a:pt x="181" y="13"/>
                    <a:pt x="187" y="6"/>
                    <a:pt x="19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8" y="9"/>
                    <a:pt x="35" y="20"/>
                    <a:pt x="31" y="30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4"/>
                    <a:pt x="31" y="3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38" name="Vrije vorm 37"/>
            <p:cNvSpPr>
              <a:spLocks/>
            </p:cNvSpPr>
            <p:nvPr/>
          </p:nvSpPr>
          <p:spPr bwMode="auto">
            <a:xfrm>
              <a:off x="2170" y="1159"/>
              <a:ext cx="498" cy="225"/>
            </a:xfrm>
            <a:custGeom>
              <a:avLst/>
              <a:gdLst>
                <a:gd name="T0" fmla="*/ 0 w 211"/>
                <a:gd name="T1" fmla="*/ 22 h 95"/>
                <a:gd name="T2" fmla="*/ 211 w 211"/>
                <a:gd name="T3" fmla="*/ 95 h 95"/>
                <a:gd name="T4" fmla="*/ 0 w 211"/>
                <a:gd name="T5" fmla="*/ 2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" h="95">
                  <a:moveTo>
                    <a:pt x="0" y="22"/>
                  </a:moveTo>
                  <a:cubicBezTo>
                    <a:pt x="0" y="22"/>
                    <a:pt x="81" y="14"/>
                    <a:pt x="211" y="95"/>
                  </a:cubicBezTo>
                  <a:cubicBezTo>
                    <a:pt x="195" y="79"/>
                    <a:pt x="68" y="0"/>
                    <a:pt x="0" y="2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39" name="Vrije vorm 38"/>
            <p:cNvSpPr>
              <a:spLocks/>
            </p:cNvSpPr>
            <p:nvPr/>
          </p:nvSpPr>
          <p:spPr bwMode="auto">
            <a:xfrm>
              <a:off x="2293" y="1136"/>
              <a:ext cx="71" cy="56"/>
            </a:xfrm>
            <a:custGeom>
              <a:avLst/>
              <a:gdLst>
                <a:gd name="T0" fmla="*/ 0 w 30"/>
                <a:gd name="T1" fmla="*/ 24 h 24"/>
                <a:gd name="T2" fmla="*/ 30 w 30"/>
                <a:gd name="T3" fmla="*/ 0 h 24"/>
                <a:gd name="T4" fmla="*/ 22 w 30"/>
                <a:gd name="T5" fmla="*/ 0 h 24"/>
                <a:gd name="T6" fmla="*/ 0 w 30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4">
                  <a:moveTo>
                    <a:pt x="0" y="24"/>
                  </a:moveTo>
                  <a:cubicBezTo>
                    <a:pt x="0" y="24"/>
                    <a:pt x="8" y="14"/>
                    <a:pt x="3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2" y="7"/>
                    <a:pt x="5" y="15"/>
                    <a:pt x="0" y="24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40" name="Vrije vorm 39"/>
            <p:cNvSpPr>
              <a:spLocks/>
            </p:cNvSpPr>
            <p:nvPr/>
          </p:nvSpPr>
          <p:spPr bwMode="auto">
            <a:xfrm>
              <a:off x="2201" y="1136"/>
              <a:ext cx="9" cy="28"/>
            </a:xfrm>
            <a:custGeom>
              <a:avLst/>
              <a:gdLst>
                <a:gd name="T0" fmla="*/ 1 w 4"/>
                <a:gd name="T1" fmla="*/ 12 h 12"/>
                <a:gd name="T2" fmla="*/ 4 w 4"/>
                <a:gd name="T3" fmla="*/ 0 h 12"/>
                <a:gd name="T4" fmla="*/ 1 w 4"/>
                <a:gd name="T5" fmla="*/ 0 h 12"/>
                <a:gd name="T6" fmla="*/ 1 w 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2">
                  <a:moveTo>
                    <a:pt x="1" y="12"/>
                  </a:moveTo>
                  <a:cubicBezTo>
                    <a:pt x="1" y="12"/>
                    <a:pt x="1" y="7"/>
                    <a:pt x="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8"/>
                    <a:pt x="1" y="1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41" name="Vrije vorm 40"/>
            <p:cNvSpPr>
              <a:spLocks/>
            </p:cNvSpPr>
            <p:nvPr/>
          </p:nvSpPr>
          <p:spPr bwMode="auto">
            <a:xfrm>
              <a:off x="2142" y="1228"/>
              <a:ext cx="54" cy="210"/>
            </a:xfrm>
            <a:custGeom>
              <a:avLst/>
              <a:gdLst>
                <a:gd name="T0" fmla="*/ 3 w 23"/>
                <a:gd name="T1" fmla="*/ 89 h 89"/>
                <a:gd name="T2" fmla="*/ 23 w 23"/>
                <a:gd name="T3" fmla="*/ 0 h 89"/>
                <a:gd name="T4" fmla="*/ 3 w 23"/>
                <a:gd name="T5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89">
                  <a:moveTo>
                    <a:pt x="3" y="89"/>
                  </a:moveTo>
                  <a:cubicBezTo>
                    <a:pt x="3" y="26"/>
                    <a:pt x="23" y="0"/>
                    <a:pt x="23" y="0"/>
                  </a:cubicBezTo>
                  <a:cubicBezTo>
                    <a:pt x="1" y="20"/>
                    <a:pt x="0" y="80"/>
                    <a:pt x="3" y="8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42" name="Vrije vorm 41"/>
            <p:cNvSpPr>
              <a:spLocks/>
            </p:cNvSpPr>
            <p:nvPr/>
          </p:nvSpPr>
          <p:spPr bwMode="auto">
            <a:xfrm>
              <a:off x="2229" y="1249"/>
              <a:ext cx="139" cy="340"/>
            </a:xfrm>
            <a:custGeom>
              <a:avLst/>
              <a:gdLst>
                <a:gd name="T0" fmla="*/ 16 w 59"/>
                <a:gd name="T1" fmla="*/ 0 h 144"/>
                <a:gd name="T2" fmla="*/ 59 w 59"/>
                <a:gd name="T3" fmla="*/ 144 h 144"/>
                <a:gd name="T4" fmla="*/ 16 w 59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144">
                  <a:moveTo>
                    <a:pt x="16" y="0"/>
                  </a:moveTo>
                  <a:cubicBezTo>
                    <a:pt x="0" y="45"/>
                    <a:pt x="47" y="133"/>
                    <a:pt x="59" y="144"/>
                  </a:cubicBezTo>
                  <a:cubicBezTo>
                    <a:pt x="8" y="54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</p:grpSp>
      <p:grpSp>
        <p:nvGrpSpPr>
          <p:cNvPr id="43" name="Groep 28"/>
          <p:cNvGrpSpPr>
            <a:grpSpLocks noChangeAspect="1"/>
          </p:cNvGrpSpPr>
          <p:nvPr/>
        </p:nvGrpSpPr>
        <p:grpSpPr bwMode="auto">
          <a:xfrm>
            <a:off x="0" y="5007562"/>
            <a:ext cx="687853" cy="1147722"/>
            <a:chOff x="1901" y="2020"/>
            <a:chExt cx="1059" cy="1767"/>
          </a:xfrm>
        </p:grpSpPr>
        <p:sp>
          <p:nvSpPr>
            <p:cNvPr id="44" name="Vrije vorm 29"/>
            <p:cNvSpPr>
              <a:spLocks/>
            </p:cNvSpPr>
            <p:nvPr/>
          </p:nvSpPr>
          <p:spPr bwMode="auto">
            <a:xfrm>
              <a:off x="1901" y="2020"/>
              <a:ext cx="1059" cy="1640"/>
            </a:xfrm>
            <a:custGeom>
              <a:avLst/>
              <a:gdLst>
                <a:gd name="T0" fmla="*/ 364 w 448"/>
                <a:gd name="T1" fmla="*/ 542 h 694"/>
                <a:gd name="T2" fmla="*/ 247 w 448"/>
                <a:gd name="T3" fmla="*/ 548 h 694"/>
                <a:gd name="T4" fmla="*/ 438 w 448"/>
                <a:gd name="T5" fmla="*/ 267 h 694"/>
                <a:gd name="T6" fmla="*/ 233 w 448"/>
                <a:gd name="T7" fmla="*/ 359 h 694"/>
                <a:gd name="T8" fmla="*/ 164 w 448"/>
                <a:gd name="T9" fmla="*/ 0 h 694"/>
                <a:gd name="T10" fmla="*/ 46 w 448"/>
                <a:gd name="T11" fmla="*/ 324 h 694"/>
                <a:gd name="T12" fmla="*/ 0 w 448"/>
                <a:gd name="T13" fmla="*/ 276 h 694"/>
                <a:gd name="T14" fmla="*/ 0 w 448"/>
                <a:gd name="T15" fmla="*/ 599 h 694"/>
                <a:gd name="T16" fmla="*/ 78 w 448"/>
                <a:gd name="T17" fmla="*/ 614 h 694"/>
                <a:gd name="T18" fmla="*/ 364 w 448"/>
                <a:gd name="T19" fmla="*/ 54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8" h="694">
                  <a:moveTo>
                    <a:pt x="364" y="542"/>
                  </a:moveTo>
                  <a:cubicBezTo>
                    <a:pt x="323" y="564"/>
                    <a:pt x="247" y="548"/>
                    <a:pt x="247" y="548"/>
                  </a:cubicBezTo>
                  <a:cubicBezTo>
                    <a:pt x="247" y="548"/>
                    <a:pt x="448" y="444"/>
                    <a:pt x="438" y="267"/>
                  </a:cubicBezTo>
                  <a:cubicBezTo>
                    <a:pt x="377" y="316"/>
                    <a:pt x="233" y="359"/>
                    <a:pt x="233" y="359"/>
                  </a:cubicBezTo>
                  <a:cubicBezTo>
                    <a:pt x="233" y="359"/>
                    <a:pt x="299" y="194"/>
                    <a:pt x="164" y="0"/>
                  </a:cubicBezTo>
                  <a:cubicBezTo>
                    <a:pt x="132" y="88"/>
                    <a:pt x="46" y="324"/>
                    <a:pt x="46" y="324"/>
                  </a:cubicBezTo>
                  <a:cubicBezTo>
                    <a:pt x="30" y="306"/>
                    <a:pt x="14" y="290"/>
                    <a:pt x="0" y="276"/>
                  </a:cubicBezTo>
                  <a:cubicBezTo>
                    <a:pt x="0" y="599"/>
                    <a:pt x="0" y="599"/>
                    <a:pt x="0" y="599"/>
                  </a:cubicBezTo>
                  <a:cubicBezTo>
                    <a:pt x="22" y="606"/>
                    <a:pt x="48" y="612"/>
                    <a:pt x="78" y="614"/>
                  </a:cubicBezTo>
                  <a:cubicBezTo>
                    <a:pt x="78" y="614"/>
                    <a:pt x="267" y="694"/>
                    <a:pt x="364" y="5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45" name="Vrije vorm 30"/>
            <p:cNvSpPr>
              <a:spLocks/>
            </p:cNvSpPr>
            <p:nvPr/>
          </p:nvSpPr>
          <p:spPr bwMode="auto">
            <a:xfrm>
              <a:off x="1901" y="2136"/>
              <a:ext cx="952" cy="1365"/>
            </a:xfrm>
            <a:custGeom>
              <a:avLst/>
              <a:gdLst>
                <a:gd name="T0" fmla="*/ 31 w 403"/>
                <a:gd name="T1" fmla="*/ 531 h 578"/>
                <a:gd name="T2" fmla="*/ 294 w 403"/>
                <a:gd name="T3" fmla="*/ 522 h 578"/>
                <a:gd name="T4" fmla="*/ 163 w 403"/>
                <a:gd name="T5" fmla="*/ 503 h 578"/>
                <a:gd name="T6" fmla="*/ 403 w 403"/>
                <a:gd name="T7" fmla="*/ 271 h 578"/>
                <a:gd name="T8" fmla="*/ 197 w 403"/>
                <a:gd name="T9" fmla="*/ 347 h 578"/>
                <a:gd name="T10" fmla="*/ 171 w 403"/>
                <a:gd name="T11" fmla="*/ 0 h 578"/>
                <a:gd name="T12" fmla="*/ 60 w 403"/>
                <a:gd name="T13" fmla="*/ 326 h 578"/>
                <a:gd name="T14" fmla="*/ 0 w 403"/>
                <a:gd name="T15" fmla="*/ 271 h 578"/>
                <a:gd name="T16" fmla="*/ 0 w 403"/>
                <a:gd name="T17" fmla="*/ 516 h 578"/>
                <a:gd name="T18" fmla="*/ 24 w 403"/>
                <a:gd name="T19" fmla="*/ 527 h 578"/>
                <a:gd name="T20" fmla="*/ 31 w 403"/>
                <a:gd name="T21" fmla="*/ 531 h 578"/>
                <a:gd name="T22" fmla="*/ 31 w 403"/>
                <a:gd name="T23" fmla="*/ 53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3" h="578">
                  <a:moveTo>
                    <a:pt x="31" y="531"/>
                  </a:moveTo>
                  <a:cubicBezTo>
                    <a:pt x="114" y="562"/>
                    <a:pt x="239" y="578"/>
                    <a:pt x="294" y="522"/>
                  </a:cubicBezTo>
                  <a:cubicBezTo>
                    <a:pt x="247" y="529"/>
                    <a:pt x="200" y="532"/>
                    <a:pt x="163" y="503"/>
                  </a:cubicBezTo>
                  <a:cubicBezTo>
                    <a:pt x="183" y="500"/>
                    <a:pt x="378" y="422"/>
                    <a:pt x="403" y="271"/>
                  </a:cubicBezTo>
                  <a:cubicBezTo>
                    <a:pt x="363" y="305"/>
                    <a:pt x="247" y="353"/>
                    <a:pt x="197" y="347"/>
                  </a:cubicBezTo>
                  <a:cubicBezTo>
                    <a:pt x="221" y="255"/>
                    <a:pt x="223" y="90"/>
                    <a:pt x="171" y="0"/>
                  </a:cubicBezTo>
                  <a:cubicBezTo>
                    <a:pt x="144" y="125"/>
                    <a:pt x="60" y="326"/>
                    <a:pt x="60" y="326"/>
                  </a:cubicBezTo>
                  <a:cubicBezTo>
                    <a:pt x="60" y="326"/>
                    <a:pt x="33" y="302"/>
                    <a:pt x="0" y="271"/>
                  </a:cubicBezTo>
                  <a:cubicBezTo>
                    <a:pt x="0" y="516"/>
                    <a:pt x="0" y="516"/>
                    <a:pt x="0" y="516"/>
                  </a:cubicBezTo>
                  <a:cubicBezTo>
                    <a:pt x="14" y="523"/>
                    <a:pt x="24" y="527"/>
                    <a:pt x="24" y="527"/>
                  </a:cubicBezTo>
                  <a:cubicBezTo>
                    <a:pt x="31" y="531"/>
                    <a:pt x="31" y="531"/>
                    <a:pt x="31" y="531"/>
                  </a:cubicBezTo>
                  <a:cubicBezTo>
                    <a:pt x="31" y="531"/>
                    <a:pt x="31" y="531"/>
                    <a:pt x="31" y="531"/>
                  </a:cubicBezTo>
                  <a:close/>
                </a:path>
              </a:pathLst>
            </a:custGeom>
            <a:solidFill>
              <a:srgbClr val="EE9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46" name="Vrije vorm 31"/>
            <p:cNvSpPr>
              <a:spLocks/>
            </p:cNvSpPr>
            <p:nvPr/>
          </p:nvSpPr>
          <p:spPr bwMode="auto">
            <a:xfrm>
              <a:off x="1993" y="2495"/>
              <a:ext cx="314" cy="853"/>
            </a:xfrm>
            <a:custGeom>
              <a:avLst/>
              <a:gdLst>
                <a:gd name="T0" fmla="*/ 0 w 133"/>
                <a:gd name="T1" fmla="*/ 361 h 361"/>
                <a:gd name="T2" fmla="*/ 125 w 133"/>
                <a:gd name="T3" fmla="*/ 0 h 361"/>
                <a:gd name="T4" fmla="*/ 0 w 133"/>
                <a:gd name="T5" fmla="*/ 36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3" h="361">
                  <a:moveTo>
                    <a:pt x="0" y="361"/>
                  </a:moveTo>
                  <a:cubicBezTo>
                    <a:pt x="101" y="293"/>
                    <a:pt x="133" y="39"/>
                    <a:pt x="125" y="0"/>
                  </a:cubicBezTo>
                  <a:cubicBezTo>
                    <a:pt x="98" y="261"/>
                    <a:pt x="0" y="361"/>
                    <a:pt x="0" y="361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47" name="Vrije vorm 32"/>
            <p:cNvSpPr>
              <a:spLocks/>
            </p:cNvSpPr>
            <p:nvPr/>
          </p:nvSpPr>
          <p:spPr bwMode="auto">
            <a:xfrm>
              <a:off x="2151" y="2949"/>
              <a:ext cx="542" cy="290"/>
            </a:xfrm>
            <a:custGeom>
              <a:avLst/>
              <a:gdLst>
                <a:gd name="T0" fmla="*/ 0 w 229"/>
                <a:gd name="T1" fmla="*/ 105 h 123"/>
                <a:gd name="T2" fmla="*/ 229 w 229"/>
                <a:gd name="T3" fmla="*/ 0 h 123"/>
                <a:gd name="T4" fmla="*/ 0 w 229"/>
                <a:gd name="T5" fmla="*/ 10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9" h="123">
                  <a:moveTo>
                    <a:pt x="0" y="105"/>
                  </a:moveTo>
                  <a:cubicBezTo>
                    <a:pt x="79" y="123"/>
                    <a:pt x="214" y="22"/>
                    <a:pt x="229" y="0"/>
                  </a:cubicBezTo>
                  <a:cubicBezTo>
                    <a:pt x="92" y="107"/>
                    <a:pt x="0" y="105"/>
                    <a:pt x="0" y="10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48" name="Vrije vorm 33"/>
            <p:cNvSpPr>
              <a:spLocks/>
            </p:cNvSpPr>
            <p:nvPr/>
          </p:nvSpPr>
          <p:spPr bwMode="auto">
            <a:xfrm>
              <a:off x="2071" y="3341"/>
              <a:ext cx="359" cy="87"/>
            </a:xfrm>
            <a:custGeom>
              <a:avLst/>
              <a:gdLst>
                <a:gd name="T0" fmla="*/ 0 w 152"/>
                <a:gd name="T1" fmla="*/ 0 h 37"/>
                <a:gd name="T2" fmla="*/ 152 w 152"/>
                <a:gd name="T3" fmla="*/ 31 h 37"/>
                <a:gd name="T4" fmla="*/ 0 w 152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37">
                  <a:moveTo>
                    <a:pt x="0" y="0"/>
                  </a:moveTo>
                  <a:cubicBezTo>
                    <a:pt x="33" y="37"/>
                    <a:pt x="136" y="37"/>
                    <a:pt x="152" y="31"/>
                  </a:cubicBezTo>
                  <a:cubicBezTo>
                    <a:pt x="45" y="3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49" name="Vrije vorm 34"/>
            <p:cNvSpPr>
              <a:spLocks/>
            </p:cNvSpPr>
            <p:nvPr/>
          </p:nvSpPr>
          <p:spPr bwMode="auto">
            <a:xfrm>
              <a:off x="1901" y="3034"/>
              <a:ext cx="144" cy="137"/>
            </a:xfrm>
            <a:custGeom>
              <a:avLst/>
              <a:gdLst>
                <a:gd name="T0" fmla="*/ 61 w 61"/>
                <a:gd name="T1" fmla="*/ 58 h 58"/>
                <a:gd name="T2" fmla="*/ 0 w 61"/>
                <a:gd name="T3" fmla="*/ 0 h 58"/>
                <a:gd name="T4" fmla="*/ 0 w 61"/>
                <a:gd name="T5" fmla="*/ 12 h 58"/>
                <a:gd name="T6" fmla="*/ 61 w 61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8">
                  <a:moveTo>
                    <a:pt x="61" y="58"/>
                  </a:moveTo>
                  <a:cubicBezTo>
                    <a:pt x="61" y="58"/>
                    <a:pt x="35" y="43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9" y="34"/>
                    <a:pt x="40" y="51"/>
                    <a:pt x="61" y="58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50" name="Vrije vorm 35"/>
            <p:cNvSpPr>
              <a:spLocks/>
            </p:cNvSpPr>
            <p:nvPr/>
          </p:nvSpPr>
          <p:spPr bwMode="auto">
            <a:xfrm>
              <a:off x="1901" y="3279"/>
              <a:ext cx="113" cy="40"/>
            </a:xfrm>
            <a:custGeom>
              <a:avLst/>
              <a:gdLst>
                <a:gd name="T0" fmla="*/ 48 w 48"/>
                <a:gd name="T1" fmla="*/ 15 h 17"/>
                <a:gd name="T2" fmla="*/ 0 w 48"/>
                <a:gd name="T3" fmla="*/ 0 h 17"/>
                <a:gd name="T4" fmla="*/ 0 w 48"/>
                <a:gd name="T5" fmla="*/ 6 h 17"/>
                <a:gd name="T6" fmla="*/ 48 w 48"/>
                <a:gd name="T7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7">
                  <a:moveTo>
                    <a:pt x="48" y="15"/>
                  </a:moveTo>
                  <a:cubicBezTo>
                    <a:pt x="48" y="15"/>
                    <a:pt x="31" y="13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8" y="13"/>
                    <a:pt x="34" y="17"/>
                    <a:pt x="48" y="1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51" name="Vrije vorm 36"/>
            <p:cNvSpPr>
              <a:spLocks/>
            </p:cNvSpPr>
            <p:nvPr/>
          </p:nvSpPr>
          <p:spPr bwMode="auto">
            <a:xfrm>
              <a:off x="1903" y="3454"/>
              <a:ext cx="196" cy="333"/>
            </a:xfrm>
            <a:custGeom>
              <a:avLst/>
              <a:gdLst>
                <a:gd name="T0" fmla="*/ 42 w 83"/>
                <a:gd name="T1" fmla="*/ 70 h 141"/>
                <a:gd name="T2" fmla="*/ 66 w 83"/>
                <a:gd name="T3" fmla="*/ 0 h 141"/>
                <a:gd name="T4" fmla="*/ 55 w 83"/>
                <a:gd name="T5" fmla="*/ 2 h 141"/>
                <a:gd name="T6" fmla="*/ 66 w 83"/>
                <a:gd name="T7" fmla="*/ 139 h 141"/>
                <a:gd name="T8" fmla="*/ 83 w 83"/>
                <a:gd name="T9" fmla="*/ 134 h 141"/>
                <a:gd name="T10" fmla="*/ 42 w 83"/>
                <a:gd name="T11" fmla="*/ 7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41">
                  <a:moveTo>
                    <a:pt x="42" y="70"/>
                  </a:moveTo>
                  <a:cubicBezTo>
                    <a:pt x="36" y="34"/>
                    <a:pt x="66" y="0"/>
                    <a:pt x="66" y="0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2"/>
                    <a:pt x="0" y="70"/>
                    <a:pt x="66" y="139"/>
                  </a:cubicBezTo>
                  <a:cubicBezTo>
                    <a:pt x="69" y="141"/>
                    <a:pt x="83" y="134"/>
                    <a:pt x="83" y="134"/>
                  </a:cubicBezTo>
                  <a:cubicBezTo>
                    <a:pt x="83" y="134"/>
                    <a:pt x="48" y="106"/>
                    <a:pt x="42" y="7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</p:grpSp>
      <p:grpSp>
        <p:nvGrpSpPr>
          <p:cNvPr id="52" name="Groep 52"/>
          <p:cNvGrpSpPr>
            <a:grpSpLocks noChangeAspect="1"/>
          </p:cNvGrpSpPr>
          <p:nvPr/>
        </p:nvGrpSpPr>
        <p:grpSpPr bwMode="auto">
          <a:xfrm rot="19948164">
            <a:off x="11143247" y="105148"/>
            <a:ext cx="675071" cy="772505"/>
            <a:chOff x="4634" y="754"/>
            <a:chExt cx="1164" cy="1332"/>
          </a:xfrm>
        </p:grpSpPr>
        <p:sp>
          <p:nvSpPr>
            <p:cNvPr id="53" name="Vrije vorm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54" name="Vrije vorm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55" name="Vrije vorm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56" name="Vrije vorm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57" name="Vrije vorm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58" name="Vrije vorm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59" name="Vrije vorm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60" name="Vrije vorm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</p:grpSp>
      <p:grpSp>
        <p:nvGrpSpPr>
          <p:cNvPr id="61" name="Groep 64"/>
          <p:cNvGrpSpPr>
            <a:grpSpLocks noChangeAspect="1"/>
          </p:cNvGrpSpPr>
          <p:nvPr/>
        </p:nvGrpSpPr>
        <p:grpSpPr bwMode="auto">
          <a:xfrm flipH="1">
            <a:off x="10782665" y="2958792"/>
            <a:ext cx="1028242" cy="1140705"/>
            <a:chOff x="2052" y="995"/>
            <a:chExt cx="768" cy="852"/>
          </a:xfrm>
        </p:grpSpPr>
        <p:sp>
          <p:nvSpPr>
            <p:cNvPr id="62" name="Vrije vorm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63" name="Vrije vorm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64" name="Vrije vorm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65" name="Vrije vorm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66" name="Vrije vorm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67" name="Vrije vorm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68" name="Vrije vorm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69" name="Vrije vorm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</p:grp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nl-NL" noProof="0" dirty="0" smtClean="0"/>
              <a:t>Klik om de titelstijl van het model te bewerken</a:t>
            </a:r>
            <a:endParaRPr lang="nl-NL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528572" y="1485900"/>
            <a:ext cx="9134856" cy="415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nl-NL" noProof="0" dirty="0" smtClean="0"/>
              <a:t>Klik om de tekststijlen van het model te bewerken</a:t>
            </a:r>
          </a:p>
          <a:p>
            <a:pPr lvl="1" rtl="0"/>
            <a:r>
              <a:rPr lang="nl-NL" noProof="0" dirty="0" smtClean="0"/>
              <a:t>Tweede niveau</a:t>
            </a:r>
          </a:p>
          <a:p>
            <a:pPr lvl="2" rtl="0"/>
            <a:r>
              <a:rPr lang="nl-NL" noProof="0" dirty="0" smtClean="0"/>
              <a:t>Derde niveau</a:t>
            </a:r>
          </a:p>
          <a:p>
            <a:pPr lvl="3" rtl="0"/>
            <a:r>
              <a:rPr lang="nl-NL" noProof="0" dirty="0" smtClean="0"/>
              <a:t>Vierde niveau</a:t>
            </a:r>
          </a:p>
          <a:p>
            <a:pPr lvl="4" rtl="0"/>
            <a:r>
              <a:rPr lang="nl-NL" noProof="0" dirty="0" smtClean="0"/>
              <a:t>Vijfde niveau</a:t>
            </a:r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22412" y="6601968"/>
            <a:ext cx="69784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nl-NL" noProof="0" dirty="0" smtClean="0"/>
              <a:t>Een voettekst toevoegen</a:t>
            </a:r>
            <a:endParaRPr lang="nl-NL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1063198" cy="193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CDB3210D-9DDA-46CE-8C81-15B8A295DC73}" type="datetime1">
              <a:rPr lang="nl-NL" noProof="0" smtClean="0"/>
              <a:t>21-1-2019</a:t>
            </a:fld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0023348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CA8D9AD5-F248-4919-864A-CFD76CC027D6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3" r:id="rId4"/>
    <p:sldLayoutId id="2147483664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31582" y="1251544"/>
            <a:ext cx="9360418" cy="2263258"/>
          </a:xfrm>
        </p:spPr>
        <p:txBody>
          <a:bodyPr rtlCol="0"/>
          <a:lstStyle/>
          <a:p>
            <a:pPr rtl="0"/>
            <a:r>
              <a:rPr lang="nl-NL" dirty="0" smtClean="0"/>
              <a:t>Bus Reserveren</a:t>
            </a:r>
            <a:endParaRPr lang="nl-NL" dirty="0"/>
          </a:p>
        </p:txBody>
      </p:sp>
      <p:sp>
        <p:nvSpPr>
          <p:cNvPr id="3" name="Tekstvak 2"/>
          <p:cNvSpPr txBox="1"/>
          <p:nvPr/>
        </p:nvSpPr>
        <p:spPr>
          <a:xfrm>
            <a:off x="9628094" y="52002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Log in </a:t>
            </a:r>
            <a:endParaRPr lang="nl-BE" dirty="0"/>
          </a:p>
        </p:txBody>
      </p:sp>
      <p:sp>
        <p:nvSpPr>
          <p:cNvPr id="4" name="Tekstvak 3"/>
          <p:cNvSpPr txBox="1"/>
          <p:nvPr/>
        </p:nvSpPr>
        <p:spPr>
          <a:xfrm>
            <a:off x="10567909" y="520023"/>
            <a:ext cx="1204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Registreer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 smtClean="0"/>
              <a:t>Profielen </a:t>
            </a:r>
            <a:endParaRPr lang="nl-NL" dirty="0"/>
          </a:p>
        </p:txBody>
      </p:sp>
      <p:sp>
        <p:nvSpPr>
          <p:cNvPr id="14" name="Tijdelijke aanduiding voor inhoud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nl-NL" dirty="0" smtClean="0"/>
              <a:t>Gebruikers:</a:t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sz="1600" i="1" dirty="0" smtClean="0"/>
              <a:t>Reservatiekalender zien, reservatieaanvraag indien, </a:t>
            </a:r>
            <a:r>
              <a:rPr lang="nl-NL" sz="1600" i="1" dirty="0" smtClean="0">
                <a:solidFill>
                  <a:srgbClr val="FF0000"/>
                </a:solidFill>
              </a:rPr>
              <a:t>eigen</a:t>
            </a:r>
            <a:r>
              <a:rPr lang="nl-NL" sz="1600" i="1" dirty="0" smtClean="0"/>
              <a:t> reservatie annuleren of verplaatsen naar een andere vrij moment mits goedkeuring. </a:t>
            </a:r>
            <a:endParaRPr lang="nl-NL" sz="1600" i="1" dirty="0" smtClean="0"/>
          </a:p>
          <a:p>
            <a:pPr rtl="0"/>
            <a:r>
              <a:rPr lang="nl-NL" dirty="0" smtClean="0"/>
              <a:t>Beheerders: </a:t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- Bus beheerders: </a:t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sz="1600" i="1" dirty="0" smtClean="0"/>
              <a:t>Aanvragen aanmaken, goedkeuren, weigeren, annuleren, verplaatsen. </a:t>
            </a:r>
          </a:p>
          <a:p>
            <a:pPr marL="45720" indent="0" rtl="0">
              <a:buNone/>
            </a:pPr>
            <a:r>
              <a:rPr lang="nl-NL" dirty="0" smtClean="0"/>
              <a:t>     - Hoofdbeheerders:</a:t>
            </a:r>
          </a:p>
          <a:p>
            <a:pPr marL="45720" indent="0" rtl="0">
              <a:buNone/>
            </a:pPr>
            <a:r>
              <a:rPr lang="nl-NL" sz="1600" i="1" dirty="0" smtClean="0"/>
              <a:t>    Bussen toevoegen of schrappen, rechten aan de gebruikers geven + alles van </a:t>
            </a:r>
            <a:r>
              <a:rPr lang="nl-NL" sz="1600" i="1" dirty="0" err="1" smtClean="0"/>
              <a:t>busbeheerders</a:t>
            </a:r>
            <a:r>
              <a:rPr lang="nl-NL" sz="1600" i="1" dirty="0" smtClean="0"/>
              <a:t>. </a:t>
            </a:r>
            <a:endParaRPr lang="nl-NL" sz="1600" i="1" dirty="0" smtClean="0"/>
          </a:p>
          <a:p>
            <a:pPr marL="45720" indent="0" rtl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0386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nl-NL" dirty="0"/>
              <a:t>Voorbeeld : https://www.cozycar.be/</a:t>
            </a:r>
            <a:endParaRPr lang="nl-NL" dirty="0"/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23191" y="1485900"/>
            <a:ext cx="754111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60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 smtClean="0"/>
              <a:t>Registreren</a:t>
            </a:r>
            <a:endParaRPr lang="nl-NL" dirty="0"/>
          </a:p>
        </p:txBody>
      </p:sp>
      <p:pic>
        <p:nvPicPr>
          <p:cNvPr id="7" name="Tijdelijke aanduiding voor inhoud 6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657855" y="1523994"/>
            <a:ext cx="7227962" cy="4586350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9617336" y="2990626"/>
            <a:ext cx="12975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+ Afdeling: </a:t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BuSO</a:t>
            </a:r>
            <a:br>
              <a:rPr lang="nl-BE" dirty="0" smtClean="0"/>
            </a:br>
            <a:r>
              <a:rPr lang="nl-BE" dirty="0" err="1" smtClean="0"/>
              <a:t>BuBAO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MFC</a:t>
            </a:r>
            <a:br>
              <a:rPr lang="nl-BE" dirty="0" smtClean="0"/>
            </a:br>
            <a:r>
              <a:rPr lang="nl-BE" dirty="0" smtClean="0"/>
              <a:t>TWI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0270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nl-NL" dirty="0" smtClean="0"/>
              <a:t>VB: Reservatiekalender</a:t>
            </a:r>
            <a:endParaRPr lang="nl-NL" dirty="0"/>
          </a:p>
        </p:txBody>
      </p:sp>
      <p:graphicFrame>
        <p:nvGraphicFramePr>
          <p:cNvPr id="4" name="Tijdelijke aanduiding voor inhoud 3" descr="Accentproces met 3 groepen die van links naar rechts zijn gerangschikt met taakbeschrijvingen onder elke groe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8466465"/>
              </p:ext>
            </p:extLst>
          </p:nvPr>
        </p:nvGraphicFramePr>
        <p:xfrm>
          <a:off x="1528763" y="1485900"/>
          <a:ext cx="9134475" cy="4152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Afbeelding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85590" y="1489506"/>
            <a:ext cx="7415380" cy="487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02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Notificaties via mail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Bevestiging activatieaccount</a:t>
            </a:r>
          </a:p>
          <a:p>
            <a:pPr marL="45720" indent="0">
              <a:buNone/>
            </a:pPr>
            <a:endParaRPr lang="nl-BE" dirty="0" smtClean="0"/>
          </a:p>
          <a:p>
            <a:r>
              <a:rPr lang="nl-BE" dirty="0" smtClean="0"/>
              <a:t>Bij reservatieaanvraag, goedkeuring, annulering, …</a:t>
            </a:r>
          </a:p>
          <a:p>
            <a:endParaRPr lang="nl-BE" dirty="0" smtClean="0"/>
          </a:p>
          <a:p>
            <a:r>
              <a:rPr lang="nl-BE" dirty="0" err="1" smtClean="0"/>
              <a:t>Busbeheerders</a:t>
            </a:r>
            <a:r>
              <a:rPr lang="nl-BE" dirty="0" smtClean="0"/>
              <a:t> moeten bericht naar alle gebruikers kunnen sturen.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8097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rug naar school 16:9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4352726_TF02895269" id="{4580FBE1-AFDF-434D-A3D8-60540B100C01}" vid="{0C1E80EC-67EF-4B62-BE1E-28A505F778AB}"/>
    </a:ext>
  </a:extLst>
</a:theme>
</file>

<file path=ppt/theme/theme2.xml><?xml version="1.0" encoding="utf-8"?>
<a:theme xmlns:a="http://schemas.openxmlformats.org/drawingml/2006/main" name="Office-thema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59B8A7B-DB68-4625-86A7-7FECB4C2AE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F5AFAE-B80F-42D3-94B4-729362BC1BCB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CC9A7CA-BEC5-41E5-AAE1-C9D7FC518E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Herfstplezierpresentatie voor het onderwijs (breedbeeld)</Template>
  <TotalTime>119</TotalTime>
  <Words>48</Words>
  <Application>Microsoft Office PowerPoint</Application>
  <PresentationFormat>Breedbeeld</PresentationFormat>
  <Paragraphs>23</Paragraphs>
  <Slides>6</Slides>
  <Notes>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9" baseType="lpstr">
      <vt:lpstr>Arial</vt:lpstr>
      <vt:lpstr>Cambria</vt:lpstr>
      <vt:lpstr>Terug naar school 16:9</vt:lpstr>
      <vt:lpstr>Bus Reserveren</vt:lpstr>
      <vt:lpstr>Profielen </vt:lpstr>
      <vt:lpstr>Voorbeeld : https://www.cozycar.be/</vt:lpstr>
      <vt:lpstr>Registreren</vt:lpstr>
      <vt:lpstr>VB: Reservatiekalender</vt:lpstr>
      <vt:lpstr>Notificaties via mail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Reserveren</dc:title>
  <dc:creator>Bosco Nahimana</dc:creator>
  <cp:lastModifiedBy>Bosco Nahimana</cp:lastModifiedBy>
  <cp:revision>11</cp:revision>
  <dcterms:created xsi:type="dcterms:W3CDTF">2019-01-21T10:59:00Z</dcterms:created>
  <dcterms:modified xsi:type="dcterms:W3CDTF">2019-01-21T12:58:55Z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