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71" r:id="rId9"/>
    <p:sldId id="272" r:id="rId10"/>
    <p:sldId id="275" r:id="rId11"/>
    <p:sldId id="274" r:id="rId12"/>
    <p:sldId id="273" r:id="rId13"/>
    <p:sldId id="277" r:id="rId14"/>
    <p:sldId id="27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37" autoAdjust="0"/>
  </p:normalViewPr>
  <p:slideViewPr>
    <p:cSldViewPr snapToGrid="0">
      <p:cViewPr varScale="1">
        <p:scale>
          <a:sx n="91" d="100"/>
          <a:sy n="91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06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43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Accepteert antwoorden ook al is er geen </a:t>
            </a:r>
            <a:r>
              <a:rPr lang="nl-NL" dirty="0" err="1"/>
              <a:t>request</a:t>
            </a:r>
            <a:r>
              <a:rPr lang="nl-NL" dirty="0"/>
              <a:t> tot ARP gestuurd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068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Pakket filters in firewall</a:t>
            </a:r>
          </a:p>
          <a:p>
            <a:r>
              <a:rPr lang="nl-NL" dirty="0"/>
              <a:t>Arp scanner Detecteert duplicaten in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  <a:p>
            <a:r>
              <a:rPr lang="nl-NL" dirty="0"/>
              <a:t>Wat is de fout in dit netwerk?</a:t>
            </a:r>
          </a:p>
          <a:p>
            <a:r>
              <a:rPr lang="nl-NL" dirty="0"/>
              <a:t>Zelfde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03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64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 hacker PC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31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ARP = </a:t>
            </a:r>
            <a:r>
              <a:rPr lang="nl-NL" dirty="0" err="1"/>
              <a:t>Adress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Protocol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4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 flipH="1" flipV="1">
            <a:off x="2909380" y="2526440"/>
            <a:ext cx="2772229" cy="2194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68EA3BCC-0DCD-442B-90FE-98E092FA1D77}"/>
              </a:ext>
            </a:extLst>
          </p:cNvPr>
          <p:cNvSpPr/>
          <p:nvPr/>
        </p:nvSpPr>
        <p:spPr>
          <a:xfrm rot="1938518">
            <a:off x="3126241" y="2201989"/>
            <a:ext cx="3770945" cy="1412179"/>
          </a:xfrm>
          <a:prstGeom prst="wedgeEllipseCallout">
            <a:avLst>
              <a:gd name="adj1" fmla="val 51339"/>
              <a:gd name="adj2" fmla="val 7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Ik ben 192.168.1.4</a:t>
            </a:r>
          </a:p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Met MAC: 86:83:BA:82:D7:63</a:t>
            </a:r>
          </a:p>
        </p:txBody>
      </p:sp>
    </p:spTree>
    <p:extLst>
      <p:ext uri="{BB962C8B-B14F-4D97-AF65-F5344CB8AC3E}">
        <p14:creationId xmlns:p14="http://schemas.microsoft.com/office/powerpoint/2010/main" val="2965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 </a:t>
            </a:r>
            <a:r>
              <a:rPr lang="nl-NL" sz="1800" dirty="0" err="1"/>
              <a:t>Spoofing</a:t>
            </a:r>
            <a:endParaRPr lang="nl-NL" sz="1800" dirty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>
                  <a:solidFill>
                    <a:srgbClr val="FF0000"/>
                  </a:solidFill>
                </a:rPr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 flipV="1">
            <a:off x="2163366" y="2950808"/>
            <a:ext cx="1619079" cy="1570768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869193 w 2897312"/>
              <a:gd name="connsiteY1" fmla="*/ 353534 h 924674"/>
              <a:gd name="connsiteX2" fmla="*/ 0 w 2897312"/>
              <a:gd name="connsiteY2" fmla="*/ 0 h 924674"/>
              <a:gd name="connsiteX0" fmla="*/ 2727468 w 2727468"/>
              <a:gd name="connsiteY0" fmla="*/ 881270 h 881270"/>
              <a:gd name="connsiteX1" fmla="*/ 1699349 w 2727468"/>
              <a:gd name="connsiteY1" fmla="*/ 310130 h 881270"/>
              <a:gd name="connsiteX2" fmla="*/ 0 w 2727468"/>
              <a:gd name="connsiteY2" fmla="*/ 0 h 88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468" h="881270">
                <a:moveTo>
                  <a:pt x="2727468" y="881270"/>
                </a:moveTo>
                <a:cubicBezTo>
                  <a:pt x="2342187" y="588456"/>
                  <a:pt x="2153927" y="457008"/>
                  <a:pt x="1699349" y="310130"/>
                </a:cubicBezTo>
                <a:cubicBezTo>
                  <a:pt x="1244771" y="163252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1216658">
            <a:off x="4664254" y="3117271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5400000">
            <a:off x="1005506" y="3723824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5400000">
            <a:off x="2680548" y="363546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08365" y="2035410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08760AC4-088A-49DC-8DB8-684C27E24F0D}"/>
              </a:ext>
            </a:extLst>
          </p:cNvPr>
          <p:cNvSpPr/>
          <p:nvPr/>
        </p:nvSpPr>
        <p:spPr>
          <a:xfrm>
            <a:off x="2020099" y="2609636"/>
            <a:ext cx="342957" cy="2188395"/>
          </a:xfrm>
          <a:custGeom>
            <a:avLst/>
            <a:gdLst>
              <a:gd name="connsiteX0" fmla="*/ 188845 w 342957"/>
              <a:gd name="connsiteY0" fmla="*/ 2188395 h 2188395"/>
              <a:gd name="connsiteX1" fmla="*/ 3910 w 342957"/>
              <a:gd name="connsiteY1" fmla="*/ 1047964 h 2188395"/>
              <a:gd name="connsiteX2" fmla="*/ 342957 w 342957"/>
              <a:gd name="connsiteY2" fmla="*/ 0 h 218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57" h="2188395">
                <a:moveTo>
                  <a:pt x="188845" y="2188395"/>
                </a:moveTo>
                <a:cubicBezTo>
                  <a:pt x="83535" y="1800545"/>
                  <a:pt x="-21775" y="1412696"/>
                  <a:pt x="3910" y="1047964"/>
                </a:cubicBezTo>
                <a:cubicBezTo>
                  <a:pt x="29595" y="683232"/>
                  <a:pt x="277887" y="195209"/>
                  <a:pt x="342957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28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1" grpId="0" animBg="1"/>
      <p:bldP spid="27" grpId="0"/>
      <p:bldP spid="33" grpId="0"/>
      <p:bldP spid="34" grpId="0"/>
      <p:bldP spid="35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Hoe mogelijk?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238328B-2ABB-4A5B-86DC-927847EC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587" y="1853248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Accepteert antwoorden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Geen verificatie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B988CB7-1A28-4363-9C7B-5EF0FBC99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941" l="9066" r="89957">
                        <a14:foregroundMark x1="18295" y1="44970" x2="18947" y2="37870"/>
                        <a14:foregroundMark x1="18947" y1="37870" x2="21498" y2="32692"/>
                        <a14:foregroundMark x1="17970" y1="42973" x2="11238" y2="63092"/>
                        <a14:foregroundMark x1="11238" y1="63092" x2="9066" y2="73225"/>
                        <a14:foregroundMark x1="24213" y1="50222" x2="23887" y2="46302"/>
                        <a14:foregroundMark x1="23561" y1="43417" x2="23561" y2="43417"/>
                        <a14:foregroundMark x1="23453" y1="42382" x2="23453" y2="42382"/>
                        <a14:foregroundMark x1="59175" y1="71893" x2="50163" y2="55399"/>
                        <a14:foregroundMark x1="68675" y1="72337" x2="67861" y2="64719"/>
                        <a14:foregroundMark x1="67861" y1="64719" x2="69218" y2="54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133" y="-240254"/>
            <a:ext cx="5387525" cy="39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Mogelijke Beveiligingen 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997AB228-6AA7-4A48-A628-280E3B52893E}"/>
              </a:ext>
            </a:extLst>
          </p:cNvPr>
          <p:cNvSpPr txBox="1">
            <a:spLocks/>
          </p:cNvSpPr>
          <p:nvPr/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Pakket filters</a:t>
            </a:r>
          </a:p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Anti-ARP scanner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D4648A-2F75-4393-8818-A91C64D9C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4454" r="37429" b="3129"/>
          <a:stretch/>
        </p:blipFill>
        <p:spPr>
          <a:xfrm>
            <a:off x="6134100" y="2732926"/>
            <a:ext cx="5607241" cy="170551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227B59F-DC55-4A45-A4E7-6D6CD73C8F8B}"/>
              </a:ext>
            </a:extLst>
          </p:cNvPr>
          <p:cNvSpPr/>
          <p:nvPr/>
        </p:nvSpPr>
        <p:spPr>
          <a:xfrm>
            <a:off x="8322067" y="3465977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EAF4053-8B32-44F9-81A4-AD2EE52C872F}"/>
              </a:ext>
            </a:extLst>
          </p:cNvPr>
          <p:cNvSpPr/>
          <p:nvPr/>
        </p:nvSpPr>
        <p:spPr>
          <a:xfrm>
            <a:off x="8322067" y="3958120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BEED81E-5DBE-4ABD-A45C-6B6CED79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0733"/>
            <a:ext cx="5404104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6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Testopzetting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095790" y="2546833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3691" y="2380387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B790DCE-BFBD-4A0B-B79F-F0A9A9EA767E}"/>
              </a:ext>
            </a:extLst>
          </p:cNvPr>
          <p:cNvSpPr/>
          <p:nvPr/>
        </p:nvSpPr>
        <p:spPr>
          <a:xfrm>
            <a:off x="503434" y="2380386"/>
            <a:ext cx="6308332" cy="41642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1C818F-5FA6-4288-82D0-C753615887EF}"/>
              </a:ext>
            </a:extLst>
          </p:cNvPr>
          <p:cNvSpPr txBox="1"/>
          <p:nvPr/>
        </p:nvSpPr>
        <p:spPr>
          <a:xfrm>
            <a:off x="6952626" y="3953117"/>
            <a:ext cx="2367985" cy="92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20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nl-NL" sz="3200" dirty="0" err="1">
                <a:latin typeface="+mj-lt"/>
                <a:ea typeface="+mj-ea"/>
                <a:cs typeface="+mj-cs"/>
              </a:rPr>
              <a:t>Virtualbox</a:t>
            </a:r>
            <a:endParaRPr lang="nl-NL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DF4D18C-1BE9-4C0A-913F-F211DEDFBF3B}"/>
              </a:ext>
            </a:extLst>
          </p:cNvPr>
          <p:cNvSpPr txBox="1"/>
          <p:nvPr/>
        </p:nvSpPr>
        <p:spPr>
          <a:xfrm>
            <a:off x="3143843" y="2536012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Kali machine links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FA9A06-DE95-4B65-8EB2-ADF6F897E8D5}"/>
              </a:ext>
            </a:extLst>
          </p:cNvPr>
          <p:cNvSpPr/>
          <p:nvPr/>
        </p:nvSpPr>
        <p:spPr>
          <a:xfrm>
            <a:off x="3290326" y="5415541"/>
            <a:ext cx="3278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/>
              <a:t>Windows rechts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6E7DA386-84A0-4D18-8933-679C725E3891}"/>
              </a:ext>
            </a:extLst>
          </p:cNvPr>
          <p:cNvCxnSpPr>
            <a:cxnSpLocks/>
          </p:cNvCxnSpPr>
          <p:nvPr/>
        </p:nvCxnSpPr>
        <p:spPr>
          <a:xfrm flipV="1">
            <a:off x="3290326" y="3861377"/>
            <a:ext cx="3932670" cy="13578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F97FF23-E916-4B83-81BE-B8B1F99BF0B3}"/>
              </a:ext>
            </a:extLst>
          </p:cNvPr>
          <p:cNvCxnSpPr>
            <a:cxnSpLocks/>
          </p:cNvCxnSpPr>
          <p:nvPr/>
        </p:nvCxnSpPr>
        <p:spPr>
          <a:xfrm>
            <a:off x="3365619" y="3396980"/>
            <a:ext cx="3857377" cy="11475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8E9B7469-EA13-470A-9717-F184207EE0B5}"/>
              </a:ext>
            </a:extLst>
          </p:cNvPr>
          <p:cNvSpPr txBox="1"/>
          <p:nvPr/>
        </p:nvSpPr>
        <p:spPr>
          <a:xfrm>
            <a:off x="503434" y="1776415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FFC000"/>
                </a:solidFill>
              </a:rPr>
              <a:t>Gesimuleerd</a:t>
            </a:r>
          </a:p>
        </p:txBody>
      </p:sp>
    </p:spTree>
    <p:extLst>
      <p:ext uri="{BB962C8B-B14F-4D97-AF65-F5344CB8AC3E}">
        <p14:creationId xmlns:p14="http://schemas.microsoft.com/office/powerpoint/2010/main" val="344150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administratieve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Uniek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Verificatie bij router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86:83:BA:82:D7:63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Link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“Baas”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929718" y="2056093"/>
            <a:ext cx="5262282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192.168.1.1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IP omzetting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6D41CC-9D93-4A8A-947C-F026F6007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b="9545"/>
          <a:stretch/>
        </p:blipFill>
        <p:spPr>
          <a:xfrm>
            <a:off x="5876818" y="601662"/>
            <a:ext cx="3684041" cy="2499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Normale informatiestroom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68F17338-4FE8-46E6-874E-71067C4EC5B2}"/>
              </a:ext>
            </a:extLst>
          </p:cNvPr>
          <p:cNvSpPr/>
          <p:nvPr/>
        </p:nvSpPr>
        <p:spPr>
          <a:xfrm rot="8360015">
            <a:off x="3368320" y="4631677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>
            <a:off x="3118388" y="4272281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954576">
            <a:off x="4738797" y="310803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19923465">
            <a:off x="4957552" y="5337405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19740751">
            <a:off x="4101422" y="4068513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35121" y="2058927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</p:spTree>
    <p:extLst>
      <p:ext uri="{BB962C8B-B14F-4D97-AF65-F5344CB8AC3E}">
        <p14:creationId xmlns:p14="http://schemas.microsoft.com/office/powerpoint/2010/main" val="3425251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0" grpId="0" animBg="1"/>
      <p:bldP spid="31" grpId="0" animBg="1"/>
      <p:bldP spid="27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9" name="Tekstballon: ovaal 8">
            <a:extLst>
              <a:ext uri="{FF2B5EF4-FFF2-40B4-BE49-F238E27FC236}">
                <a16:creationId xmlns:a16="http://schemas.microsoft.com/office/drawing/2014/main" id="{00ADE8BB-7875-4117-8909-F737780D9A03}"/>
              </a:ext>
            </a:extLst>
          </p:cNvPr>
          <p:cNvSpPr/>
          <p:nvPr/>
        </p:nvSpPr>
        <p:spPr>
          <a:xfrm rot="20304439">
            <a:off x="2703424" y="2377761"/>
            <a:ext cx="3157028" cy="785026"/>
          </a:xfrm>
          <a:prstGeom prst="wedgeEllipseCallout">
            <a:avLst>
              <a:gd name="adj1" fmla="val -27219"/>
              <a:gd name="adj2" fmla="val -96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i="1" dirty="0">
                <a:solidFill>
                  <a:srgbClr val="00B0F0"/>
                </a:solidFill>
              </a:rPr>
              <a:t>Wie heeft 192.168.1.4 ?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7D36DF66-A530-48DA-A81D-FA9B4B5907E2}"/>
              </a:ext>
            </a:extLst>
          </p:cNvPr>
          <p:cNvCxnSpPr>
            <a:cxnSpLocks/>
          </p:cNvCxnSpPr>
          <p:nvPr/>
        </p:nvCxnSpPr>
        <p:spPr>
          <a:xfrm flipH="1">
            <a:off x="2281971" y="3429000"/>
            <a:ext cx="680998" cy="129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712EB5F-1C38-4DA3-88E3-15AE0D94E29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426385" y="3135242"/>
            <a:ext cx="1060015" cy="1488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>
            <a:off x="5515458" y="2438575"/>
            <a:ext cx="2542049" cy="1440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6C662CCE-4983-424D-AF93-32FAF6CB6D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49677" y="2189372"/>
            <a:ext cx="2990155" cy="103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87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animBg="1"/>
      <p:bldP spid="23" grpId="0"/>
      <p:bldP spid="25" grpId="0"/>
      <p:bldP spid="26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1020</TotalTime>
  <Words>284</Words>
  <Application>Microsoft Office PowerPoint</Application>
  <PresentationFormat>Breedbeeld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Normale informatiestroom</vt:lpstr>
      <vt:lpstr>ARP</vt:lpstr>
      <vt:lpstr>ARP</vt:lpstr>
      <vt:lpstr>Arp Spoofing</vt:lpstr>
      <vt:lpstr>Hoe mogelijk?</vt:lpstr>
      <vt:lpstr>Mogelijke Beveiligingen </vt:lpstr>
      <vt:lpstr>Testopzetting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66</cp:revision>
  <dcterms:created xsi:type="dcterms:W3CDTF">2018-03-26T13:48:51Z</dcterms:created>
  <dcterms:modified xsi:type="dcterms:W3CDTF">2019-05-14T20:13:30Z</dcterms:modified>
</cp:coreProperties>
</file>