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56" r:id="rId2"/>
    <p:sldId id="279" r:id="rId3"/>
    <p:sldId id="270" r:id="rId4"/>
    <p:sldId id="280" r:id="rId5"/>
    <p:sldId id="281" r:id="rId6"/>
    <p:sldId id="269" r:id="rId7"/>
    <p:sldId id="271" r:id="rId8"/>
    <p:sldId id="272" r:id="rId9"/>
    <p:sldId id="275" r:id="rId10"/>
    <p:sldId id="274" r:id="rId11"/>
    <p:sldId id="273" r:id="rId12"/>
    <p:sldId id="277" r:id="rId13"/>
    <p:sldId id="278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637" autoAdjust="0"/>
  </p:normalViewPr>
  <p:slideViewPr>
    <p:cSldViewPr snapToGrid="0">
      <p:cViewPr>
        <p:scale>
          <a:sx n="66" d="100"/>
          <a:sy n="66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66A4-ABC3-4C44-A698-86811F34C74C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4E6F-C347-4F2C-9B55-B862DB7582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52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71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43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Accepteert antwoorden ook al is er geen </a:t>
            </a:r>
            <a:r>
              <a:rPr lang="nl-NL" dirty="0" err="1"/>
              <a:t>request</a:t>
            </a:r>
            <a:r>
              <a:rPr lang="nl-NL" dirty="0"/>
              <a:t> tot ARP gestuurd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068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Pakket filters in firewall</a:t>
            </a:r>
          </a:p>
          <a:p>
            <a:r>
              <a:rPr lang="nl-NL" dirty="0"/>
              <a:t>Arp scanner Detecteert duplicaten in </a:t>
            </a:r>
            <a:r>
              <a:rPr lang="nl-NL" dirty="0" err="1"/>
              <a:t>mac</a:t>
            </a:r>
            <a:r>
              <a:rPr lang="nl-NL" dirty="0"/>
              <a:t> adressen.</a:t>
            </a:r>
          </a:p>
          <a:p>
            <a:r>
              <a:rPr lang="nl-NL" dirty="0"/>
              <a:t>Wat is de fout in dit netwerk?</a:t>
            </a:r>
          </a:p>
          <a:p>
            <a:r>
              <a:rPr lang="nl-NL" dirty="0"/>
              <a:t>Zelfde </a:t>
            </a:r>
            <a:r>
              <a:rPr lang="nl-NL" dirty="0" err="1"/>
              <a:t>mac</a:t>
            </a:r>
            <a:r>
              <a:rPr lang="nl-NL" dirty="0"/>
              <a:t> adressen.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031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664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22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48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54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97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18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Eerst hacker PC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31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ARP = </a:t>
            </a:r>
            <a:r>
              <a:rPr lang="nl-NL" dirty="0" err="1"/>
              <a:t>Adress</a:t>
            </a:r>
            <a:r>
              <a:rPr lang="nl-NL" dirty="0"/>
              <a:t> </a:t>
            </a:r>
            <a:r>
              <a:rPr lang="nl-NL" dirty="0" err="1"/>
              <a:t>Resolution</a:t>
            </a:r>
            <a:r>
              <a:rPr lang="nl-NL" dirty="0"/>
              <a:t> Protocol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348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06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7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6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12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0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56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03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72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3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8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9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3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8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0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0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0C58C-007D-453E-BDD8-6C2CB8665497}" type="datetimeFigureOut">
              <a:rPr lang="nl-NL" smtClean="0"/>
              <a:t>14-5-2019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2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Geintegreerde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95000"/>
                  </a:schemeClr>
                </a:solidFill>
              </a:rPr>
              <a:t>Sebastiaan Sillis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AF8AE7-92A9-4B5F-939E-4AE6FAF89A6F}"/>
              </a:ext>
            </a:extLst>
          </p:cNvPr>
          <p:cNvSpPr/>
          <p:nvPr/>
        </p:nvSpPr>
        <p:spPr>
          <a:xfrm rot="5400000">
            <a:off x="-837661" y="1122403"/>
            <a:ext cx="2037348" cy="36203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Studentenbedrijf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AF84BD-D140-4EA2-B6B7-26BF6CD18967}"/>
              </a:ext>
            </a:extLst>
          </p:cNvPr>
          <p:cNvSpPr/>
          <p:nvPr/>
        </p:nvSpPr>
        <p:spPr>
          <a:xfrm rot="5400000">
            <a:off x="-831226" y="3342650"/>
            <a:ext cx="2024476" cy="36203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Led kubus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B0A785A-CA0E-4129-9830-950A071BA82F}"/>
              </a:ext>
            </a:extLst>
          </p:cNvPr>
          <p:cNvSpPr/>
          <p:nvPr/>
        </p:nvSpPr>
        <p:spPr>
          <a:xfrm rot="5400000">
            <a:off x="-831226" y="5556461"/>
            <a:ext cx="2024476" cy="3620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11399127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 </a:t>
            </a:r>
            <a:r>
              <a:rPr lang="nl-NL" sz="1800" dirty="0" err="1"/>
              <a:t>Spoofing</a:t>
            </a:r>
            <a:endParaRPr lang="nl-NL" sz="1800" dirty="0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693185" y="1174800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>
                  <a:solidFill>
                    <a:srgbClr val="FF0000"/>
                  </a:solidFill>
                </a:rPr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3417" y="2174286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18F3C64D-A28E-420D-AF14-0FCA32378C1C}"/>
              </a:ext>
            </a:extLst>
          </p:cNvPr>
          <p:cNvSpPr/>
          <p:nvPr/>
        </p:nvSpPr>
        <p:spPr>
          <a:xfrm>
            <a:off x="4098876" y="2174286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68E98539-0C13-47FC-984D-9CB49D9B6EEF}"/>
              </a:ext>
            </a:extLst>
          </p:cNvPr>
          <p:cNvSpPr/>
          <p:nvPr/>
        </p:nvSpPr>
        <p:spPr>
          <a:xfrm rot="10800000">
            <a:off x="4098876" y="2499575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613042 w 2897312"/>
              <a:gd name="connsiteY1" fmla="*/ 297951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095927" y="452063"/>
                  <a:pt x="1613042" y="297951"/>
                </a:cubicBezTo>
                <a:cubicBezTo>
                  <a:pt x="1130157" y="143839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7B74615-70DA-4A07-9FE4-22D7EB832CDC}"/>
              </a:ext>
            </a:extLst>
          </p:cNvPr>
          <p:cNvSpPr/>
          <p:nvPr/>
        </p:nvSpPr>
        <p:spPr>
          <a:xfrm rot="19292124" flipV="1">
            <a:off x="2163366" y="2950808"/>
            <a:ext cx="1619079" cy="1570768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869193 w 2897312"/>
              <a:gd name="connsiteY1" fmla="*/ 353534 h 924674"/>
              <a:gd name="connsiteX2" fmla="*/ 0 w 2897312"/>
              <a:gd name="connsiteY2" fmla="*/ 0 h 924674"/>
              <a:gd name="connsiteX0" fmla="*/ 2727468 w 2727468"/>
              <a:gd name="connsiteY0" fmla="*/ 881270 h 881270"/>
              <a:gd name="connsiteX1" fmla="*/ 1699349 w 2727468"/>
              <a:gd name="connsiteY1" fmla="*/ 310130 h 881270"/>
              <a:gd name="connsiteX2" fmla="*/ 0 w 2727468"/>
              <a:gd name="connsiteY2" fmla="*/ 0 h 88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468" h="881270">
                <a:moveTo>
                  <a:pt x="2727468" y="881270"/>
                </a:moveTo>
                <a:cubicBezTo>
                  <a:pt x="2342187" y="588456"/>
                  <a:pt x="2153927" y="457008"/>
                  <a:pt x="1699349" y="310130"/>
                </a:cubicBezTo>
                <a:cubicBezTo>
                  <a:pt x="1244771" y="163252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7175844-C59F-45C6-A1AF-4CB47336CCFE}"/>
              </a:ext>
            </a:extLst>
          </p:cNvPr>
          <p:cNvSpPr txBox="1"/>
          <p:nvPr/>
        </p:nvSpPr>
        <p:spPr>
          <a:xfrm rot="1216658">
            <a:off x="4664254" y="3117271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6B27B67-3C7E-43B0-9867-49C38FC1DA6D}"/>
              </a:ext>
            </a:extLst>
          </p:cNvPr>
          <p:cNvSpPr txBox="1"/>
          <p:nvPr/>
        </p:nvSpPr>
        <p:spPr>
          <a:xfrm rot="5400000">
            <a:off x="1005506" y="3723824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A830D31-1DA9-46E4-BEA0-02FD1E9E2A3F}"/>
              </a:ext>
            </a:extLst>
          </p:cNvPr>
          <p:cNvSpPr txBox="1"/>
          <p:nvPr/>
        </p:nvSpPr>
        <p:spPr>
          <a:xfrm rot="5400000">
            <a:off x="2680548" y="3635468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951EFBEE-2BCB-484A-B32D-3EEED844577C}"/>
              </a:ext>
            </a:extLst>
          </p:cNvPr>
          <p:cNvSpPr txBox="1"/>
          <p:nvPr/>
        </p:nvSpPr>
        <p:spPr>
          <a:xfrm rot="1002512">
            <a:off x="5108365" y="2035410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08760AC4-088A-49DC-8DB8-684C27E24F0D}"/>
              </a:ext>
            </a:extLst>
          </p:cNvPr>
          <p:cNvSpPr/>
          <p:nvPr/>
        </p:nvSpPr>
        <p:spPr>
          <a:xfrm>
            <a:off x="2020099" y="2609636"/>
            <a:ext cx="342957" cy="2188395"/>
          </a:xfrm>
          <a:custGeom>
            <a:avLst/>
            <a:gdLst>
              <a:gd name="connsiteX0" fmla="*/ 188845 w 342957"/>
              <a:gd name="connsiteY0" fmla="*/ 2188395 h 2188395"/>
              <a:gd name="connsiteX1" fmla="*/ 3910 w 342957"/>
              <a:gd name="connsiteY1" fmla="*/ 1047964 h 2188395"/>
              <a:gd name="connsiteX2" fmla="*/ 342957 w 342957"/>
              <a:gd name="connsiteY2" fmla="*/ 0 h 218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57" h="2188395">
                <a:moveTo>
                  <a:pt x="188845" y="2188395"/>
                </a:moveTo>
                <a:cubicBezTo>
                  <a:pt x="83535" y="1800545"/>
                  <a:pt x="-21775" y="1412696"/>
                  <a:pt x="3910" y="1047964"/>
                </a:cubicBezTo>
                <a:cubicBezTo>
                  <a:pt x="29595" y="683232"/>
                  <a:pt x="277887" y="195209"/>
                  <a:pt x="342957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428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6" grpId="0" animBg="1"/>
      <p:bldP spid="28" grpId="0" animBg="1"/>
      <p:bldP spid="31" grpId="0" animBg="1"/>
      <p:bldP spid="27" grpId="0"/>
      <p:bldP spid="33" grpId="0"/>
      <p:bldP spid="34" grpId="0"/>
      <p:bldP spid="35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Hoe mogelijk?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238328B-2ABB-4A5B-86DC-927847EC3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587" y="1853248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Accepteert antwoorden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Geen verificatie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B988CB7-1A28-4363-9C7B-5EF0FBC99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5" b="89941" l="9066" r="89957">
                        <a14:foregroundMark x1="18295" y1="44970" x2="18947" y2="37870"/>
                        <a14:foregroundMark x1="18947" y1="37870" x2="21498" y2="32692"/>
                        <a14:foregroundMark x1="17970" y1="42973" x2="11238" y2="63092"/>
                        <a14:foregroundMark x1="11238" y1="63092" x2="9066" y2="73225"/>
                        <a14:foregroundMark x1="24213" y1="50222" x2="23887" y2="46302"/>
                        <a14:foregroundMark x1="23561" y1="43417" x2="23561" y2="43417"/>
                        <a14:foregroundMark x1="23453" y1="42382" x2="23453" y2="42382"/>
                        <a14:foregroundMark x1="59175" y1="71893" x2="50163" y2="55399"/>
                        <a14:foregroundMark x1="68675" y1="72337" x2="67861" y2="64719"/>
                        <a14:foregroundMark x1="67861" y1="64719" x2="69218" y2="54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133" y="-240254"/>
            <a:ext cx="5387525" cy="39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Mogelijke Beveiligingen 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997AB228-6AA7-4A48-A628-280E3B52893E}"/>
              </a:ext>
            </a:extLst>
          </p:cNvPr>
          <p:cNvSpPr txBox="1">
            <a:spLocks/>
          </p:cNvSpPr>
          <p:nvPr/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Pakket filters</a:t>
            </a:r>
          </a:p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Anti-ARP scanner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2D4648A-2F75-4393-8818-A91C64D9C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" t="4454" r="37429" b="3129"/>
          <a:stretch/>
        </p:blipFill>
        <p:spPr>
          <a:xfrm>
            <a:off x="6134100" y="2732926"/>
            <a:ext cx="5607241" cy="170551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227B59F-DC55-4A45-A4E7-6D6CD73C8F8B}"/>
              </a:ext>
            </a:extLst>
          </p:cNvPr>
          <p:cNvSpPr/>
          <p:nvPr/>
        </p:nvSpPr>
        <p:spPr>
          <a:xfrm>
            <a:off x="8322067" y="3465977"/>
            <a:ext cx="2054832" cy="277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EAF4053-8B32-44F9-81A4-AD2EE52C872F}"/>
              </a:ext>
            </a:extLst>
          </p:cNvPr>
          <p:cNvSpPr/>
          <p:nvPr/>
        </p:nvSpPr>
        <p:spPr>
          <a:xfrm>
            <a:off x="8322067" y="3958120"/>
            <a:ext cx="2054832" cy="277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BEED81E-5DBE-4ABD-A45C-6B6CED794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0733"/>
            <a:ext cx="5404104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6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Testopzetting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095790" y="2546833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3691" y="2380387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2B790DCE-BFBD-4A0B-B79F-F0A9A9EA767E}"/>
              </a:ext>
            </a:extLst>
          </p:cNvPr>
          <p:cNvSpPr/>
          <p:nvPr/>
        </p:nvSpPr>
        <p:spPr>
          <a:xfrm>
            <a:off x="503434" y="2380386"/>
            <a:ext cx="6308332" cy="41642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41C818F-5FA6-4288-82D0-C753615887EF}"/>
              </a:ext>
            </a:extLst>
          </p:cNvPr>
          <p:cNvSpPr txBox="1"/>
          <p:nvPr/>
        </p:nvSpPr>
        <p:spPr>
          <a:xfrm>
            <a:off x="6952626" y="3953117"/>
            <a:ext cx="2367985" cy="92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20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nl-NL" sz="3200" dirty="0" err="1">
                <a:latin typeface="+mj-lt"/>
                <a:ea typeface="+mj-ea"/>
                <a:cs typeface="+mj-cs"/>
              </a:rPr>
              <a:t>Virtualbox</a:t>
            </a:r>
            <a:endParaRPr lang="nl-NL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DF4D18C-1BE9-4C0A-913F-F211DEDFBF3B}"/>
              </a:ext>
            </a:extLst>
          </p:cNvPr>
          <p:cNvSpPr txBox="1"/>
          <p:nvPr/>
        </p:nvSpPr>
        <p:spPr>
          <a:xfrm>
            <a:off x="3143843" y="2536012"/>
            <a:ext cx="368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Kali machine links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8FA9A06-DE95-4B65-8EB2-ADF6F897E8D5}"/>
              </a:ext>
            </a:extLst>
          </p:cNvPr>
          <p:cNvSpPr/>
          <p:nvPr/>
        </p:nvSpPr>
        <p:spPr>
          <a:xfrm>
            <a:off x="3290326" y="5415541"/>
            <a:ext cx="3278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/>
              <a:t>Windows rechts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6E7DA386-84A0-4D18-8933-679C725E3891}"/>
              </a:ext>
            </a:extLst>
          </p:cNvPr>
          <p:cNvCxnSpPr>
            <a:cxnSpLocks/>
          </p:cNvCxnSpPr>
          <p:nvPr/>
        </p:nvCxnSpPr>
        <p:spPr>
          <a:xfrm flipV="1">
            <a:off x="3290326" y="3861377"/>
            <a:ext cx="3932670" cy="13578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7F97FF23-E916-4B83-81BE-B8B1F99BF0B3}"/>
              </a:ext>
            </a:extLst>
          </p:cNvPr>
          <p:cNvCxnSpPr>
            <a:cxnSpLocks/>
          </p:cNvCxnSpPr>
          <p:nvPr/>
        </p:nvCxnSpPr>
        <p:spPr>
          <a:xfrm>
            <a:off x="3365619" y="3396980"/>
            <a:ext cx="3857377" cy="11475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8E9B7469-EA13-470A-9717-F184207EE0B5}"/>
              </a:ext>
            </a:extLst>
          </p:cNvPr>
          <p:cNvSpPr txBox="1"/>
          <p:nvPr/>
        </p:nvSpPr>
        <p:spPr>
          <a:xfrm>
            <a:off x="503434" y="1776415"/>
            <a:ext cx="368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rgbClr val="FFC000"/>
                </a:solidFill>
              </a:rPr>
              <a:t>Gesimuleerd</a:t>
            </a:r>
          </a:p>
        </p:txBody>
      </p:sp>
    </p:spTree>
    <p:extLst>
      <p:ext uri="{BB962C8B-B14F-4D97-AF65-F5344CB8AC3E}">
        <p14:creationId xmlns:p14="http://schemas.microsoft.com/office/powerpoint/2010/main" val="344150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endParaRPr lang="nl-NL" sz="1800" dirty="0"/>
          </a:p>
        </p:txBody>
      </p:sp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D69F5D8B-3D8B-4D52-A157-DB10BAC75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8" r="10333"/>
          <a:stretch/>
        </p:blipFill>
        <p:spPr>
          <a:xfrm>
            <a:off x="6947792" y="2390667"/>
            <a:ext cx="3669723" cy="2941253"/>
          </a:xfrm>
          <a:prstGeom prst="rect">
            <a:avLst/>
          </a:prstGeom>
        </p:spPr>
      </p:pic>
      <p:pic>
        <p:nvPicPr>
          <p:cNvPr id="1026" name="Picture 2" descr="Decathlon 19-20 okt '16 (hoger) - Vlaamse Jonge Ondernemingen">
            <a:extLst>
              <a:ext uri="{FF2B5EF4-FFF2-40B4-BE49-F238E27FC236}">
                <a16:creationId xmlns:a16="http://schemas.microsoft.com/office/drawing/2014/main" id="{B5D06B54-5396-489B-B4B7-8F652131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" y="2793241"/>
            <a:ext cx="3963218" cy="213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AE114414-50BF-46FE-BDB6-4FA0B19C835B}"/>
              </a:ext>
            </a:extLst>
          </p:cNvPr>
          <p:cNvSpPr/>
          <p:nvPr/>
        </p:nvSpPr>
        <p:spPr>
          <a:xfrm rot="5400000">
            <a:off x="-837661" y="1122403"/>
            <a:ext cx="2037348" cy="36203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572760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Voorbereiding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Uniek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Verificatie bij router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Basis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86:83:BA:82:D7:63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5F347BA-0DCD-4CD6-9504-4CA1585F651A}"/>
              </a:ext>
            </a:extLst>
          </p:cNvPr>
          <p:cNvSpPr/>
          <p:nvPr/>
        </p:nvSpPr>
        <p:spPr>
          <a:xfrm rot="5400000">
            <a:off x="-837661" y="1122403"/>
            <a:ext cx="2037348" cy="36203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1493470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Opstart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Uniek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Verificatie bij router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Basis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86:83:BA:82:D7:63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5F347BA-0DCD-4CD6-9504-4CA1585F651A}"/>
              </a:ext>
            </a:extLst>
          </p:cNvPr>
          <p:cNvSpPr/>
          <p:nvPr/>
        </p:nvSpPr>
        <p:spPr>
          <a:xfrm rot="5400000">
            <a:off x="-837661" y="1122403"/>
            <a:ext cx="2037348" cy="36203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039199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Opstart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Uniek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Verificatie bij router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Basis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86:83:BA:82:D7:63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5F347BA-0DCD-4CD6-9504-4CA1585F651A}"/>
              </a:ext>
            </a:extLst>
          </p:cNvPr>
          <p:cNvSpPr/>
          <p:nvPr/>
        </p:nvSpPr>
        <p:spPr>
          <a:xfrm rot="5400000">
            <a:off x="-837661" y="1122403"/>
            <a:ext cx="2037348" cy="36203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44289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Voorbereidend : Router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Link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“Baas”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929718" y="2056093"/>
            <a:ext cx="5262282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192.168.1.1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IP omzetting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26D41CC-9D93-4A8A-947C-F026F60074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b="9545"/>
          <a:stretch/>
        </p:blipFill>
        <p:spPr>
          <a:xfrm>
            <a:off x="5876818" y="601662"/>
            <a:ext cx="3684041" cy="2499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526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Normale informatiestroom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693185" y="1174800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3417" y="2174286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18F3C64D-A28E-420D-AF14-0FCA32378C1C}"/>
              </a:ext>
            </a:extLst>
          </p:cNvPr>
          <p:cNvSpPr/>
          <p:nvPr/>
        </p:nvSpPr>
        <p:spPr>
          <a:xfrm>
            <a:off x="4098876" y="2174286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68E98539-0C13-47FC-984D-9CB49D9B6EEF}"/>
              </a:ext>
            </a:extLst>
          </p:cNvPr>
          <p:cNvSpPr/>
          <p:nvPr/>
        </p:nvSpPr>
        <p:spPr>
          <a:xfrm rot="10800000">
            <a:off x="4098876" y="2499575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613042 w 2897312"/>
              <a:gd name="connsiteY1" fmla="*/ 297951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095927" y="452063"/>
                  <a:pt x="1613042" y="297951"/>
                </a:cubicBezTo>
                <a:cubicBezTo>
                  <a:pt x="1130157" y="143839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68F17338-4FE8-46E6-874E-71067C4EC5B2}"/>
              </a:ext>
            </a:extLst>
          </p:cNvPr>
          <p:cNvSpPr/>
          <p:nvPr/>
        </p:nvSpPr>
        <p:spPr>
          <a:xfrm rot="8360015">
            <a:off x="3368320" y="4631677"/>
            <a:ext cx="3974427" cy="1075872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7B74615-70DA-4A07-9FE4-22D7EB832CDC}"/>
              </a:ext>
            </a:extLst>
          </p:cNvPr>
          <p:cNvSpPr/>
          <p:nvPr/>
        </p:nvSpPr>
        <p:spPr>
          <a:xfrm rot="19292124">
            <a:off x="3118388" y="4272281"/>
            <a:ext cx="3974427" cy="1075872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7175844-C59F-45C6-A1AF-4CB47336CCFE}"/>
              </a:ext>
            </a:extLst>
          </p:cNvPr>
          <p:cNvSpPr txBox="1"/>
          <p:nvPr/>
        </p:nvSpPr>
        <p:spPr>
          <a:xfrm rot="954576">
            <a:off x="4738797" y="3108038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6B27B67-3C7E-43B0-9867-49C38FC1DA6D}"/>
              </a:ext>
            </a:extLst>
          </p:cNvPr>
          <p:cNvSpPr txBox="1"/>
          <p:nvPr/>
        </p:nvSpPr>
        <p:spPr>
          <a:xfrm rot="19923465">
            <a:off x="4957552" y="5337405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A830D31-1DA9-46E4-BEA0-02FD1E9E2A3F}"/>
              </a:ext>
            </a:extLst>
          </p:cNvPr>
          <p:cNvSpPr txBox="1"/>
          <p:nvPr/>
        </p:nvSpPr>
        <p:spPr>
          <a:xfrm rot="19740751">
            <a:off x="4101422" y="4068513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951EFBEE-2BCB-484A-B32D-3EEED844577C}"/>
              </a:ext>
            </a:extLst>
          </p:cNvPr>
          <p:cNvSpPr txBox="1"/>
          <p:nvPr/>
        </p:nvSpPr>
        <p:spPr>
          <a:xfrm rot="1002512">
            <a:off x="5135121" y="2058927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</p:spTree>
    <p:extLst>
      <p:ext uri="{BB962C8B-B14F-4D97-AF65-F5344CB8AC3E}">
        <p14:creationId xmlns:p14="http://schemas.microsoft.com/office/powerpoint/2010/main" val="3425251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6" grpId="0" animBg="1"/>
      <p:bldP spid="28" grpId="0" animBg="1"/>
      <p:bldP spid="30" grpId="0" animBg="1"/>
      <p:bldP spid="31" grpId="0" animBg="1"/>
      <p:bldP spid="27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AD5C7D6-49CF-4405-A937-E8DEE996C2BF}"/>
              </a:ext>
            </a:extLst>
          </p:cNvPr>
          <p:cNvGrpSpPr/>
          <p:nvPr/>
        </p:nvGrpSpPr>
        <p:grpSpPr>
          <a:xfrm>
            <a:off x="1147056" y="1078660"/>
            <a:ext cx="2251836" cy="1400530"/>
            <a:chOff x="2667000" y="1143000"/>
            <a:chExt cx="6858000" cy="4572000"/>
          </a:xfrm>
        </p:grpSpPr>
        <p:pic>
          <p:nvPicPr>
            <p:cNvPr id="11" name="Picture 2" descr="Afbeeldingsresultaat voor computer razerblade">
              <a:extLst>
                <a:ext uri="{FF2B5EF4-FFF2-40B4-BE49-F238E27FC236}">
                  <a16:creationId xmlns:a16="http://schemas.microsoft.com/office/drawing/2014/main" id="{80D1997E-D198-47A4-AAF9-77BF94B6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4092E85-DE01-4CCE-B1C8-980B2976CCF6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4A33966-82D2-462D-A40F-1A06A747A281}"/>
              </a:ext>
            </a:extLst>
          </p:cNvPr>
          <p:cNvGrpSpPr/>
          <p:nvPr/>
        </p:nvGrpSpPr>
        <p:grpSpPr>
          <a:xfrm>
            <a:off x="1002303" y="4982869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7F8FB06A-32BD-4D1C-B7B1-7B881032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48E03DAC-848E-4F8F-997E-BD5D6E2735B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43393C3-365B-4B72-92EE-4C66FE9F3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1500" y="912214"/>
            <a:ext cx="1875652" cy="1733422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9B0015D3-C1D8-40D1-8FB1-C140277AE6A2}"/>
              </a:ext>
            </a:extLst>
          </p:cNvPr>
          <p:cNvGrpSpPr/>
          <p:nvPr/>
        </p:nvGrpSpPr>
        <p:grpSpPr>
          <a:xfrm>
            <a:off x="4685689" y="4962692"/>
            <a:ext cx="2559333" cy="1233836"/>
            <a:chOff x="5546977" y="2557328"/>
            <a:chExt cx="3463459" cy="1877195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CF38D703-5911-4D2E-BF5C-58A9F4D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E651628-2147-4C63-879F-19CF1267FCF5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CE4BE184-74ED-4C81-A527-31C7033C01F7}"/>
              </a:ext>
            </a:extLst>
          </p:cNvPr>
          <p:cNvGrpSpPr/>
          <p:nvPr/>
        </p:nvGrpSpPr>
        <p:grpSpPr>
          <a:xfrm>
            <a:off x="7910062" y="3595447"/>
            <a:ext cx="2559333" cy="1233836"/>
            <a:chOff x="5546977" y="2557328"/>
            <a:chExt cx="3463459" cy="1877195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E86CD1C4-28F2-43AC-9058-BE3E94B0F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E414DB-760C-4458-9988-2388AF50B11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sp>
        <p:nvSpPr>
          <p:cNvPr id="9" name="Tekstballon: ovaal 8">
            <a:extLst>
              <a:ext uri="{FF2B5EF4-FFF2-40B4-BE49-F238E27FC236}">
                <a16:creationId xmlns:a16="http://schemas.microsoft.com/office/drawing/2014/main" id="{00ADE8BB-7875-4117-8909-F737780D9A03}"/>
              </a:ext>
            </a:extLst>
          </p:cNvPr>
          <p:cNvSpPr/>
          <p:nvPr/>
        </p:nvSpPr>
        <p:spPr>
          <a:xfrm rot="20304439">
            <a:off x="2703424" y="2377761"/>
            <a:ext cx="3157028" cy="785026"/>
          </a:xfrm>
          <a:prstGeom prst="wedgeEllipseCallout">
            <a:avLst>
              <a:gd name="adj1" fmla="val -27219"/>
              <a:gd name="adj2" fmla="val -96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i="1" dirty="0">
                <a:solidFill>
                  <a:srgbClr val="00B0F0"/>
                </a:solidFill>
              </a:rPr>
              <a:t>Wie heeft 192.168.1.4 ? 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4D23E9E6-0716-4D1A-86CD-73CAF54EE1DC}"/>
              </a:ext>
            </a:extLst>
          </p:cNvPr>
          <p:cNvSpPr txBox="1"/>
          <p:nvPr/>
        </p:nvSpPr>
        <p:spPr>
          <a:xfrm>
            <a:off x="4833134" y="6148553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192.168.1.4</a:t>
            </a:r>
          </a:p>
          <a:p>
            <a:r>
              <a:rPr lang="nl-NL" dirty="0"/>
              <a:t>MAC: 86:83:BA:82:D7:63</a:t>
            </a:r>
          </a:p>
          <a:p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E8D21CA-843E-426F-BEB2-488AC48BE94F}"/>
              </a:ext>
            </a:extLst>
          </p:cNvPr>
          <p:cNvSpPr txBox="1"/>
          <p:nvPr/>
        </p:nvSpPr>
        <p:spPr>
          <a:xfrm>
            <a:off x="865597" y="6216705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192.168.1.3</a:t>
            </a:r>
          </a:p>
          <a:p>
            <a:r>
              <a:rPr lang="nl-NL" dirty="0"/>
              <a:t>MAC: 86:43:BA:32:D7:65</a:t>
            </a:r>
          </a:p>
          <a:p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D3BB090-13AA-4AA8-896C-D3F834C814D9}"/>
              </a:ext>
            </a:extLst>
          </p:cNvPr>
          <p:cNvSpPr txBox="1"/>
          <p:nvPr/>
        </p:nvSpPr>
        <p:spPr>
          <a:xfrm>
            <a:off x="8057507" y="4721324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192.168.1.2</a:t>
            </a:r>
          </a:p>
          <a:p>
            <a:r>
              <a:rPr lang="nl-NL" dirty="0"/>
              <a:t>MAC: 86:83:BA:82:D7:FF</a:t>
            </a:r>
          </a:p>
          <a:p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DAD208D-F82F-4CE6-BFE2-75D02B8B7F6C}"/>
              </a:ext>
            </a:extLst>
          </p:cNvPr>
          <p:cNvSpPr txBox="1"/>
          <p:nvPr/>
        </p:nvSpPr>
        <p:spPr>
          <a:xfrm>
            <a:off x="8766424" y="2658876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192.168.1.1</a:t>
            </a:r>
          </a:p>
          <a:p>
            <a:r>
              <a:rPr lang="nl-NL" dirty="0"/>
              <a:t>MAC: 86:83:FF:82:D7:86</a:t>
            </a:r>
          </a:p>
          <a:p>
            <a:endParaRPr lang="nl-NL" dirty="0"/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7D36DF66-A530-48DA-A81D-FA9B4B5907E2}"/>
              </a:ext>
            </a:extLst>
          </p:cNvPr>
          <p:cNvCxnSpPr>
            <a:cxnSpLocks/>
          </p:cNvCxnSpPr>
          <p:nvPr/>
        </p:nvCxnSpPr>
        <p:spPr>
          <a:xfrm flipH="1">
            <a:off x="2281971" y="3429000"/>
            <a:ext cx="680998" cy="1292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7712EB5F-1C38-4DA3-88E3-15AE0D94E29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426385" y="3135242"/>
            <a:ext cx="1060015" cy="1488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57909EFF-CA69-44E0-A959-120181DD82BE}"/>
              </a:ext>
            </a:extLst>
          </p:cNvPr>
          <p:cNvCxnSpPr>
            <a:cxnSpLocks/>
          </p:cNvCxnSpPr>
          <p:nvPr/>
        </p:nvCxnSpPr>
        <p:spPr>
          <a:xfrm>
            <a:off x="5515458" y="2438575"/>
            <a:ext cx="2542049" cy="1440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6C662CCE-4983-424D-AF93-32FAF6CB6D2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749677" y="2189372"/>
            <a:ext cx="2990155" cy="103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87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animBg="1"/>
      <p:bldP spid="23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AD5C7D6-49CF-4405-A937-E8DEE996C2BF}"/>
              </a:ext>
            </a:extLst>
          </p:cNvPr>
          <p:cNvGrpSpPr/>
          <p:nvPr/>
        </p:nvGrpSpPr>
        <p:grpSpPr>
          <a:xfrm>
            <a:off x="1147056" y="1078660"/>
            <a:ext cx="2251836" cy="1400530"/>
            <a:chOff x="2667000" y="1143000"/>
            <a:chExt cx="6858000" cy="4572000"/>
          </a:xfrm>
        </p:grpSpPr>
        <p:pic>
          <p:nvPicPr>
            <p:cNvPr id="11" name="Picture 2" descr="Afbeeldingsresultaat voor computer razerblade">
              <a:extLst>
                <a:ext uri="{FF2B5EF4-FFF2-40B4-BE49-F238E27FC236}">
                  <a16:creationId xmlns:a16="http://schemas.microsoft.com/office/drawing/2014/main" id="{80D1997E-D198-47A4-AAF9-77BF94B6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4092E85-DE01-4CCE-B1C8-980B2976CCF6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4A33966-82D2-462D-A40F-1A06A747A281}"/>
              </a:ext>
            </a:extLst>
          </p:cNvPr>
          <p:cNvGrpSpPr/>
          <p:nvPr/>
        </p:nvGrpSpPr>
        <p:grpSpPr>
          <a:xfrm>
            <a:off x="1002303" y="4982869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7F8FB06A-32BD-4D1C-B7B1-7B881032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48E03DAC-848E-4F8F-997E-BD5D6E2735B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43393C3-365B-4B72-92EE-4C66FE9F3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1500" y="912214"/>
            <a:ext cx="1875652" cy="1733422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9B0015D3-C1D8-40D1-8FB1-C140277AE6A2}"/>
              </a:ext>
            </a:extLst>
          </p:cNvPr>
          <p:cNvGrpSpPr/>
          <p:nvPr/>
        </p:nvGrpSpPr>
        <p:grpSpPr>
          <a:xfrm>
            <a:off x="4685689" y="4962692"/>
            <a:ext cx="2559333" cy="1233836"/>
            <a:chOff x="5546977" y="2557328"/>
            <a:chExt cx="3463459" cy="1877195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CF38D703-5911-4D2E-BF5C-58A9F4D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E651628-2147-4C63-879F-19CF1267FCF5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CE4BE184-74ED-4C81-A527-31C7033C01F7}"/>
              </a:ext>
            </a:extLst>
          </p:cNvPr>
          <p:cNvGrpSpPr/>
          <p:nvPr/>
        </p:nvGrpSpPr>
        <p:grpSpPr>
          <a:xfrm>
            <a:off x="7910062" y="3595447"/>
            <a:ext cx="2559333" cy="1233836"/>
            <a:chOff x="5546977" y="2557328"/>
            <a:chExt cx="3463459" cy="1877195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E86CD1C4-28F2-43AC-9058-BE3E94B0F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E414DB-760C-4458-9988-2388AF50B11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4D23E9E6-0716-4D1A-86CD-73CAF54EE1DC}"/>
              </a:ext>
            </a:extLst>
          </p:cNvPr>
          <p:cNvSpPr txBox="1"/>
          <p:nvPr/>
        </p:nvSpPr>
        <p:spPr>
          <a:xfrm>
            <a:off x="4833134" y="6148553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192.168.1.4</a:t>
            </a:r>
          </a:p>
          <a:p>
            <a:r>
              <a:rPr lang="nl-NL" dirty="0"/>
              <a:t>MAC: 86:83:BA:82:D7:63</a:t>
            </a:r>
          </a:p>
          <a:p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E8D21CA-843E-426F-BEB2-488AC48BE94F}"/>
              </a:ext>
            </a:extLst>
          </p:cNvPr>
          <p:cNvSpPr txBox="1"/>
          <p:nvPr/>
        </p:nvSpPr>
        <p:spPr>
          <a:xfrm>
            <a:off x="865597" y="6216705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192.168.1.3</a:t>
            </a:r>
          </a:p>
          <a:p>
            <a:r>
              <a:rPr lang="nl-NL" dirty="0"/>
              <a:t>MAC: 86:43:BA:32:D7:65</a:t>
            </a:r>
          </a:p>
          <a:p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D3BB090-13AA-4AA8-896C-D3F834C814D9}"/>
              </a:ext>
            </a:extLst>
          </p:cNvPr>
          <p:cNvSpPr txBox="1"/>
          <p:nvPr/>
        </p:nvSpPr>
        <p:spPr>
          <a:xfrm>
            <a:off x="8057507" y="4721324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192.168.1.2</a:t>
            </a:r>
          </a:p>
          <a:p>
            <a:r>
              <a:rPr lang="nl-NL" dirty="0"/>
              <a:t>MAC: 86:83:BA:82:D7:FF</a:t>
            </a:r>
          </a:p>
          <a:p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DAD208D-F82F-4CE6-BFE2-75D02B8B7F6C}"/>
              </a:ext>
            </a:extLst>
          </p:cNvPr>
          <p:cNvSpPr txBox="1"/>
          <p:nvPr/>
        </p:nvSpPr>
        <p:spPr>
          <a:xfrm>
            <a:off x="8766424" y="2658876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192.168.1.1</a:t>
            </a:r>
          </a:p>
          <a:p>
            <a:r>
              <a:rPr lang="nl-NL" dirty="0"/>
              <a:t>MAC: 86:83:FF:82:D7:86</a:t>
            </a:r>
          </a:p>
          <a:p>
            <a:endParaRPr lang="nl-NL" dirty="0"/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57909EFF-CA69-44E0-A959-120181DD82BE}"/>
              </a:ext>
            </a:extLst>
          </p:cNvPr>
          <p:cNvCxnSpPr>
            <a:cxnSpLocks/>
          </p:cNvCxnSpPr>
          <p:nvPr/>
        </p:nvCxnSpPr>
        <p:spPr>
          <a:xfrm flipH="1" flipV="1">
            <a:off x="2909380" y="2526440"/>
            <a:ext cx="2772229" cy="2194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68EA3BCC-0DCD-442B-90FE-98E092FA1D77}"/>
              </a:ext>
            </a:extLst>
          </p:cNvPr>
          <p:cNvSpPr/>
          <p:nvPr/>
        </p:nvSpPr>
        <p:spPr>
          <a:xfrm rot="1938518">
            <a:off x="3126241" y="2201989"/>
            <a:ext cx="3770945" cy="1412179"/>
          </a:xfrm>
          <a:prstGeom prst="wedgeEllipseCallout">
            <a:avLst>
              <a:gd name="adj1" fmla="val 51339"/>
              <a:gd name="adj2" fmla="val 78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b="1" i="1" dirty="0">
                <a:solidFill>
                  <a:srgbClr val="00B0F0"/>
                </a:solidFill>
              </a:rPr>
              <a:t>Ik ben 192.168.1.4</a:t>
            </a:r>
          </a:p>
          <a:p>
            <a:pPr algn="ctr"/>
            <a:r>
              <a:rPr lang="nl-NL" sz="1400" b="1" i="1" dirty="0">
                <a:solidFill>
                  <a:srgbClr val="00B0F0"/>
                </a:solidFill>
              </a:rPr>
              <a:t>Met MAC: 86:83:BA:82:D7:63</a:t>
            </a:r>
          </a:p>
        </p:txBody>
      </p:sp>
    </p:spTree>
    <p:extLst>
      <p:ext uri="{BB962C8B-B14F-4D97-AF65-F5344CB8AC3E}">
        <p14:creationId xmlns:p14="http://schemas.microsoft.com/office/powerpoint/2010/main" val="2965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867</TotalTime>
  <Words>286</Words>
  <Application>Microsoft Office PowerPoint</Application>
  <PresentationFormat>Breedbeeld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Geintegreerde proef</vt:lpstr>
      <vt:lpstr>ITissues</vt:lpstr>
      <vt:lpstr>Itissues: Voorbereiding</vt:lpstr>
      <vt:lpstr>Itissues: Opstart</vt:lpstr>
      <vt:lpstr>Itissues: Opstart</vt:lpstr>
      <vt:lpstr>Voorbereidend : Router</vt:lpstr>
      <vt:lpstr>Normale informatiestroom</vt:lpstr>
      <vt:lpstr>ARP</vt:lpstr>
      <vt:lpstr>ARP</vt:lpstr>
      <vt:lpstr>Arp Spoofing</vt:lpstr>
      <vt:lpstr>Hoe mogelijk?</vt:lpstr>
      <vt:lpstr>Mogelijke Beveiligingen </vt:lpstr>
      <vt:lpstr>Testopzetting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GPU</dc:title>
  <dc:creator>Installator</dc:creator>
  <cp:lastModifiedBy>3ncrypt 404</cp:lastModifiedBy>
  <cp:revision>60</cp:revision>
  <dcterms:created xsi:type="dcterms:W3CDTF">2018-03-26T13:48:51Z</dcterms:created>
  <dcterms:modified xsi:type="dcterms:W3CDTF">2019-05-14T11:07:23Z</dcterms:modified>
</cp:coreProperties>
</file>