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6" r:id="rId15"/>
    <p:sldId id="290" r:id="rId16"/>
    <p:sldId id="289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SPI= </a:t>
            </a:r>
            <a:r>
              <a:rPr lang="nl-NL" dirty="0" err="1"/>
              <a:t>Serial</a:t>
            </a:r>
            <a:r>
              <a:rPr lang="nl-NL" dirty="0"/>
              <a:t> Port Interface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50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46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ECB3B9-6F2A-4637-AA05-4A033F1D5EB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4068"/>
            <a:ext cx="5756910" cy="546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C++ /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SPI Protocol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DC6860B-E319-4D75-B811-50B31A5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7" y="0"/>
            <a:ext cx="41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7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Conceptueel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AC5246A-02CD-4537-BC58-D4F0BDBD4AF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Seriële communicatie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Tijdsgebrek</a:t>
            </a:r>
          </a:p>
        </p:txBody>
      </p:sp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Marktleider Europa</a:t>
            </a:r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64" y="3032126"/>
            <a:ext cx="4657379" cy="27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Afdeling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Testing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Controle updates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188D5A-6E6B-418C-97CE-9E3554ED44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698" y="1513003"/>
            <a:ext cx="6162675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Taken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Testkaarten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Project De Sprankel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4" name="Picture 2" descr="Maestro (betaalkaart) - Wikipedia">
            <a:extLst>
              <a:ext uri="{FF2B5EF4-FFF2-40B4-BE49-F238E27FC236}">
                <a16:creationId xmlns:a16="http://schemas.microsoft.com/office/drawing/2014/main" id="{8ACB59CF-80E4-4F3F-825F-27F2B9F9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7" y="1853248"/>
            <a:ext cx="5329959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0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Mooie feedback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Frans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2050" name="Picture 2" descr="https://lh3.googleusercontent.com/2NUGzKYmaH5JsgQF8rXtW2Euu86Yal3eGaeF2O5oP2tNkC6eJGo1AsQ5-3YxnNRbKmS5TbRqJgXI9XWSgzAm25nal0ZESooUvp8ox3OL2dRMFoESuybbhMaitBDmZRRKil9XOlCBb9m7ARiUZjjZr3V-5G8Lm20UoERBwd6A_-HrrXdxsQtCaSjs0ucYoUp_vx6-k8ypm3KE7pEbHxFzHcV3Yatt2oExWfnoeI4xXhzySsjfBj4BUb5o9ImaGkNkXDl6rrlCZFcpUstnePZlzaFMR1TV4bdwPkUJhlWiBw7drABtIs38vVnBTW41LRJ6E3kjMrZ3qcfw56nH1jJ3mKjrIQf9iQez_oduBQgdX9PJ0nKrfF26H3zc2G6CCwyyZg-Kvrpz2fiDDUrwMUNyv0TiCEVKLnHJ02eacGzSwpJhzSFoyC7iXAxgaSo5AlPcbtEB8ZJXIdmcnVebXFwCT2b2BUpVjSUXIQ0iPlVBe62I9acJs1HNl4XksDMGD0qINcfkYdIbK0c3gpQsZDaKLuvDzgec7_zSLG8W5Ses37AaLX0LTzfJU-b4uysxJybOjsAjidgCaMmQbr_6-DUYUSnb9BFbdHN54ScBO_3dJ3G1Z_-vhROwM9pfWYdIXDXNPX6nVLoR92yDX17FlnRCJqTT8J4UMS4=w847-h635-no">
            <a:extLst>
              <a:ext uri="{FF2B5EF4-FFF2-40B4-BE49-F238E27FC236}">
                <a16:creationId xmlns:a16="http://schemas.microsoft.com/office/drawing/2014/main" id="{1336B2A1-A709-45CD-92BC-48C958CB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6" y="1853248"/>
            <a:ext cx="5721290" cy="42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Dankwoord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PascalE</a:t>
            </a:r>
            <a:r>
              <a:rPr lang="nl-NL" sz="3600" dirty="0"/>
              <a:t> pots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Mijnheer Marcoen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DFC0EAD-7F8A-4445-BBBD-564B9C0449A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Mijnheer </a:t>
            </a:r>
            <a:r>
              <a:rPr lang="nl-NL" sz="3600" dirty="0" err="1"/>
              <a:t>Vandaele</a:t>
            </a:r>
            <a:endParaRPr lang="nl-NL" sz="3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Mevrouw Janssens</a:t>
            </a:r>
          </a:p>
        </p:txBody>
      </p:sp>
    </p:spTree>
    <p:extLst>
      <p:ext uri="{BB962C8B-B14F-4D97-AF65-F5344CB8AC3E}">
        <p14:creationId xmlns:p14="http://schemas.microsoft.com/office/powerpoint/2010/main" val="3946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Behoorlijk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1119</TotalTime>
  <Words>201</Words>
  <Application>Microsoft Office PowerPoint</Application>
  <PresentationFormat>Breedbeeld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Programmatie</vt:lpstr>
      <vt:lpstr>Led kubus: Problemen</vt:lpstr>
      <vt:lpstr>Stage: EquensWorldline</vt:lpstr>
      <vt:lpstr>Stage: Afdeling</vt:lpstr>
      <vt:lpstr>Stage: Taken</vt:lpstr>
      <vt:lpstr>Stage: Evaluatie</vt:lpstr>
      <vt:lpstr>Dankwoord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83</cp:revision>
  <dcterms:created xsi:type="dcterms:W3CDTF">2018-03-26T13:48:51Z</dcterms:created>
  <dcterms:modified xsi:type="dcterms:W3CDTF">2019-05-16T06:59:31Z</dcterms:modified>
</cp:coreProperties>
</file>