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2"/>
  </p:notesMasterIdLst>
  <p:sldIdLst>
    <p:sldId id="256" r:id="rId2"/>
    <p:sldId id="279" r:id="rId3"/>
    <p:sldId id="280" r:id="rId4"/>
    <p:sldId id="281" r:id="rId5"/>
    <p:sldId id="282" r:id="rId6"/>
    <p:sldId id="283" r:id="rId7"/>
    <p:sldId id="269" r:id="rId8"/>
    <p:sldId id="285" r:id="rId9"/>
    <p:sldId id="284" r:id="rId10"/>
    <p:sldId id="286" r:id="rId11"/>
    <p:sldId id="287" r:id="rId12"/>
    <p:sldId id="288" r:id="rId13"/>
    <p:sldId id="291" r:id="rId14"/>
    <p:sldId id="296" r:id="rId15"/>
    <p:sldId id="290" r:id="rId16"/>
    <p:sldId id="289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746" autoAdjust="0"/>
  </p:normalViewPr>
  <p:slideViewPr>
    <p:cSldViewPr snapToGrid="0">
      <p:cViewPr varScale="1">
        <p:scale>
          <a:sx n="102" d="100"/>
          <a:sy n="10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66A4-ABC3-4C44-A698-86811F34C74C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4E6F-C347-4F2C-9B55-B862DB7582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52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71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74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22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466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27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SPI= </a:t>
            </a:r>
            <a:r>
              <a:rPr lang="nl-NL" dirty="0" err="1"/>
              <a:t>Serial</a:t>
            </a:r>
            <a:r>
              <a:rPr lang="nl-NL" dirty="0"/>
              <a:t> Port Interface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8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DEMONSTARTIE HIERNA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09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035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501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1589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3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022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46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5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97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6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26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18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12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2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7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6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12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0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56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03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72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3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8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9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3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8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0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0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0C58C-007D-453E-BDD8-6C2CB8665497}" type="datetimeFigureOut">
              <a:rPr lang="nl-NL" smtClean="0"/>
              <a:t>16-5-2019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2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Geïntegreerde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95000"/>
                  </a:schemeClr>
                </a:solidFill>
              </a:rPr>
              <a:t>Sebastiaan Sillis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AF8AE7-92A9-4B5F-939E-4AE6FAF89A6F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AF84BD-D140-4EA2-B6B7-26BF6CD18967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B0A785A-CA0E-4129-9830-950A071BA82F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11399127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Verbinding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8x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74D3CC4-A565-4020-9EF0-784B9D5A646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6"/>
          <a:stretch/>
        </p:blipFill>
        <p:spPr bwMode="auto">
          <a:xfrm>
            <a:off x="4914838" y="1716942"/>
            <a:ext cx="6874969" cy="45393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898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raster fysiek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Zichzelf ondersteunend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88 solderingen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0F946E1-B625-4346-BBF9-012F2BC25B6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6328" r="15868" b="10525"/>
          <a:stretch/>
        </p:blipFill>
        <p:spPr bwMode="auto">
          <a:xfrm>
            <a:off x="6971269" y="669836"/>
            <a:ext cx="4149873" cy="55183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8155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Makkelijk aansturen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Kleine leercurve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7ECB3B9-6F2A-4637-AA05-4A033F1D5EB8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94068"/>
            <a:ext cx="5756910" cy="5462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574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 gui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Windows </a:t>
            </a:r>
            <a:r>
              <a:rPr lang="nl-NL" sz="3600" dirty="0" err="1"/>
              <a:t>forms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Moderne interface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F63E5C8-AC63-4F64-93E0-E76470FCA174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99" y="586308"/>
            <a:ext cx="4883028" cy="5612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087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Programmatie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C++ / C#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SPI Protocol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7DC6860B-E319-4D75-B811-50B31A52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37" y="0"/>
            <a:ext cx="418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7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Problemen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Geheugen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Conceptueel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AC5246A-02CD-4537-BC58-D4F0BDBD4AF9}"/>
              </a:ext>
            </a:extLst>
          </p:cNvPr>
          <p:cNvSpPr txBox="1">
            <a:spLocks/>
          </p:cNvSpPr>
          <p:nvPr/>
        </p:nvSpPr>
        <p:spPr>
          <a:xfrm>
            <a:off x="6391373" y="2060575"/>
            <a:ext cx="541532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Seriële communicatie</a:t>
            </a:r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Tijdsgebrek</a:t>
            </a:r>
          </a:p>
        </p:txBody>
      </p:sp>
    </p:spTree>
    <p:extLst>
      <p:ext uri="{BB962C8B-B14F-4D97-AF65-F5344CB8AC3E}">
        <p14:creationId xmlns:p14="http://schemas.microsoft.com/office/powerpoint/2010/main" val="1058812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</a:t>
            </a:r>
            <a:r>
              <a:rPr lang="nl-NL" sz="1800" dirty="0" err="1"/>
              <a:t>EquensWorldline</a:t>
            </a:r>
            <a:endParaRPr lang="nl-NL" sz="1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Verwerking betalingen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Marktleider Europa</a:t>
            </a:r>
          </a:p>
        </p:txBody>
      </p:sp>
      <p:pic>
        <p:nvPicPr>
          <p:cNvPr id="1026" name="Picture 2" descr="Allround communicatiebureau | Utrecht Future Communication">
            <a:extLst>
              <a:ext uri="{FF2B5EF4-FFF2-40B4-BE49-F238E27FC236}">
                <a16:creationId xmlns:a16="http://schemas.microsoft.com/office/drawing/2014/main" id="{5CF2D0ED-DDD4-4FBC-9673-2ABAB4A1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064" y="3032126"/>
            <a:ext cx="4657379" cy="271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543102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Afdeling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Testing</a:t>
            </a:r>
            <a:endParaRPr lang="nl-NL" sz="3600" dirty="0"/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Controle updates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188D5A-6E6B-418C-97CE-9E3554ED44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87698" y="1513003"/>
            <a:ext cx="6162675" cy="41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3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Taken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Testkaarten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Project De Sprankel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4" name="Picture 2" descr="Maestro (betaalkaart) - Wikipedia">
            <a:extLst>
              <a:ext uri="{FF2B5EF4-FFF2-40B4-BE49-F238E27FC236}">
                <a16:creationId xmlns:a16="http://schemas.microsoft.com/office/drawing/2014/main" id="{8ACB59CF-80E4-4F3F-825F-27F2B9F9E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97" y="1853248"/>
            <a:ext cx="5329959" cy="35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207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Stage: Evaluatie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Mooie feedback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Frans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pic>
        <p:nvPicPr>
          <p:cNvPr id="2050" name="Picture 2" descr="https://lh3.googleusercontent.com/2NUGzKYmaH5JsgQF8rXtW2Euu86Yal3eGaeF2O5oP2tNkC6eJGo1AsQ5-3YxnNRbKmS5TbRqJgXI9XWSgzAm25nal0ZESooUvp8ox3OL2dRMFoESuybbhMaitBDmZRRKil9XOlCBb9m7ARiUZjjZr3V-5G8Lm20UoERBwd6A_-HrrXdxsQtCaSjs0ucYoUp_vx6-k8ypm3KE7pEbHxFzHcV3Yatt2oExWfnoeI4xXhzySsjfBj4BUb5o9ImaGkNkXDl6rrlCZFcpUstnePZlzaFMR1TV4bdwPkUJhlWiBw7drABtIs38vVnBTW41LRJ6E3kjMrZ3qcfw56nH1jJ3mKjrIQf9iQez_oduBQgdX9PJ0nKrfF26H3zc2G6CCwyyZg-Kvrpz2fiDDUrwMUNyv0TiCEVKLnHJ02eacGzSwpJhzSFoyC7iXAxgaSo5AlPcbtEB8ZJXIdmcnVebXFwCT2b2BUpVjSUXIQ0iPlVBe62I9acJs1HNl4XksDMGD0qINcfkYdIbK0c3gpQsZDaKLuvDzgec7_zSLG8W5Ses37AaLX0LTzfJU-b4uysxJybOjsAjidgCaMmQbr_6-DUYUSnb9BFbdHN54ScBO_3dJ3G1Z_-vhROwM9pfWYdIXDXNPX6nVLoR92yDX17FlnRCJqTT8J4UMS4=w847-h635-no">
            <a:extLst>
              <a:ext uri="{FF2B5EF4-FFF2-40B4-BE49-F238E27FC236}">
                <a16:creationId xmlns:a16="http://schemas.microsoft.com/office/drawing/2014/main" id="{1336B2A1-A709-45CD-92BC-48C958CB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26" y="1853248"/>
            <a:ext cx="5721290" cy="428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18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endParaRPr lang="nl-NL" sz="1800" dirty="0"/>
          </a:p>
        </p:txBody>
      </p:sp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D69F5D8B-3D8B-4D52-A157-DB10BAC75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8" r="10333"/>
          <a:stretch/>
        </p:blipFill>
        <p:spPr>
          <a:xfrm>
            <a:off x="6947792" y="2390667"/>
            <a:ext cx="3669723" cy="2941253"/>
          </a:xfrm>
          <a:prstGeom prst="rect">
            <a:avLst/>
          </a:prstGeom>
        </p:spPr>
      </p:pic>
      <p:pic>
        <p:nvPicPr>
          <p:cNvPr id="1026" name="Picture 2" descr="Decathlon 19-20 okt '16 (hoger) - Vlaamse Jonge Ondernemingen">
            <a:extLst>
              <a:ext uri="{FF2B5EF4-FFF2-40B4-BE49-F238E27FC236}">
                <a16:creationId xmlns:a16="http://schemas.microsoft.com/office/drawing/2014/main" id="{B5D06B54-5396-489B-B4B7-8F652131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" y="2793241"/>
            <a:ext cx="3963218" cy="213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82E88A32-8F84-4A45-B75F-1C68409B8474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572760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Dankwoord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4" y="2060575"/>
            <a:ext cx="5415329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PascalE</a:t>
            </a:r>
            <a:r>
              <a:rPr lang="nl-NL" sz="3600" dirty="0"/>
              <a:t> pots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Mijnheer Marcoen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8ABCCB9-632B-482B-B8BB-0AEF89A913D6}"/>
              </a:ext>
            </a:extLst>
          </p:cNvPr>
          <p:cNvSpPr/>
          <p:nvPr/>
        </p:nvSpPr>
        <p:spPr>
          <a:xfrm rot="5400000">
            <a:off x="-584391" y="5361770"/>
            <a:ext cx="1423311" cy="254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Stage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EDFC0EAD-7F8A-4445-BBBD-564B9C0449A9}"/>
              </a:ext>
            </a:extLst>
          </p:cNvPr>
          <p:cNvSpPr txBox="1">
            <a:spLocks/>
          </p:cNvSpPr>
          <p:nvPr/>
        </p:nvSpPr>
        <p:spPr>
          <a:xfrm>
            <a:off x="6391373" y="2060575"/>
            <a:ext cx="541532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Mijnheer </a:t>
            </a:r>
            <a:r>
              <a:rPr lang="nl-NL" sz="3600" dirty="0" err="1"/>
              <a:t>Vandaele</a:t>
            </a:r>
            <a:endParaRPr lang="nl-NL" sz="3600" dirty="0"/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nl-NL" sz="3600" dirty="0"/>
              <a:t>Mevrouw Janssens</a:t>
            </a:r>
          </a:p>
        </p:txBody>
      </p:sp>
    </p:spTree>
    <p:extLst>
      <p:ext uri="{BB962C8B-B14F-4D97-AF65-F5344CB8AC3E}">
        <p14:creationId xmlns:p14="http://schemas.microsoft.com/office/powerpoint/2010/main" val="3946839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Opstart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Brainstorm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KBO-aanvraag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Bankrekening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1A17FEA-9307-458A-9E25-1DB0760B09ED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3039199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leiden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Takenverdeling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Promotie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918914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Reparaties uitvoeren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44289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functieomschrijving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Technisch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Administratie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Sociale media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Opvolgen team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2947424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 err="1"/>
              <a:t>Itissues</a:t>
            </a:r>
            <a:r>
              <a:rPr lang="nl-NL" sz="1800" dirty="0"/>
              <a:t>: besluit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Zware opdracht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Aandacht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Behoorlijk resultaat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Afsluiting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F11D3FE-8764-44F4-8B28-BCAABC79A55A}"/>
              </a:ext>
            </a:extLst>
          </p:cNvPr>
          <p:cNvSpPr/>
          <p:nvPr/>
        </p:nvSpPr>
        <p:spPr>
          <a:xfrm rot="5400000">
            <a:off x="-588915" y="925802"/>
            <a:ext cx="1432363" cy="2545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Studentenbedrijf</a:t>
            </a:r>
          </a:p>
        </p:txBody>
      </p:sp>
    </p:spTree>
    <p:extLst>
      <p:ext uri="{BB962C8B-B14F-4D97-AF65-F5344CB8AC3E}">
        <p14:creationId xmlns:p14="http://schemas.microsoft.com/office/powerpoint/2010/main" val="1521612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Weergavetechniek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 err="1"/>
              <a:t>Genuino</a:t>
            </a:r>
            <a:endParaRPr lang="nl-NL" sz="36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DC435DB-0D79-4A8E-87B1-F5C4E4B82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8A24D2-B967-494E-932D-57FA7F73C2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6" t="8510" r="34524" b="12265"/>
          <a:stretch/>
        </p:blipFill>
        <p:spPr bwMode="auto">
          <a:xfrm>
            <a:off x="6417004" y="2060575"/>
            <a:ext cx="3225760" cy="3324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1526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schema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Modulair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Individueel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6" name="Afbeelding 5" descr="https://cdn.instructables.com/F6K/CSNP/J3OPPX2A/F6KCSNPJ3OPPX2A.LARGE.jpg">
            <a:extLst>
              <a:ext uri="{FF2B5EF4-FFF2-40B4-BE49-F238E27FC236}">
                <a16:creationId xmlns:a16="http://schemas.microsoft.com/office/drawing/2014/main" id="{22FF4A8F-85C1-45A8-BC0C-70426C2821A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"/>
          <a:stretch/>
        </p:blipFill>
        <p:spPr bwMode="auto">
          <a:xfrm>
            <a:off x="5280427" y="1152983"/>
            <a:ext cx="5760085" cy="4867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1443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Led kubus: componenten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Serieel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9904BA7-E96E-4D46-B608-F9213D51B0C0}"/>
              </a:ext>
            </a:extLst>
          </p:cNvPr>
          <p:cNvSpPr/>
          <p:nvPr/>
        </p:nvSpPr>
        <p:spPr>
          <a:xfrm rot="5400000">
            <a:off x="-584391" y="3147959"/>
            <a:ext cx="1423311" cy="2545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Led kubus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932923-AF50-4F89-A788-07CB3B3AB66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8" b="37221"/>
          <a:stretch/>
        </p:blipFill>
        <p:spPr bwMode="auto">
          <a:xfrm>
            <a:off x="5241450" y="2060575"/>
            <a:ext cx="5762625" cy="367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2841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1188</TotalTime>
  <Words>203</Words>
  <Application>Microsoft Office PowerPoint</Application>
  <PresentationFormat>Breedbeeld</PresentationFormat>
  <Paragraphs>113</Paragraphs>
  <Slides>20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Geïntegreerde proef</vt:lpstr>
      <vt:lpstr>ITissues</vt:lpstr>
      <vt:lpstr>Itissues: Opstart</vt:lpstr>
      <vt:lpstr>Itissues: leiden</vt:lpstr>
      <vt:lpstr>Itissues: functieomschrijving</vt:lpstr>
      <vt:lpstr>Itissues: besluit</vt:lpstr>
      <vt:lpstr>Led kubus</vt:lpstr>
      <vt:lpstr>Led kubus: schema</vt:lpstr>
      <vt:lpstr>Led kubus: componenten</vt:lpstr>
      <vt:lpstr>Led kubus: raster</vt:lpstr>
      <vt:lpstr>Led kubus: raster fysiek</vt:lpstr>
      <vt:lpstr>Led kubus: Programmatie gui concept</vt:lpstr>
      <vt:lpstr>Led kubus: Programmatie gui</vt:lpstr>
      <vt:lpstr>Led kubus: Programmatie</vt:lpstr>
      <vt:lpstr>Led kubus: Problemen</vt:lpstr>
      <vt:lpstr>Stage: EquensWorldline</vt:lpstr>
      <vt:lpstr>Stage: Afdeling</vt:lpstr>
      <vt:lpstr>Stage: Taken</vt:lpstr>
      <vt:lpstr>Stage: Evaluatie</vt:lpstr>
      <vt:lpstr>Dankwoord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GPU</dc:title>
  <dc:creator>Installator</dc:creator>
  <cp:lastModifiedBy>3ncrypt 404</cp:lastModifiedBy>
  <cp:revision>91</cp:revision>
  <dcterms:created xsi:type="dcterms:W3CDTF">2018-03-26T13:48:51Z</dcterms:created>
  <dcterms:modified xsi:type="dcterms:W3CDTF">2019-05-16T11:01:05Z</dcterms:modified>
</cp:coreProperties>
</file>