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2"/>
  </p:notesMasterIdLst>
  <p:sldIdLst>
    <p:sldId id="256" r:id="rId2"/>
    <p:sldId id="297" r:id="rId3"/>
    <p:sldId id="299" r:id="rId4"/>
    <p:sldId id="298" r:id="rId5"/>
    <p:sldId id="300" r:id="rId6"/>
    <p:sldId id="305" r:id="rId7"/>
    <p:sldId id="307" r:id="rId8"/>
    <p:sldId id="302" r:id="rId9"/>
    <p:sldId id="303" r:id="rId10"/>
    <p:sldId id="304" r:id="rId11"/>
  </p:sldIdLst>
  <p:sldSz cx="9144000" cy="5143500" type="screen16x9"/>
  <p:notesSz cx="6858000" cy="9144000"/>
  <p:embeddedFontLst>
    <p:embeddedFont>
      <p:font typeface="Actor" panose="020B0604020202020204" charset="0"/>
      <p:regular r:id="rId13"/>
    </p:embeddedFont>
    <p:embeddedFont>
      <p:font typeface="Algerian" panose="04020705040A02060702" pitchFamily="82" charset="0"/>
      <p:regular r:id="rId14"/>
    </p:embeddedFont>
    <p:embeddedFont>
      <p:font typeface="Britannic Bold" panose="020B0903060703020204" pitchFamily="34" charset="0"/>
      <p:regular r:id="rId15"/>
    </p:embeddedFont>
    <p:embeddedFont>
      <p:font typeface="Raleway"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F01DEC-D3EA-4BC0-A491-1EB4C2B20A66}" v="44" dt="2024-02-28T18:30:46.546"/>
  </p1510:revLst>
</p1510:revInfo>
</file>

<file path=ppt/tableStyles.xml><?xml version="1.0" encoding="utf-8"?>
<a:tblStyleLst xmlns:a="http://schemas.openxmlformats.org/drawingml/2006/main" def="{B4C6D5DA-6F11-4E84-9811-DFAFEEFC48F3}">
  <a:tblStyle styleId="{B4C6D5DA-6F11-4E84-9811-DFAFEEFC48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E3268B1-F13D-473A-8EF9-C43BC010DDA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33" d="100"/>
          <a:sy n="33" d="100"/>
        </p:scale>
        <p:origin x="2890" y="1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1130400">
            <a:off x="359041" y="-354199"/>
            <a:ext cx="8230038" cy="6052248"/>
            <a:chOff x="1453775" y="699900"/>
            <a:chExt cx="6300846" cy="4633549"/>
          </a:xfrm>
        </p:grpSpPr>
        <p:sp>
          <p:nvSpPr>
            <p:cNvPr id="10" name="Google Shape;10;p2"/>
            <p:cNvSpPr/>
            <p:nvPr/>
          </p:nvSpPr>
          <p:spPr>
            <a:xfrm>
              <a:off x="1790140" y="1049278"/>
              <a:ext cx="5636483" cy="4284170"/>
            </a:xfrm>
            <a:custGeom>
              <a:avLst/>
              <a:gdLst/>
              <a:ahLst/>
              <a:cxnLst/>
              <a:rect l="l" t="t" r="r" b="b"/>
              <a:pathLst>
                <a:path w="166317" h="126414" extrusionOk="0">
                  <a:moveTo>
                    <a:pt x="71218" y="1"/>
                  </a:moveTo>
                  <a:cubicBezTo>
                    <a:pt x="58598" y="1"/>
                    <a:pt x="46009" y="2674"/>
                    <a:pt x="34361" y="8313"/>
                  </a:cubicBezTo>
                  <a:cubicBezTo>
                    <a:pt x="16567" y="16935"/>
                    <a:pt x="0" y="35356"/>
                    <a:pt x="677" y="57361"/>
                  </a:cubicBezTo>
                  <a:cubicBezTo>
                    <a:pt x="727" y="58890"/>
                    <a:pt x="852" y="60368"/>
                    <a:pt x="1028" y="61847"/>
                  </a:cubicBezTo>
                  <a:cubicBezTo>
                    <a:pt x="3158" y="78163"/>
                    <a:pt x="14812" y="90744"/>
                    <a:pt x="29775" y="95206"/>
                  </a:cubicBezTo>
                  <a:cubicBezTo>
                    <a:pt x="34514" y="96622"/>
                    <a:pt x="38984" y="97054"/>
                    <a:pt x="43261" y="97054"/>
                  </a:cubicBezTo>
                  <a:cubicBezTo>
                    <a:pt x="49946" y="97054"/>
                    <a:pt x="56159" y="95999"/>
                    <a:pt x="62190" y="95999"/>
                  </a:cubicBezTo>
                  <a:cubicBezTo>
                    <a:pt x="66301" y="95999"/>
                    <a:pt x="70328" y="96489"/>
                    <a:pt x="74362" y="98138"/>
                  </a:cubicBezTo>
                  <a:cubicBezTo>
                    <a:pt x="91735" y="105235"/>
                    <a:pt x="95755" y="126414"/>
                    <a:pt x="122423" y="126414"/>
                  </a:cubicBezTo>
                  <a:cubicBezTo>
                    <a:pt x="123724" y="126414"/>
                    <a:pt x="125079" y="126363"/>
                    <a:pt x="126492" y="126258"/>
                  </a:cubicBezTo>
                  <a:cubicBezTo>
                    <a:pt x="136768" y="125481"/>
                    <a:pt x="146517" y="119842"/>
                    <a:pt x="153385" y="111948"/>
                  </a:cubicBezTo>
                  <a:cubicBezTo>
                    <a:pt x="166317" y="97110"/>
                    <a:pt x="166091" y="75431"/>
                    <a:pt x="158347" y="57436"/>
                  </a:cubicBezTo>
                  <a:cubicBezTo>
                    <a:pt x="157946" y="56484"/>
                    <a:pt x="157520" y="55556"/>
                    <a:pt x="157069" y="54629"/>
                  </a:cubicBezTo>
                  <a:cubicBezTo>
                    <a:pt x="155740" y="51822"/>
                    <a:pt x="154287" y="49065"/>
                    <a:pt x="152683" y="46408"/>
                  </a:cubicBezTo>
                  <a:cubicBezTo>
                    <a:pt x="135126" y="17039"/>
                    <a:pt x="103077" y="1"/>
                    <a:pt x="71218"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568427" y="1421024"/>
              <a:ext cx="489304" cy="489270"/>
            </a:xfrm>
            <a:custGeom>
              <a:avLst/>
              <a:gdLst/>
              <a:ahLst/>
              <a:cxnLst/>
              <a:rect l="l" t="t" r="r" b="b"/>
              <a:pathLst>
                <a:path w="14438" h="14437" extrusionOk="0">
                  <a:moveTo>
                    <a:pt x="7219" y="1"/>
                  </a:moveTo>
                  <a:cubicBezTo>
                    <a:pt x="3234" y="1"/>
                    <a:pt x="1" y="3234"/>
                    <a:pt x="1" y="7219"/>
                  </a:cubicBezTo>
                  <a:cubicBezTo>
                    <a:pt x="1" y="11204"/>
                    <a:pt x="3234" y="14437"/>
                    <a:pt x="7219" y="14437"/>
                  </a:cubicBezTo>
                  <a:cubicBezTo>
                    <a:pt x="11204" y="14437"/>
                    <a:pt x="14437" y="11204"/>
                    <a:pt x="14437" y="7219"/>
                  </a:cubicBezTo>
                  <a:cubicBezTo>
                    <a:pt x="14437" y="3234"/>
                    <a:pt x="11204" y="1"/>
                    <a:pt x="7219"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258081" y="2202191"/>
              <a:ext cx="389023" cy="389057"/>
            </a:xfrm>
            <a:custGeom>
              <a:avLst/>
              <a:gdLst/>
              <a:ahLst/>
              <a:cxnLst/>
              <a:rect l="l" t="t" r="r" b="b"/>
              <a:pathLst>
                <a:path w="11479" h="11480" extrusionOk="0">
                  <a:moveTo>
                    <a:pt x="5739" y="1"/>
                  </a:moveTo>
                  <a:cubicBezTo>
                    <a:pt x="2582" y="1"/>
                    <a:pt x="0" y="2557"/>
                    <a:pt x="0" y="5740"/>
                  </a:cubicBezTo>
                  <a:cubicBezTo>
                    <a:pt x="0" y="8898"/>
                    <a:pt x="2582" y="11480"/>
                    <a:pt x="5739" y="11480"/>
                  </a:cubicBezTo>
                  <a:cubicBezTo>
                    <a:pt x="8922" y="11480"/>
                    <a:pt x="11479" y="8898"/>
                    <a:pt x="11479" y="5740"/>
                  </a:cubicBezTo>
                  <a:cubicBezTo>
                    <a:pt x="11479" y="2557"/>
                    <a:pt x="8922" y="1"/>
                    <a:pt x="5739"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453775" y="2190578"/>
              <a:ext cx="202188" cy="202188"/>
            </a:xfrm>
            <a:custGeom>
              <a:avLst/>
              <a:gdLst/>
              <a:ahLst/>
              <a:cxnLst/>
              <a:rect l="l" t="t" r="r" b="b"/>
              <a:pathLst>
                <a:path w="5966" h="5966" extrusionOk="0">
                  <a:moveTo>
                    <a:pt x="2983" y="0"/>
                  </a:moveTo>
                  <a:cubicBezTo>
                    <a:pt x="1329" y="0"/>
                    <a:pt x="0" y="1329"/>
                    <a:pt x="0" y="2983"/>
                  </a:cubicBezTo>
                  <a:cubicBezTo>
                    <a:pt x="0" y="4637"/>
                    <a:pt x="1329" y="5965"/>
                    <a:pt x="2983" y="5965"/>
                  </a:cubicBezTo>
                  <a:cubicBezTo>
                    <a:pt x="4637" y="5965"/>
                    <a:pt x="5965" y="4637"/>
                    <a:pt x="5965" y="2983"/>
                  </a:cubicBezTo>
                  <a:cubicBezTo>
                    <a:pt x="5965" y="1329"/>
                    <a:pt x="4637" y="0"/>
                    <a:pt x="2983" y="0"/>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577003" y="699900"/>
              <a:ext cx="202188" cy="203035"/>
            </a:xfrm>
            <a:custGeom>
              <a:avLst/>
              <a:gdLst/>
              <a:ahLst/>
              <a:cxnLst/>
              <a:rect l="l" t="t" r="r" b="b"/>
              <a:pathLst>
                <a:path w="5966" h="5991" extrusionOk="0">
                  <a:moveTo>
                    <a:pt x="2983" y="0"/>
                  </a:moveTo>
                  <a:cubicBezTo>
                    <a:pt x="1354" y="0"/>
                    <a:pt x="0" y="1354"/>
                    <a:pt x="0" y="3008"/>
                  </a:cubicBezTo>
                  <a:cubicBezTo>
                    <a:pt x="0" y="4637"/>
                    <a:pt x="1354" y="5990"/>
                    <a:pt x="2983" y="5990"/>
                  </a:cubicBezTo>
                  <a:cubicBezTo>
                    <a:pt x="4637" y="5990"/>
                    <a:pt x="5965" y="4637"/>
                    <a:pt x="5965" y="3008"/>
                  </a:cubicBezTo>
                  <a:cubicBezTo>
                    <a:pt x="5965" y="1354"/>
                    <a:pt x="4637" y="0"/>
                    <a:pt x="2983" y="0"/>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552433" y="4282645"/>
              <a:ext cx="202188" cy="202188"/>
            </a:xfrm>
            <a:custGeom>
              <a:avLst/>
              <a:gdLst/>
              <a:ahLst/>
              <a:cxnLst/>
              <a:rect l="l" t="t" r="r" b="b"/>
              <a:pathLst>
                <a:path w="5966" h="5966" extrusionOk="0">
                  <a:moveTo>
                    <a:pt x="2983" y="0"/>
                  </a:moveTo>
                  <a:cubicBezTo>
                    <a:pt x="1329" y="0"/>
                    <a:pt x="0" y="1328"/>
                    <a:pt x="0" y="2983"/>
                  </a:cubicBezTo>
                  <a:cubicBezTo>
                    <a:pt x="0" y="4637"/>
                    <a:pt x="1329" y="5965"/>
                    <a:pt x="2983" y="5965"/>
                  </a:cubicBezTo>
                  <a:cubicBezTo>
                    <a:pt x="4612" y="5965"/>
                    <a:pt x="5965" y="4637"/>
                    <a:pt x="5965" y="2983"/>
                  </a:cubicBezTo>
                  <a:cubicBezTo>
                    <a:pt x="5965" y="1328"/>
                    <a:pt x="4612" y="0"/>
                    <a:pt x="2983" y="0"/>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220305" y="4670794"/>
              <a:ext cx="534310" cy="534310"/>
            </a:xfrm>
            <a:custGeom>
              <a:avLst/>
              <a:gdLst/>
              <a:ahLst/>
              <a:cxnLst/>
              <a:rect l="l" t="t" r="r" b="b"/>
              <a:pathLst>
                <a:path w="15766" h="15766" extrusionOk="0">
                  <a:moveTo>
                    <a:pt x="7870" y="1"/>
                  </a:moveTo>
                  <a:cubicBezTo>
                    <a:pt x="3535" y="1"/>
                    <a:pt x="1" y="3535"/>
                    <a:pt x="1" y="7871"/>
                  </a:cubicBezTo>
                  <a:cubicBezTo>
                    <a:pt x="1" y="12231"/>
                    <a:pt x="3535" y="15765"/>
                    <a:pt x="7870" y="15765"/>
                  </a:cubicBezTo>
                  <a:cubicBezTo>
                    <a:pt x="12231" y="15765"/>
                    <a:pt x="15765" y="12231"/>
                    <a:pt x="15765" y="7871"/>
                  </a:cubicBezTo>
                  <a:cubicBezTo>
                    <a:pt x="15765" y="3535"/>
                    <a:pt x="12231" y="1"/>
                    <a:pt x="7870"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a:off x="5454300" y="91375"/>
            <a:ext cx="1110875" cy="1032029"/>
            <a:chOff x="5454300" y="91375"/>
            <a:chExt cx="1110875" cy="1032029"/>
          </a:xfrm>
        </p:grpSpPr>
        <p:sp>
          <p:nvSpPr>
            <p:cNvPr id="18" name="Google Shape;18;p2"/>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2"/>
          <p:cNvSpPr/>
          <p:nvPr/>
        </p:nvSpPr>
        <p:spPr>
          <a:xfrm>
            <a:off x="4984100" y="91375"/>
            <a:ext cx="369357" cy="357777"/>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81213" y="1911750"/>
            <a:ext cx="467771" cy="453105"/>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2"/>
          <p:cNvGrpSpPr/>
          <p:nvPr/>
        </p:nvGrpSpPr>
        <p:grpSpPr>
          <a:xfrm>
            <a:off x="1294698" y="4163096"/>
            <a:ext cx="653528" cy="607143"/>
            <a:chOff x="5454300" y="91375"/>
            <a:chExt cx="1110875" cy="1032029"/>
          </a:xfrm>
        </p:grpSpPr>
        <p:sp>
          <p:nvSpPr>
            <p:cNvPr id="59" name="Google Shape;59;p2"/>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2"/>
          <p:cNvGrpSpPr/>
          <p:nvPr/>
        </p:nvGrpSpPr>
        <p:grpSpPr>
          <a:xfrm>
            <a:off x="671675" y="622800"/>
            <a:ext cx="1110875" cy="1032029"/>
            <a:chOff x="5454300" y="91375"/>
            <a:chExt cx="1110875" cy="1032029"/>
          </a:xfrm>
        </p:grpSpPr>
        <p:sp>
          <p:nvSpPr>
            <p:cNvPr id="98" name="Google Shape;98;p2"/>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
          <p:cNvSpPr/>
          <p:nvPr/>
        </p:nvSpPr>
        <p:spPr>
          <a:xfrm>
            <a:off x="8235845" y="3294802"/>
            <a:ext cx="292910" cy="283756"/>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68645" y="4232952"/>
            <a:ext cx="292910" cy="283756"/>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2"/>
          <p:cNvGrpSpPr/>
          <p:nvPr/>
        </p:nvGrpSpPr>
        <p:grpSpPr>
          <a:xfrm>
            <a:off x="7513390" y="4123751"/>
            <a:ext cx="653528" cy="607143"/>
            <a:chOff x="5454300" y="91375"/>
            <a:chExt cx="1110875" cy="1032029"/>
          </a:xfrm>
        </p:grpSpPr>
        <p:sp>
          <p:nvSpPr>
            <p:cNvPr id="139" name="Google Shape;139;p2"/>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
          <p:cNvSpPr txBox="1">
            <a:spLocks noGrp="1"/>
          </p:cNvSpPr>
          <p:nvPr>
            <p:ph type="ctrTitle"/>
          </p:nvPr>
        </p:nvSpPr>
        <p:spPr>
          <a:xfrm>
            <a:off x="921450" y="1398425"/>
            <a:ext cx="7301100" cy="21378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100"/>
              <a:buNone/>
              <a:defRPr sz="4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8" name="Google Shape;178;p2"/>
          <p:cNvSpPr txBox="1">
            <a:spLocks noGrp="1"/>
          </p:cNvSpPr>
          <p:nvPr>
            <p:ph type="subTitle" idx="1"/>
          </p:nvPr>
        </p:nvSpPr>
        <p:spPr>
          <a:xfrm>
            <a:off x="2392500" y="3535913"/>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91"/>
        <p:cNvGrpSpPr/>
        <p:nvPr/>
      </p:nvGrpSpPr>
      <p:grpSpPr>
        <a:xfrm>
          <a:off x="0" y="0"/>
          <a:ext cx="0" cy="0"/>
          <a:chOff x="0" y="0"/>
          <a:chExt cx="0" cy="0"/>
        </a:xfrm>
      </p:grpSpPr>
      <p:sp>
        <p:nvSpPr>
          <p:cNvPr id="792" name="Google Shape;792;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3"/>
        <p:cNvGrpSpPr/>
        <p:nvPr/>
      </p:nvGrpSpPr>
      <p:grpSpPr>
        <a:xfrm>
          <a:off x="0" y="0"/>
          <a:ext cx="0" cy="0"/>
          <a:chOff x="0" y="0"/>
          <a:chExt cx="0" cy="0"/>
        </a:xfrm>
      </p:grpSpPr>
      <p:sp>
        <p:nvSpPr>
          <p:cNvPr id="794" name="Google Shape;794;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95" name="Google Shape;795;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6"/>
        <p:cNvGrpSpPr/>
        <p:nvPr/>
      </p:nvGrpSpPr>
      <p:grpSpPr>
        <a:xfrm>
          <a:off x="0" y="0"/>
          <a:ext cx="0" cy="0"/>
          <a:chOff x="0" y="0"/>
          <a:chExt cx="0" cy="0"/>
        </a:xfrm>
      </p:grpSpPr>
      <p:sp>
        <p:nvSpPr>
          <p:cNvPr id="797" name="Google Shape;797;p10"/>
          <p:cNvSpPr>
            <a:spLocks noGrp="1"/>
          </p:cNvSpPr>
          <p:nvPr>
            <p:ph type="pic" idx="2"/>
          </p:nvPr>
        </p:nvSpPr>
        <p:spPr>
          <a:xfrm>
            <a:off x="-6875" y="0"/>
            <a:ext cx="9144000" cy="5157300"/>
          </a:xfrm>
          <a:prstGeom prst="rect">
            <a:avLst/>
          </a:prstGeom>
          <a:noFill/>
          <a:ln>
            <a:noFill/>
          </a:ln>
        </p:spPr>
      </p:sp>
      <p:sp>
        <p:nvSpPr>
          <p:cNvPr id="798" name="Google Shape;798;p10"/>
          <p:cNvSpPr txBox="1">
            <a:spLocks noGrp="1"/>
          </p:cNvSpPr>
          <p:nvPr>
            <p:ph type="title"/>
          </p:nvPr>
        </p:nvSpPr>
        <p:spPr>
          <a:xfrm>
            <a:off x="720000" y="403800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7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335"/>
        <p:cNvGrpSpPr/>
        <p:nvPr/>
      </p:nvGrpSpPr>
      <p:grpSpPr>
        <a:xfrm>
          <a:off x="0" y="0"/>
          <a:ext cx="0" cy="0"/>
          <a:chOff x="0" y="0"/>
          <a:chExt cx="0" cy="0"/>
        </a:xfrm>
      </p:grpSpPr>
      <p:sp>
        <p:nvSpPr>
          <p:cNvPr id="2336" name="Google Shape;2336;p21"/>
          <p:cNvSpPr/>
          <p:nvPr/>
        </p:nvSpPr>
        <p:spPr>
          <a:xfrm rot="-2187155" flipH="1">
            <a:off x="-3050394" y="-2082402"/>
            <a:ext cx="5651602" cy="4295662"/>
          </a:xfrm>
          <a:custGeom>
            <a:avLst/>
            <a:gdLst/>
            <a:ahLst/>
            <a:cxnLst/>
            <a:rect l="l" t="t" r="r" b="b"/>
            <a:pathLst>
              <a:path w="166317" h="126414" extrusionOk="0">
                <a:moveTo>
                  <a:pt x="71218" y="1"/>
                </a:moveTo>
                <a:cubicBezTo>
                  <a:pt x="58598" y="1"/>
                  <a:pt x="46009" y="2674"/>
                  <a:pt x="34361" y="8313"/>
                </a:cubicBezTo>
                <a:cubicBezTo>
                  <a:pt x="16567" y="16935"/>
                  <a:pt x="0" y="35356"/>
                  <a:pt x="677" y="57361"/>
                </a:cubicBezTo>
                <a:cubicBezTo>
                  <a:pt x="727" y="58890"/>
                  <a:pt x="852" y="60368"/>
                  <a:pt x="1028" y="61847"/>
                </a:cubicBezTo>
                <a:cubicBezTo>
                  <a:pt x="3158" y="78163"/>
                  <a:pt x="14812" y="90744"/>
                  <a:pt x="29775" y="95206"/>
                </a:cubicBezTo>
                <a:cubicBezTo>
                  <a:pt x="34514" y="96622"/>
                  <a:pt x="38984" y="97054"/>
                  <a:pt x="43261" y="97054"/>
                </a:cubicBezTo>
                <a:cubicBezTo>
                  <a:pt x="49946" y="97054"/>
                  <a:pt x="56159" y="95999"/>
                  <a:pt x="62190" y="95999"/>
                </a:cubicBezTo>
                <a:cubicBezTo>
                  <a:pt x="66301" y="95999"/>
                  <a:pt x="70328" y="96489"/>
                  <a:pt x="74362" y="98138"/>
                </a:cubicBezTo>
                <a:cubicBezTo>
                  <a:pt x="91735" y="105235"/>
                  <a:pt x="95755" y="126414"/>
                  <a:pt x="122423" y="126414"/>
                </a:cubicBezTo>
                <a:cubicBezTo>
                  <a:pt x="123724" y="126414"/>
                  <a:pt x="125079" y="126363"/>
                  <a:pt x="126492" y="126258"/>
                </a:cubicBezTo>
                <a:cubicBezTo>
                  <a:pt x="136768" y="125481"/>
                  <a:pt x="146517" y="119842"/>
                  <a:pt x="153385" y="111948"/>
                </a:cubicBezTo>
                <a:cubicBezTo>
                  <a:pt x="166317" y="97110"/>
                  <a:pt x="166091" y="75431"/>
                  <a:pt x="158347" y="57436"/>
                </a:cubicBezTo>
                <a:cubicBezTo>
                  <a:pt x="157946" y="56484"/>
                  <a:pt x="157520" y="55556"/>
                  <a:pt x="157069" y="54629"/>
                </a:cubicBezTo>
                <a:cubicBezTo>
                  <a:pt x="155740" y="51822"/>
                  <a:pt x="154287" y="49065"/>
                  <a:pt x="152683" y="46408"/>
                </a:cubicBezTo>
                <a:cubicBezTo>
                  <a:pt x="135126" y="17039"/>
                  <a:pt x="103077" y="1"/>
                  <a:pt x="71218"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1"/>
          <p:cNvSpPr/>
          <p:nvPr/>
        </p:nvSpPr>
        <p:spPr>
          <a:xfrm rot="1130278" flipH="1">
            <a:off x="7929175" y="3895569"/>
            <a:ext cx="3439473" cy="2614270"/>
          </a:xfrm>
          <a:custGeom>
            <a:avLst/>
            <a:gdLst/>
            <a:ahLst/>
            <a:cxnLst/>
            <a:rect l="l" t="t" r="r" b="b"/>
            <a:pathLst>
              <a:path w="166317" h="126414" extrusionOk="0">
                <a:moveTo>
                  <a:pt x="71218" y="1"/>
                </a:moveTo>
                <a:cubicBezTo>
                  <a:pt x="58598" y="1"/>
                  <a:pt x="46009" y="2674"/>
                  <a:pt x="34361" y="8313"/>
                </a:cubicBezTo>
                <a:cubicBezTo>
                  <a:pt x="16567" y="16935"/>
                  <a:pt x="0" y="35356"/>
                  <a:pt x="677" y="57361"/>
                </a:cubicBezTo>
                <a:cubicBezTo>
                  <a:pt x="727" y="58890"/>
                  <a:pt x="852" y="60368"/>
                  <a:pt x="1028" y="61847"/>
                </a:cubicBezTo>
                <a:cubicBezTo>
                  <a:pt x="3158" y="78163"/>
                  <a:pt x="14812" y="90744"/>
                  <a:pt x="29775" y="95206"/>
                </a:cubicBezTo>
                <a:cubicBezTo>
                  <a:pt x="34514" y="96622"/>
                  <a:pt x="38984" y="97054"/>
                  <a:pt x="43261" y="97054"/>
                </a:cubicBezTo>
                <a:cubicBezTo>
                  <a:pt x="49946" y="97054"/>
                  <a:pt x="56159" y="95999"/>
                  <a:pt x="62190" y="95999"/>
                </a:cubicBezTo>
                <a:cubicBezTo>
                  <a:pt x="66301" y="95999"/>
                  <a:pt x="70328" y="96489"/>
                  <a:pt x="74362" y="98138"/>
                </a:cubicBezTo>
                <a:cubicBezTo>
                  <a:pt x="91735" y="105235"/>
                  <a:pt x="95755" y="126414"/>
                  <a:pt x="122423" y="126414"/>
                </a:cubicBezTo>
                <a:cubicBezTo>
                  <a:pt x="123724" y="126414"/>
                  <a:pt x="125079" y="126363"/>
                  <a:pt x="126492" y="126258"/>
                </a:cubicBezTo>
                <a:cubicBezTo>
                  <a:pt x="136768" y="125481"/>
                  <a:pt x="146517" y="119842"/>
                  <a:pt x="153385" y="111948"/>
                </a:cubicBezTo>
                <a:cubicBezTo>
                  <a:pt x="166317" y="97110"/>
                  <a:pt x="166091" y="75431"/>
                  <a:pt x="158347" y="57436"/>
                </a:cubicBezTo>
                <a:cubicBezTo>
                  <a:pt x="157946" y="56484"/>
                  <a:pt x="157520" y="55556"/>
                  <a:pt x="157069" y="54629"/>
                </a:cubicBezTo>
                <a:cubicBezTo>
                  <a:pt x="155740" y="51822"/>
                  <a:pt x="154287" y="49065"/>
                  <a:pt x="152683" y="46408"/>
                </a:cubicBezTo>
                <a:cubicBezTo>
                  <a:pt x="135126" y="17039"/>
                  <a:pt x="103077" y="1"/>
                  <a:pt x="71218"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1"/>
          <p:cNvSpPr/>
          <p:nvPr/>
        </p:nvSpPr>
        <p:spPr>
          <a:xfrm rot="1130410" flipH="1">
            <a:off x="8750302" y="1681326"/>
            <a:ext cx="639122" cy="639078"/>
          </a:xfrm>
          <a:custGeom>
            <a:avLst/>
            <a:gdLst/>
            <a:ahLst/>
            <a:cxnLst/>
            <a:rect l="l" t="t" r="r" b="b"/>
            <a:pathLst>
              <a:path w="14438" h="14437" extrusionOk="0">
                <a:moveTo>
                  <a:pt x="7219" y="1"/>
                </a:moveTo>
                <a:cubicBezTo>
                  <a:pt x="3234" y="1"/>
                  <a:pt x="1" y="3234"/>
                  <a:pt x="1" y="7219"/>
                </a:cubicBezTo>
                <a:cubicBezTo>
                  <a:pt x="1" y="11204"/>
                  <a:pt x="3234" y="14437"/>
                  <a:pt x="7219" y="14437"/>
                </a:cubicBezTo>
                <a:cubicBezTo>
                  <a:pt x="11204" y="14437"/>
                  <a:pt x="14437" y="11204"/>
                  <a:pt x="14437" y="7219"/>
                </a:cubicBezTo>
                <a:cubicBezTo>
                  <a:pt x="14437" y="3234"/>
                  <a:pt x="11204" y="1"/>
                  <a:pt x="7219"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1"/>
          <p:cNvSpPr/>
          <p:nvPr/>
        </p:nvSpPr>
        <p:spPr>
          <a:xfrm rot="1130410" flipH="1">
            <a:off x="8704477" y="2744883"/>
            <a:ext cx="264095" cy="264095"/>
          </a:xfrm>
          <a:custGeom>
            <a:avLst/>
            <a:gdLst/>
            <a:ahLst/>
            <a:cxnLst/>
            <a:rect l="l" t="t" r="r" b="b"/>
            <a:pathLst>
              <a:path w="5966" h="5966" extrusionOk="0">
                <a:moveTo>
                  <a:pt x="2983" y="0"/>
                </a:moveTo>
                <a:cubicBezTo>
                  <a:pt x="1329" y="0"/>
                  <a:pt x="0" y="1329"/>
                  <a:pt x="0" y="2983"/>
                </a:cubicBezTo>
                <a:cubicBezTo>
                  <a:pt x="0" y="4637"/>
                  <a:pt x="1329" y="5965"/>
                  <a:pt x="2983" y="5965"/>
                </a:cubicBezTo>
                <a:cubicBezTo>
                  <a:pt x="4637" y="5965"/>
                  <a:pt x="5965" y="4637"/>
                  <a:pt x="5965" y="2983"/>
                </a:cubicBezTo>
                <a:cubicBezTo>
                  <a:pt x="5965" y="1329"/>
                  <a:pt x="4637" y="0"/>
                  <a:pt x="2983" y="0"/>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1"/>
          <p:cNvSpPr/>
          <p:nvPr/>
        </p:nvSpPr>
        <p:spPr>
          <a:xfrm rot="1130410" flipH="1">
            <a:off x="7050782" y="70424"/>
            <a:ext cx="264095" cy="265202"/>
          </a:xfrm>
          <a:custGeom>
            <a:avLst/>
            <a:gdLst/>
            <a:ahLst/>
            <a:cxnLst/>
            <a:rect l="l" t="t" r="r" b="b"/>
            <a:pathLst>
              <a:path w="5966" h="5991" extrusionOk="0">
                <a:moveTo>
                  <a:pt x="2983" y="0"/>
                </a:moveTo>
                <a:cubicBezTo>
                  <a:pt x="1354" y="0"/>
                  <a:pt x="0" y="1354"/>
                  <a:pt x="0" y="3008"/>
                </a:cubicBezTo>
                <a:cubicBezTo>
                  <a:pt x="0" y="4637"/>
                  <a:pt x="1354" y="5990"/>
                  <a:pt x="2983" y="5990"/>
                </a:cubicBezTo>
                <a:cubicBezTo>
                  <a:pt x="4637" y="5990"/>
                  <a:pt x="5965" y="4637"/>
                  <a:pt x="5965" y="3008"/>
                </a:cubicBezTo>
                <a:cubicBezTo>
                  <a:pt x="5965" y="1354"/>
                  <a:pt x="4637" y="0"/>
                  <a:pt x="2983" y="0"/>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1"/>
          <p:cNvSpPr/>
          <p:nvPr/>
        </p:nvSpPr>
        <p:spPr>
          <a:xfrm rot="1130410" flipH="1">
            <a:off x="2013031" y="4843844"/>
            <a:ext cx="264095" cy="264095"/>
          </a:xfrm>
          <a:custGeom>
            <a:avLst/>
            <a:gdLst/>
            <a:ahLst/>
            <a:cxnLst/>
            <a:rect l="l" t="t" r="r" b="b"/>
            <a:pathLst>
              <a:path w="5966" h="5966" extrusionOk="0">
                <a:moveTo>
                  <a:pt x="2983" y="0"/>
                </a:moveTo>
                <a:cubicBezTo>
                  <a:pt x="1329" y="0"/>
                  <a:pt x="0" y="1328"/>
                  <a:pt x="0" y="2983"/>
                </a:cubicBezTo>
                <a:cubicBezTo>
                  <a:pt x="0" y="4637"/>
                  <a:pt x="1329" y="5965"/>
                  <a:pt x="2983" y="5965"/>
                </a:cubicBezTo>
                <a:cubicBezTo>
                  <a:pt x="4612" y="5965"/>
                  <a:pt x="5965" y="4637"/>
                  <a:pt x="5965" y="2983"/>
                </a:cubicBezTo>
                <a:cubicBezTo>
                  <a:pt x="5965" y="1328"/>
                  <a:pt x="4612" y="0"/>
                  <a:pt x="2983" y="0"/>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1"/>
          <p:cNvSpPr/>
          <p:nvPr/>
        </p:nvSpPr>
        <p:spPr>
          <a:xfrm rot="1130410" flipH="1">
            <a:off x="-234163" y="4626937"/>
            <a:ext cx="697908" cy="697908"/>
          </a:xfrm>
          <a:custGeom>
            <a:avLst/>
            <a:gdLst/>
            <a:ahLst/>
            <a:cxnLst/>
            <a:rect l="l" t="t" r="r" b="b"/>
            <a:pathLst>
              <a:path w="15766" h="15766" extrusionOk="0">
                <a:moveTo>
                  <a:pt x="7870" y="1"/>
                </a:moveTo>
                <a:cubicBezTo>
                  <a:pt x="3535" y="1"/>
                  <a:pt x="1" y="3535"/>
                  <a:pt x="1" y="7871"/>
                </a:cubicBezTo>
                <a:cubicBezTo>
                  <a:pt x="1" y="12231"/>
                  <a:pt x="3535" y="15765"/>
                  <a:pt x="7870" y="15765"/>
                </a:cubicBezTo>
                <a:cubicBezTo>
                  <a:pt x="12231" y="15765"/>
                  <a:pt x="15765" y="12231"/>
                  <a:pt x="15765" y="7871"/>
                </a:cubicBezTo>
                <a:cubicBezTo>
                  <a:pt x="15765" y="3535"/>
                  <a:pt x="12231" y="1"/>
                  <a:pt x="7870"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3" name="Google Shape;2343;p21"/>
          <p:cNvGrpSpPr/>
          <p:nvPr/>
        </p:nvGrpSpPr>
        <p:grpSpPr>
          <a:xfrm flipH="1">
            <a:off x="-227564" y="-219679"/>
            <a:ext cx="1110875" cy="1032029"/>
            <a:chOff x="5454300" y="91375"/>
            <a:chExt cx="1110875" cy="1032029"/>
          </a:xfrm>
        </p:grpSpPr>
        <p:sp>
          <p:nvSpPr>
            <p:cNvPr id="2344" name="Google Shape;2344;p21"/>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1"/>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1"/>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1"/>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21"/>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21"/>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1"/>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1"/>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1"/>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1"/>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21"/>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1"/>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1"/>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1"/>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1"/>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1"/>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21"/>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21"/>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1"/>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1"/>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21"/>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1"/>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21"/>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21"/>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1"/>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1"/>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1"/>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1"/>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21"/>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21"/>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1"/>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21"/>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21"/>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1"/>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1"/>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21"/>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21"/>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21"/>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2" name="Google Shape;2382;p21"/>
          <p:cNvSpPr/>
          <p:nvPr/>
        </p:nvSpPr>
        <p:spPr>
          <a:xfrm flipH="1">
            <a:off x="1812892" y="-219491"/>
            <a:ext cx="369357" cy="357777"/>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1"/>
          <p:cNvSpPr/>
          <p:nvPr/>
        </p:nvSpPr>
        <p:spPr>
          <a:xfrm flipH="1">
            <a:off x="8046665" y="-267154"/>
            <a:ext cx="467771" cy="453105"/>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4" name="Google Shape;2384;p21"/>
          <p:cNvGrpSpPr/>
          <p:nvPr/>
        </p:nvGrpSpPr>
        <p:grpSpPr>
          <a:xfrm flipH="1">
            <a:off x="8586685" y="4353780"/>
            <a:ext cx="653528" cy="607143"/>
            <a:chOff x="5454300" y="91375"/>
            <a:chExt cx="1110875" cy="1032029"/>
          </a:xfrm>
        </p:grpSpPr>
        <p:sp>
          <p:nvSpPr>
            <p:cNvPr id="2385" name="Google Shape;2385;p21"/>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1"/>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1"/>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1"/>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1"/>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1"/>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1"/>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21"/>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21"/>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1"/>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1"/>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1"/>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1"/>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1"/>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1"/>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1"/>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1"/>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1"/>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21"/>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1"/>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1"/>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1"/>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1"/>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1"/>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1"/>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1"/>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1"/>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21"/>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21"/>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1"/>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1"/>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1"/>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1"/>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1"/>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1"/>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1"/>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1"/>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1"/>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3" name="Google Shape;2423;p21"/>
          <p:cNvGrpSpPr/>
          <p:nvPr/>
        </p:nvGrpSpPr>
        <p:grpSpPr>
          <a:xfrm flipH="1">
            <a:off x="8668911" y="138271"/>
            <a:ext cx="1110875" cy="1032029"/>
            <a:chOff x="5454300" y="91375"/>
            <a:chExt cx="1110875" cy="1032029"/>
          </a:xfrm>
        </p:grpSpPr>
        <p:sp>
          <p:nvSpPr>
            <p:cNvPr id="2424" name="Google Shape;2424;p21"/>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1"/>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1"/>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1"/>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1"/>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1"/>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1"/>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1"/>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1"/>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1"/>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21"/>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21"/>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1"/>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1"/>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1"/>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1"/>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1"/>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1"/>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1"/>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1"/>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1"/>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1"/>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1"/>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1"/>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1"/>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21"/>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1"/>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21"/>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1"/>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1"/>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1"/>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1"/>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1"/>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1"/>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1"/>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1"/>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1"/>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1"/>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2" name="Google Shape;2462;p21"/>
          <p:cNvSpPr/>
          <p:nvPr/>
        </p:nvSpPr>
        <p:spPr>
          <a:xfrm flipH="1">
            <a:off x="181406" y="1716323"/>
            <a:ext cx="292910" cy="283756"/>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1"/>
          <p:cNvSpPr/>
          <p:nvPr/>
        </p:nvSpPr>
        <p:spPr>
          <a:xfrm flipH="1">
            <a:off x="8766993" y="3479148"/>
            <a:ext cx="292910" cy="283756"/>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4" name="Google Shape;2464;p21"/>
          <p:cNvGrpSpPr/>
          <p:nvPr/>
        </p:nvGrpSpPr>
        <p:grpSpPr>
          <a:xfrm flipH="1">
            <a:off x="-328144" y="3620622"/>
            <a:ext cx="653528" cy="607143"/>
            <a:chOff x="5454300" y="91375"/>
            <a:chExt cx="1110875" cy="1032029"/>
          </a:xfrm>
        </p:grpSpPr>
        <p:sp>
          <p:nvSpPr>
            <p:cNvPr id="2465" name="Google Shape;2465;p21"/>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1"/>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1"/>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1"/>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1"/>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1"/>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1"/>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1"/>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1"/>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1"/>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1"/>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1"/>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1"/>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1"/>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1"/>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1"/>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1"/>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1"/>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1"/>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1"/>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1"/>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1"/>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1"/>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1"/>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1"/>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1"/>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1"/>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1"/>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1"/>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1"/>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1"/>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1"/>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1"/>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1"/>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1"/>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1"/>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1"/>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1"/>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3" name="Google Shape;2503;p21"/>
          <p:cNvSpPr/>
          <p:nvPr/>
        </p:nvSpPr>
        <p:spPr>
          <a:xfrm flipH="1">
            <a:off x="5061817" y="4960921"/>
            <a:ext cx="369357" cy="357776"/>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504"/>
        <p:cNvGrpSpPr/>
        <p:nvPr/>
      </p:nvGrpSpPr>
      <p:grpSpPr>
        <a:xfrm>
          <a:off x="0" y="0"/>
          <a:ext cx="0" cy="0"/>
          <a:chOff x="0" y="0"/>
          <a:chExt cx="0" cy="0"/>
        </a:xfrm>
      </p:grpSpPr>
      <p:grpSp>
        <p:nvGrpSpPr>
          <p:cNvPr id="2505" name="Google Shape;2505;p22"/>
          <p:cNvGrpSpPr/>
          <p:nvPr/>
        </p:nvGrpSpPr>
        <p:grpSpPr>
          <a:xfrm rot="-9669600" flipH="1">
            <a:off x="359041" y="-562974"/>
            <a:ext cx="8230038" cy="6052248"/>
            <a:chOff x="1453775" y="699900"/>
            <a:chExt cx="6300846" cy="4633549"/>
          </a:xfrm>
        </p:grpSpPr>
        <p:sp>
          <p:nvSpPr>
            <p:cNvPr id="2506" name="Google Shape;2506;p22"/>
            <p:cNvSpPr/>
            <p:nvPr/>
          </p:nvSpPr>
          <p:spPr>
            <a:xfrm>
              <a:off x="1790140" y="1049278"/>
              <a:ext cx="5636483" cy="4284170"/>
            </a:xfrm>
            <a:custGeom>
              <a:avLst/>
              <a:gdLst/>
              <a:ahLst/>
              <a:cxnLst/>
              <a:rect l="l" t="t" r="r" b="b"/>
              <a:pathLst>
                <a:path w="166317" h="126414" extrusionOk="0">
                  <a:moveTo>
                    <a:pt x="71218" y="1"/>
                  </a:moveTo>
                  <a:cubicBezTo>
                    <a:pt x="58598" y="1"/>
                    <a:pt x="46009" y="2674"/>
                    <a:pt x="34361" y="8313"/>
                  </a:cubicBezTo>
                  <a:cubicBezTo>
                    <a:pt x="16567" y="16935"/>
                    <a:pt x="0" y="35356"/>
                    <a:pt x="677" y="57361"/>
                  </a:cubicBezTo>
                  <a:cubicBezTo>
                    <a:pt x="727" y="58890"/>
                    <a:pt x="852" y="60368"/>
                    <a:pt x="1028" y="61847"/>
                  </a:cubicBezTo>
                  <a:cubicBezTo>
                    <a:pt x="3158" y="78163"/>
                    <a:pt x="14812" y="90744"/>
                    <a:pt x="29775" y="95206"/>
                  </a:cubicBezTo>
                  <a:cubicBezTo>
                    <a:pt x="34514" y="96622"/>
                    <a:pt x="38984" y="97054"/>
                    <a:pt x="43261" y="97054"/>
                  </a:cubicBezTo>
                  <a:cubicBezTo>
                    <a:pt x="49946" y="97054"/>
                    <a:pt x="56159" y="95999"/>
                    <a:pt x="62190" y="95999"/>
                  </a:cubicBezTo>
                  <a:cubicBezTo>
                    <a:pt x="66301" y="95999"/>
                    <a:pt x="70328" y="96489"/>
                    <a:pt x="74362" y="98138"/>
                  </a:cubicBezTo>
                  <a:cubicBezTo>
                    <a:pt x="91735" y="105235"/>
                    <a:pt x="95755" y="126414"/>
                    <a:pt x="122423" y="126414"/>
                  </a:cubicBezTo>
                  <a:cubicBezTo>
                    <a:pt x="123724" y="126414"/>
                    <a:pt x="125079" y="126363"/>
                    <a:pt x="126492" y="126258"/>
                  </a:cubicBezTo>
                  <a:cubicBezTo>
                    <a:pt x="136768" y="125481"/>
                    <a:pt x="146517" y="119842"/>
                    <a:pt x="153385" y="111948"/>
                  </a:cubicBezTo>
                  <a:cubicBezTo>
                    <a:pt x="166317" y="97110"/>
                    <a:pt x="166091" y="75431"/>
                    <a:pt x="158347" y="57436"/>
                  </a:cubicBezTo>
                  <a:cubicBezTo>
                    <a:pt x="157946" y="56484"/>
                    <a:pt x="157520" y="55556"/>
                    <a:pt x="157069" y="54629"/>
                  </a:cubicBezTo>
                  <a:cubicBezTo>
                    <a:pt x="155740" y="51822"/>
                    <a:pt x="154287" y="49065"/>
                    <a:pt x="152683" y="46408"/>
                  </a:cubicBezTo>
                  <a:cubicBezTo>
                    <a:pt x="135126" y="17039"/>
                    <a:pt x="103077" y="1"/>
                    <a:pt x="71218"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2"/>
            <p:cNvSpPr/>
            <p:nvPr/>
          </p:nvSpPr>
          <p:spPr>
            <a:xfrm>
              <a:off x="1568427" y="1421024"/>
              <a:ext cx="489304" cy="489270"/>
            </a:xfrm>
            <a:custGeom>
              <a:avLst/>
              <a:gdLst/>
              <a:ahLst/>
              <a:cxnLst/>
              <a:rect l="l" t="t" r="r" b="b"/>
              <a:pathLst>
                <a:path w="14438" h="14437" extrusionOk="0">
                  <a:moveTo>
                    <a:pt x="7219" y="1"/>
                  </a:moveTo>
                  <a:cubicBezTo>
                    <a:pt x="3234" y="1"/>
                    <a:pt x="1" y="3234"/>
                    <a:pt x="1" y="7219"/>
                  </a:cubicBezTo>
                  <a:cubicBezTo>
                    <a:pt x="1" y="11204"/>
                    <a:pt x="3234" y="14437"/>
                    <a:pt x="7219" y="14437"/>
                  </a:cubicBezTo>
                  <a:cubicBezTo>
                    <a:pt x="11204" y="14437"/>
                    <a:pt x="14437" y="11204"/>
                    <a:pt x="14437" y="7219"/>
                  </a:cubicBezTo>
                  <a:cubicBezTo>
                    <a:pt x="14437" y="3234"/>
                    <a:pt x="11204" y="1"/>
                    <a:pt x="7219"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2"/>
            <p:cNvSpPr/>
            <p:nvPr/>
          </p:nvSpPr>
          <p:spPr>
            <a:xfrm>
              <a:off x="7258081" y="2202191"/>
              <a:ext cx="389023" cy="389057"/>
            </a:xfrm>
            <a:custGeom>
              <a:avLst/>
              <a:gdLst/>
              <a:ahLst/>
              <a:cxnLst/>
              <a:rect l="l" t="t" r="r" b="b"/>
              <a:pathLst>
                <a:path w="11479" h="11480" extrusionOk="0">
                  <a:moveTo>
                    <a:pt x="5739" y="1"/>
                  </a:moveTo>
                  <a:cubicBezTo>
                    <a:pt x="2582" y="1"/>
                    <a:pt x="0" y="2557"/>
                    <a:pt x="0" y="5740"/>
                  </a:cubicBezTo>
                  <a:cubicBezTo>
                    <a:pt x="0" y="8898"/>
                    <a:pt x="2582" y="11480"/>
                    <a:pt x="5739" y="11480"/>
                  </a:cubicBezTo>
                  <a:cubicBezTo>
                    <a:pt x="8922" y="11480"/>
                    <a:pt x="11479" y="8898"/>
                    <a:pt x="11479" y="5740"/>
                  </a:cubicBezTo>
                  <a:cubicBezTo>
                    <a:pt x="11479" y="2557"/>
                    <a:pt x="8922" y="1"/>
                    <a:pt x="5739"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2"/>
            <p:cNvSpPr/>
            <p:nvPr/>
          </p:nvSpPr>
          <p:spPr>
            <a:xfrm>
              <a:off x="1453775" y="2190578"/>
              <a:ext cx="202188" cy="202188"/>
            </a:xfrm>
            <a:custGeom>
              <a:avLst/>
              <a:gdLst/>
              <a:ahLst/>
              <a:cxnLst/>
              <a:rect l="l" t="t" r="r" b="b"/>
              <a:pathLst>
                <a:path w="5966" h="5966" extrusionOk="0">
                  <a:moveTo>
                    <a:pt x="2983" y="0"/>
                  </a:moveTo>
                  <a:cubicBezTo>
                    <a:pt x="1329" y="0"/>
                    <a:pt x="0" y="1329"/>
                    <a:pt x="0" y="2983"/>
                  </a:cubicBezTo>
                  <a:cubicBezTo>
                    <a:pt x="0" y="4637"/>
                    <a:pt x="1329" y="5965"/>
                    <a:pt x="2983" y="5965"/>
                  </a:cubicBezTo>
                  <a:cubicBezTo>
                    <a:pt x="4637" y="5965"/>
                    <a:pt x="5965" y="4637"/>
                    <a:pt x="5965" y="2983"/>
                  </a:cubicBezTo>
                  <a:cubicBezTo>
                    <a:pt x="5965" y="1329"/>
                    <a:pt x="4637" y="0"/>
                    <a:pt x="2983" y="0"/>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2"/>
            <p:cNvSpPr/>
            <p:nvPr/>
          </p:nvSpPr>
          <p:spPr>
            <a:xfrm>
              <a:off x="4577003" y="699900"/>
              <a:ext cx="202188" cy="203035"/>
            </a:xfrm>
            <a:custGeom>
              <a:avLst/>
              <a:gdLst/>
              <a:ahLst/>
              <a:cxnLst/>
              <a:rect l="l" t="t" r="r" b="b"/>
              <a:pathLst>
                <a:path w="5966" h="5991" extrusionOk="0">
                  <a:moveTo>
                    <a:pt x="2983" y="0"/>
                  </a:moveTo>
                  <a:cubicBezTo>
                    <a:pt x="1354" y="0"/>
                    <a:pt x="0" y="1354"/>
                    <a:pt x="0" y="3008"/>
                  </a:cubicBezTo>
                  <a:cubicBezTo>
                    <a:pt x="0" y="4637"/>
                    <a:pt x="1354" y="5990"/>
                    <a:pt x="2983" y="5990"/>
                  </a:cubicBezTo>
                  <a:cubicBezTo>
                    <a:pt x="4637" y="5990"/>
                    <a:pt x="5965" y="4637"/>
                    <a:pt x="5965" y="3008"/>
                  </a:cubicBezTo>
                  <a:cubicBezTo>
                    <a:pt x="5965" y="1354"/>
                    <a:pt x="4637" y="0"/>
                    <a:pt x="2983" y="0"/>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2"/>
            <p:cNvSpPr/>
            <p:nvPr/>
          </p:nvSpPr>
          <p:spPr>
            <a:xfrm>
              <a:off x="7552433" y="4282645"/>
              <a:ext cx="202188" cy="202188"/>
            </a:xfrm>
            <a:custGeom>
              <a:avLst/>
              <a:gdLst/>
              <a:ahLst/>
              <a:cxnLst/>
              <a:rect l="l" t="t" r="r" b="b"/>
              <a:pathLst>
                <a:path w="5966" h="5966" extrusionOk="0">
                  <a:moveTo>
                    <a:pt x="2983" y="0"/>
                  </a:moveTo>
                  <a:cubicBezTo>
                    <a:pt x="1329" y="0"/>
                    <a:pt x="0" y="1328"/>
                    <a:pt x="0" y="2983"/>
                  </a:cubicBezTo>
                  <a:cubicBezTo>
                    <a:pt x="0" y="4637"/>
                    <a:pt x="1329" y="5965"/>
                    <a:pt x="2983" y="5965"/>
                  </a:cubicBezTo>
                  <a:cubicBezTo>
                    <a:pt x="4612" y="5965"/>
                    <a:pt x="5965" y="4637"/>
                    <a:pt x="5965" y="2983"/>
                  </a:cubicBezTo>
                  <a:cubicBezTo>
                    <a:pt x="5965" y="1328"/>
                    <a:pt x="4612" y="0"/>
                    <a:pt x="2983" y="0"/>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2"/>
            <p:cNvSpPr/>
            <p:nvPr/>
          </p:nvSpPr>
          <p:spPr>
            <a:xfrm>
              <a:off x="7220305" y="4670794"/>
              <a:ext cx="534310" cy="534310"/>
            </a:xfrm>
            <a:custGeom>
              <a:avLst/>
              <a:gdLst/>
              <a:ahLst/>
              <a:cxnLst/>
              <a:rect l="l" t="t" r="r" b="b"/>
              <a:pathLst>
                <a:path w="15766" h="15766" extrusionOk="0">
                  <a:moveTo>
                    <a:pt x="7870" y="1"/>
                  </a:moveTo>
                  <a:cubicBezTo>
                    <a:pt x="3535" y="1"/>
                    <a:pt x="1" y="3535"/>
                    <a:pt x="1" y="7871"/>
                  </a:cubicBezTo>
                  <a:cubicBezTo>
                    <a:pt x="1" y="12231"/>
                    <a:pt x="3535" y="15765"/>
                    <a:pt x="7870" y="15765"/>
                  </a:cubicBezTo>
                  <a:cubicBezTo>
                    <a:pt x="12231" y="15765"/>
                    <a:pt x="15765" y="12231"/>
                    <a:pt x="15765" y="7871"/>
                  </a:cubicBezTo>
                  <a:cubicBezTo>
                    <a:pt x="15765" y="3535"/>
                    <a:pt x="12231" y="1"/>
                    <a:pt x="7870"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2"/>
          <p:cNvGrpSpPr/>
          <p:nvPr/>
        </p:nvGrpSpPr>
        <p:grpSpPr>
          <a:xfrm rot="10800000" flipH="1">
            <a:off x="8166925" y="3750696"/>
            <a:ext cx="1110875" cy="1032029"/>
            <a:chOff x="5454300" y="91375"/>
            <a:chExt cx="1110875" cy="1032029"/>
          </a:xfrm>
        </p:grpSpPr>
        <p:sp>
          <p:nvSpPr>
            <p:cNvPr id="2514" name="Google Shape;2514;p22"/>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2"/>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2"/>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2"/>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2"/>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2"/>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2"/>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2"/>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2"/>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2"/>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2"/>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2"/>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2"/>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2"/>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2"/>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2"/>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2"/>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2"/>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2"/>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2"/>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2"/>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2"/>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2"/>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2"/>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2"/>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2"/>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2"/>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2"/>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2"/>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2"/>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2"/>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2"/>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2"/>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2"/>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2"/>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2"/>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2"/>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2"/>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2" name="Google Shape;2552;p22"/>
          <p:cNvSpPr/>
          <p:nvPr/>
        </p:nvSpPr>
        <p:spPr>
          <a:xfrm rot="10800000" flipH="1">
            <a:off x="5062400" y="4424948"/>
            <a:ext cx="369357" cy="357776"/>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2"/>
          <p:cNvSpPr/>
          <p:nvPr/>
        </p:nvSpPr>
        <p:spPr>
          <a:xfrm rot="10800000" flipH="1">
            <a:off x="481213" y="2770220"/>
            <a:ext cx="467771" cy="453105"/>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4" name="Google Shape;2554;p22"/>
          <p:cNvGrpSpPr/>
          <p:nvPr/>
        </p:nvGrpSpPr>
        <p:grpSpPr>
          <a:xfrm rot="10800000" flipH="1">
            <a:off x="1477373" y="294986"/>
            <a:ext cx="653528" cy="607143"/>
            <a:chOff x="5454300" y="91375"/>
            <a:chExt cx="1110875" cy="1032029"/>
          </a:xfrm>
        </p:grpSpPr>
        <p:sp>
          <p:nvSpPr>
            <p:cNvPr id="2555" name="Google Shape;2555;p22"/>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2"/>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2"/>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2"/>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2"/>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2"/>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2"/>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2"/>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2"/>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2"/>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2"/>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2"/>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2"/>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2"/>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2"/>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2"/>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2"/>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2"/>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2"/>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2"/>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2"/>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2"/>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2"/>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2"/>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2"/>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2"/>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2"/>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2"/>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2"/>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2"/>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2"/>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2"/>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2"/>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2"/>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2"/>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2"/>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2"/>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2"/>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2"/>
          <p:cNvGrpSpPr/>
          <p:nvPr/>
        </p:nvGrpSpPr>
        <p:grpSpPr>
          <a:xfrm rot="10800000" flipH="1">
            <a:off x="241075" y="3910846"/>
            <a:ext cx="1110875" cy="1032029"/>
            <a:chOff x="5454300" y="91375"/>
            <a:chExt cx="1110875" cy="1032029"/>
          </a:xfrm>
        </p:grpSpPr>
        <p:sp>
          <p:nvSpPr>
            <p:cNvPr id="2594" name="Google Shape;2594;p22"/>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2"/>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2"/>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2"/>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2"/>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2"/>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2"/>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2"/>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2"/>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2"/>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2"/>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2"/>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2"/>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2"/>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2"/>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2"/>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2"/>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2"/>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2"/>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2"/>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2"/>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2"/>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2"/>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2"/>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2"/>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2"/>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2"/>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2"/>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2"/>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2"/>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2"/>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2"/>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2"/>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2"/>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2"/>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2"/>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2"/>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2"/>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2" name="Google Shape;2632;p22"/>
          <p:cNvSpPr/>
          <p:nvPr/>
        </p:nvSpPr>
        <p:spPr>
          <a:xfrm rot="10800000" flipH="1">
            <a:off x="8235845" y="1556517"/>
            <a:ext cx="292910" cy="283756"/>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2"/>
          <p:cNvSpPr/>
          <p:nvPr/>
        </p:nvSpPr>
        <p:spPr>
          <a:xfrm rot="10800000" flipH="1">
            <a:off x="568645" y="618367"/>
            <a:ext cx="292910" cy="283756"/>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4" name="Google Shape;2634;p22"/>
          <p:cNvGrpSpPr/>
          <p:nvPr/>
        </p:nvGrpSpPr>
        <p:grpSpPr>
          <a:xfrm rot="10800000" flipH="1">
            <a:off x="7072224" y="364790"/>
            <a:ext cx="925359" cy="859680"/>
            <a:chOff x="5454300" y="91375"/>
            <a:chExt cx="1110875" cy="1032029"/>
          </a:xfrm>
        </p:grpSpPr>
        <p:sp>
          <p:nvSpPr>
            <p:cNvPr id="2635" name="Google Shape;2635;p22"/>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2"/>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2"/>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2"/>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2"/>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2"/>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2"/>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2"/>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2"/>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2"/>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2"/>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2"/>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2"/>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2"/>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2"/>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2"/>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2"/>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2"/>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2"/>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2"/>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2"/>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2"/>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2"/>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2"/>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2"/>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2"/>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2"/>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2"/>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2"/>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2"/>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2"/>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2"/>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2"/>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2"/>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2"/>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2"/>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2"/>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2"/>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3" name="Google Shape;2673;p22"/>
          <p:cNvSpPr/>
          <p:nvPr/>
        </p:nvSpPr>
        <p:spPr>
          <a:xfrm rot="10800000" flipH="1">
            <a:off x="4760938" y="-158130"/>
            <a:ext cx="467771" cy="453105"/>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1pPr>
            <a:lvl2pPr marL="914400" lvl="1"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2pPr>
            <a:lvl3pPr marL="1371600" lvl="2"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3pPr>
            <a:lvl4pPr marL="1828800" lvl="3"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4pPr>
            <a:lvl5pPr marL="2286000" lvl="4"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5pPr>
            <a:lvl6pPr marL="2743200" lvl="5"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6pPr>
            <a:lvl7pPr marL="3200400" lvl="6"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7pPr>
            <a:lvl8pPr marL="3657600" lvl="7"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8pPr>
            <a:lvl9pPr marL="4114800" lvl="8"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6" r:id="rId4"/>
    <p:sldLayoutId id="2147483658" r:id="rId5"/>
    <p:sldLayoutId id="2147483667" r:id="rId6"/>
    <p:sldLayoutId id="214748366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4" name="Google Shape;2684;p26"/>
          <p:cNvSpPr txBox="1">
            <a:spLocks noGrp="1"/>
          </p:cNvSpPr>
          <p:nvPr>
            <p:ph type="ctrTitle"/>
          </p:nvPr>
        </p:nvSpPr>
        <p:spPr>
          <a:xfrm>
            <a:off x="470016" y="1681735"/>
            <a:ext cx="8081301" cy="213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solidFill>
                  <a:schemeClr val="tx1"/>
                </a:solidFill>
              </a:rPr>
              <a:t>CERVISHIELD</a:t>
            </a:r>
            <a:br>
              <a:rPr lang="en" sz="4400" dirty="0">
                <a:solidFill>
                  <a:schemeClr val="tx1"/>
                </a:solidFill>
              </a:rPr>
            </a:br>
            <a:r>
              <a:rPr lang="en" sz="4400" dirty="0">
                <a:solidFill>
                  <a:schemeClr val="tx1"/>
                </a:solidFill>
              </a:rPr>
              <a:t>                           </a:t>
            </a:r>
            <a:br>
              <a:rPr lang="en" sz="4400" dirty="0">
                <a:solidFill>
                  <a:schemeClr val="tx1"/>
                </a:solidFill>
              </a:rPr>
            </a:br>
            <a:r>
              <a:rPr lang="en-IN" sz="2000" dirty="0">
                <a:solidFill>
                  <a:schemeClr val="tx1"/>
                </a:solidFill>
              </a:rPr>
              <a:t>Empowering Precision, Ensuring Health</a:t>
            </a:r>
            <a:br>
              <a:rPr lang="en" sz="4300" dirty="0">
                <a:solidFill>
                  <a:schemeClr val="tx1"/>
                </a:solidFill>
              </a:rPr>
            </a:br>
            <a:r>
              <a:rPr lang="en" sz="4300" dirty="0">
                <a:solidFill>
                  <a:schemeClr val="tx1"/>
                </a:solidFill>
              </a:rPr>
              <a:t> </a:t>
            </a:r>
            <a:endParaRPr sz="3700" dirty="0">
              <a:solidFill>
                <a:schemeClr val="tx1"/>
              </a:solidFill>
            </a:endParaRPr>
          </a:p>
        </p:txBody>
      </p:sp>
      <p:cxnSp>
        <p:nvCxnSpPr>
          <p:cNvPr id="3" name="Straight Connector 2">
            <a:extLst>
              <a:ext uri="{FF2B5EF4-FFF2-40B4-BE49-F238E27FC236}">
                <a16:creationId xmlns:a16="http://schemas.microsoft.com/office/drawing/2014/main" id="{8088EE7E-85E6-5126-138D-B0EC01BFC185}"/>
              </a:ext>
            </a:extLst>
          </p:cNvPr>
          <p:cNvCxnSpPr>
            <a:cxnSpLocks/>
          </p:cNvCxnSpPr>
          <p:nvPr/>
        </p:nvCxnSpPr>
        <p:spPr>
          <a:xfrm>
            <a:off x="3129776" y="2458442"/>
            <a:ext cx="209271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36F44DC-A74A-7CC4-1DD8-9896642965B0}"/>
              </a:ext>
            </a:extLst>
          </p:cNvPr>
          <p:cNvSpPr txBox="1"/>
          <p:nvPr/>
        </p:nvSpPr>
        <p:spPr>
          <a:xfrm>
            <a:off x="5222487" y="1883789"/>
            <a:ext cx="1367883" cy="769441"/>
          </a:xfrm>
          <a:prstGeom prst="rect">
            <a:avLst/>
          </a:prstGeom>
          <a:noFill/>
          <a:ln>
            <a:noFill/>
          </a:ln>
        </p:spPr>
        <p:txBody>
          <a:bodyPr wrap="square" rtlCol="0">
            <a:spAutoFit/>
          </a:bodyPr>
          <a:lstStyle/>
          <a:p>
            <a:r>
              <a:rPr lang="en-IN" sz="4400" b="1" dirty="0">
                <a:solidFill>
                  <a:schemeClr val="tx1"/>
                </a:solidFill>
                <a:latin typeface="Raleway"/>
                <a:sym typeface="Raleway"/>
              </a:rPr>
              <a:t>. . .</a:t>
            </a:r>
          </a:p>
        </p:txBody>
      </p:sp>
      <p:sp>
        <p:nvSpPr>
          <p:cNvPr id="15" name="TextBox 14">
            <a:extLst>
              <a:ext uri="{FF2B5EF4-FFF2-40B4-BE49-F238E27FC236}">
                <a16:creationId xmlns:a16="http://schemas.microsoft.com/office/drawing/2014/main" id="{BB0D83E8-2794-2B50-3599-411DC3BF3889}"/>
              </a:ext>
            </a:extLst>
          </p:cNvPr>
          <p:cNvSpPr txBox="1"/>
          <p:nvPr/>
        </p:nvSpPr>
        <p:spPr>
          <a:xfrm>
            <a:off x="2301240" y="2299752"/>
            <a:ext cx="4602480" cy="307777"/>
          </a:xfrm>
          <a:prstGeom prst="rect">
            <a:avLst/>
          </a:prstGeom>
          <a:noFill/>
        </p:spPr>
        <p:txBody>
          <a:bodyPr wrap="square">
            <a:spAutoFit/>
          </a:bodyPr>
          <a:lstStyle/>
          <a:p>
            <a:endParaRPr lang="en-IN" dirty="0"/>
          </a:p>
        </p:txBody>
      </p:sp>
      <p:sp>
        <p:nvSpPr>
          <p:cNvPr id="20" name="AutoShape 10" descr="SRM Institute of Science &amp; Technology - Learn. Leap. Lead.">
            <a:extLst>
              <a:ext uri="{FF2B5EF4-FFF2-40B4-BE49-F238E27FC236}">
                <a16:creationId xmlns:a16="http://schemas.microsoft.com/office/drawing/2014/main" id="{0BB44808-13B5-2FC8-0F6E-771C4981B95C}"/>
              </a:ext>
            </a:extLst>
          </p:cNvPr>
          <p:cNvSpPr>
            <a:spLocks noChangeAspect="1" noChangeArrowheads="1"/>
          </p:cNvSpPr>
          <p:nvPr/>
        </p:nvSpPr>
        <p:spPr bwMode="auto">
          <a:xfrm>
            <a:off x="4419599" y="631439"/>
            <a:ext cx="2092711" cy="20927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6" name="Picture 12" descr="Download SRMIST Logo PNG and Vector (PDF, SVG, Ai, EPS) Free">
            <a:extLst>
              <a:ext uri="{FF2B5EF4-FFF2-40B4-BE49-F238E27FC236}">
                <a16:creationId xmlns:a16="http://schemas.microsoft.com/office/drawing/2014/main" id="{48A0477B-34CE-003F-CFBA-75EDB02D0F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40" t="28848" r="14242" b="30517"/>
          <a:stretch/>
        </p:blipFill>
        <p:spPr bwMode="auto">
          <a:xfrm>
            <a:off x="7277100" y="47691"/>
            <a:ext cx="1805940" cy="73926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6A41A24-0D44-67CC-7B1E-9D55197891D4}"/>
              </a:ext>
            </a:extLst>
          </p:cNvPr>
          <p:cNvPicPr>
            <a:picLocks noChangeAspect="1"/>
          </p:cNvPicPr>
          <p:nvPr/>
        </p:nvPicPr>
        <p:blipFill rotWithShape="1">
          <a:blip r:embed="rId4"/>
          <a:srcRect l="6875" t="24660" r="62258" b="58256"/>
          <a:stretch/>
        </p:blipFill>
        <p:spPr>
          <a:xfrm>
            <a:off x="3684499" y="751063"/>
            <a:ext cx="1508889" cy="621663"/>
          </a:xfrm>
          <a:prstGeom prst="rect">
            <a:avLst/>
          </a:prstGeom>
        </p:spPr>
      </p:pic>
      <p:pic>
        <p:nvPicPr>
          <p:cNvPr id="4" name="Picture 3" descr="Nirma University - NAAC A+ Grade - UGC Approved">
            <a:extLst>
              <a:ext uri="{FF2B5EF4-FFF2-40B4-BE49-F238E27FC236}">
                <a16:creationId xmlns:a16="http://schemas.microsoft.com/office/drawing/2014/main" id="{5C8C7778-BC89-9413-1CD3-0D1ADD3345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583" y="320607"/>
            <a:ext cx="1215219" cy="5175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6">
            <a:extLst>
              <a:ext uri="{FF2B5EF4-FFF2-40B4-BE49-F238E27FC236}">
                <a16:creationId xmlns:a16="http://schemas.microsoft.com/office/drawing/2014/main" id="{4768FE40-3F26-18F1-8BA7-6A13AA2668C1}"/>
              </a:ext>
            </a:extLst>
          </p:cNvPr>
          <p:cNvSpPr txBox="1"/>
          <p:nvPr/>
        </p:nvSpPr>
        <p:spPr>
          <a:xfrm>
            <a:off x="1349582" y="394737"/>
            <a:ext cx="591820"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X</a:t>
            </a:r>
            <a:endParaRPr lang="en-IN" dirty="0"/>
          </a:p>
        </p:txBody>
      </p:sp>
      <p:pic>
        <p:nvPicPr>
          <p:cNvPr id="6" name="Picture 5" descr="Binghamton University">
            <a:extLst>
              <a:ext uri="{FF2B5EF4-FFF2-40B4-BE49-F238E27FC236}">
                <a16:creationId xmlns:a16="http://schemas.microsoft.com/office/drawing/2014/main" id="{E916F9BA-EED1-461C-B8F0-513C44E731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2605" y="320606"/>
            <a:ext cx="517593" cy="51759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74C9E8A-43ED-DEA1-C3D7-5BE6CA7E133F}"/>
              </a:ext>
            </a:extLst>
          </p:cNvPr>
          <p:cNvSpPr txBox="1"/>
          <p:nvPr/>
        </p:nvSpPr>
        <p:spPr>
          <a:xfrm>
            <a:off x="4543426" y="3867700"/>
            <a:ext cx="4600574" cy="307777"/>
          </a:xfrm>
          <a:prstGeom prst="rect">
            <a:avLst/>
          </a:prstGeom>
          <a:noFill/>
        </p:spPr>
        <p:txBody>
          <a:bodyPr wrap="square">
            <a:spAutoFit/>
          </a:bodyPr>
          <a:lstStyle/>
          <a:p>
            <a:pPr algn="ctr"/>
            <a:r>
              <a:rPr lang="en-IN" sz="1400" dirty="0">
                <a:latin typeface="Algerian" panose="04020705040A02060702" pitchFamily="82" charset="0"/>
              </a:rPr>
              <a:t>TEAM</a:t>
            </a:r>
            <a:r>
              <a:rPr lang="en-IN" dirty="0">
                <a:latin typeface="Algerian" panose="04020705040A02060702" pitchFamily="82" charset="0"/>
              </a:rPr>
              <a:t>: INITIATORS</a:t>
            </a:r>
            <a:endParaRPr lang="en-IN" sz="1400" dirty="0">
              <a:latin typeface="Algerian" panose="04020705040A02060702" pitchFamily="82" charset="0"/>
            </a:endParaRPr>
          </a:p>
        </p:txBody>
      </p:sp>
      <p:sp>
        <p:nvSpPr>
          <p:cNvPr id="11" name="TextBox 10">
            <a:extLst>
              <a:ext uri="{FF2B5EF4-FFF2-40B4-BE49-F238E27FC236}">
                <a16:creationId xmlns:a16="http://schemas.microsoft.com/office/drawing/2014/main" id="{B7D49B23-8ED4-9011-C404-E279D945E0F5}"/>
              </a:ext>
            </a:extLst>
          </p:cNvPr>
          <p:cNvSpPr txBox="1"/>
          <p:nvPr/>
        </p:nvSpPr>
        <p:spPr>
          <a:xfrm>
            <a:off x="6068516" y="4175477"/>
            <a:ext cx="3014524" cy="738664"/>
          </a:xfrm>
          <a:prstGeom prst="rect">
            <a:avLst/>
          </a:prstGeom>
          <a:noFill/>
        </p:spPr>
        <p:txBody>
          <a:bodyPr wrap="square">
            <a:spAutoFit/>
          </a:bodyPr>
          <a:lstStyle/>
          <a:p>
            <a:r>
              <a:rPr lang="en-IN" sz="1400" dirty="0"/>
              <a:t>Anjali Singh</a:t>
            </a:r>
          </a:p>
          <a:p>
            <a:r>
              <a:rPr lang="en-IN" sz="1400" dirty="0"/>
              <a:t>Ayushi Agarwal</a:t>
            </a:r>
          </a:p>
          <a:p>
            <a:r>
              <a:rPr lang="en-IN" sz="1400" dirty="0" err="1"/>
              <a:t>Jhanvi</a:t>
            </a:r>
            <a:r>
              <a:rPr lang="en-IN" sz="1400" dirty="0"/>
              <a:t> Gupta          </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870B5E-D761-4BF2-9136-2F838A81E713}"/>
              </a:ext>
            </a:extLst>
          </p:cNvPr>
          <p:cNvSpPr txBox="1"/>
          <p:nvPr/>
        </p:nvSpPr>
        <p:spPr>
          <a:xfrm>
            <a:off x="2899318" y="1613209"/>
            <a:ext cx="4304370" cy="830997"/>
          </a:xfrm>
          <a:prstGeom prst="rect">
            <a:avLst/>
          </a:prstGeom>
          <a:noFill/>
        </p:spPr>
        <p:txBody>
          <a:bodyPr wrap="square" rtlCol="0">
            <a:spAutoFit/>
          </a:bodyPr>
          <a:lstStyle/>
          <a:p>
            <a:r>
              <a:rPr lang="en-IN" sz="4800" dirty="0">
                <a:latin typeface="Britannic Bold" panose="020B0903060703020204" pitchFamily="34" charset="0"/>
              </a:rPr>
              <a:t>THANK YOU!</a:t>
            </a:r>
          </a:p>
        </p:txBody>
      </p:sp>
    </p:spTree>
    <p:extLst>
      <p:ext uri="{BB962C8B-B14F-4D97-AF65-F5344CB8AC3E}">
        <p14:creationId xmlns:p14="http://schemas.microsoft.com/office/powerpoint/2010/main" val="62842320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53C4FA-E882-6746-8426-C77E16B860CC}"/>
              </a:ext>
            </a:extLst>
          </p:cNvPr>
          <p:cNvSpPr txBox="1"/>
          <p:nvPr/>
        </p:nvSpPr>
        <p:spPr>
          <a:xfrm>
            <a:off x="2716530" y="480060"/>
            <a:ext cx="4141470" cy="461665"/>
          </a:xfrm>
          <a:prstGeom prst="rect">
            <a:avLst/>
          </a:prstGeom>
          <a:noFill/>
        </p:spPr>
        <p:txBody>
          <a:bodyPr wrap="square" rtlCol="0">
            <a:spAutoFit/>
          </a:bodyPr>
          <a:lstStyle/>
          <a:p>
            <a:pPr algn="ctr"/>
            <a:r>
              <a:rPr lang="en-IN" sz="2400" dirty="0">
                <a:latin typeface="Algerian" panose="04020705040A02060702" pitchFamily="82" charset="0"/>
              </a:rPr>
              <a:t> PROBLEM STATEMENT </a:t>
            </a:r>
          </a:p>
        </p:txBody>
      </p:sp>
      <p:sp>
        <p:nvSpPr>
          <p:cNvPr id="4" name="TextBox 3">
            <a:extLst>
              <a:ext uri="{FF2B5EF4-FFF2-40B4-BE49-F238E27FC236}">
                <a16:creationId xmlns:a16="http://schemas.microsoft.com/office/drawing/2014/main" id="{A30E7BF9-4130-A050-6848-F3038A043C74}"/>
              </a:ext>
            </a:extLst>
          </p:cNvPr>
          <p:cNvSpPr txBox="1"/>
          <p:nvPr/>
        </p:nvSpPr>
        <p:spPr>
          <a:xfrm>
            <a:off x="428624" y="1694587"/>
            <a:ext cx="8441055" cy="1754326"/>
          </a:xfrm>
          <a:prstGeom prst="rect">
            <a:avLst/>
          </a:prstGeom>
          <a:noFill/>
        </p:spPr>
        <p:txBody>
          <a:bodyPr wrap="square">
            <a:spAutoFit/>
          </a:bodyPr>
          <a:lstStyle/>
          <a:p>
            <a:pPr algn="ctr"/>
            <a:r>
              <a:rPr lang="en-IN" sz="1800" dirty="0">
                <a:latin typeface="+mj-lt"/>
                <a:cs typeface="Times New Roman" panose="02020603050405020304" pitchFamily="18" charset="0"/>
              </a:rPr>
              <a:t>Despite advancements in healthcare, cervical cancer continues to pose a significant global health challenge. Limited access to regular screenings, insufficient awareness about preventive measures, and disparities in healthcare resources contribute to delayed diagnoses and higher mortality rates. For this "</a:t>
            </a:r>
            <a:r>
              <a:rPr lang="en-IN" sz="1800" dirty="0" err="1">
                <a:latin typeface="+mj-lt"/>
                <a:cs typeface="Times New Roman" panose="02020603050405020304" pitchFamily="18" charset="0"/>
              </a:rPr>
              <a:t>CerviShield</a:t>
            </a:r>
            <a:r>
              <a:rPr lang="en-IN" sz="1800" dirty="0">
                <a:latin typeface="+mj-lt"/>
                <a:cs typeface="Times New Roman" panose="02020603050405020304" pitchFamily="18" charset="0"/>
              </a:rPr>
              <a:t>" , helps in effortless diagnosis of Cervical cancer using Artificial Intelligence and Machine learning.</a:t>
            </a:r>
          </a:p>
        </p:txBody>
      </p:sp>
    </p:spTree>
    <p:extLst>
      <p:ext uri="{BB962C8B-B14F-4D97-AF65-F5344CB8AC3E}">
        <p14:creationId xmlns:p14="http://schemas.microsoft.com/office/powerpoint/2010/main" val="13595162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C3989-4C54-DE7F-C52C-B4E763D04826}"/>
              </a:ext>
            </a:extLst>
          </p:cNvPr>
          <p:cNvSpPr txBox="1"/>
          <p:nvPr/>
        </p:nvSpPr>
        <p:spPr>
          <a:xfrm>
            <a:off x="3371710" y="538417"/>
            <a:ext cx="2400579" cy="461665"/>
          </a:xfrm>
          <a:prstGeom prst="rect">
            <a:avLst/>
          </a:prstGeom>
          <a:noFill/>
        </p:spPr>
        <p:txBody>
          <a:bodyPr wrap="square">
            <a:spAutoFit/>
          </a:bodyPr>
          <a:lstStyle/>
          <a:p>
            <a:pPr algn="ctr"/>
            <a:r>
              <a:rPr lang="en-IN" sz="2400" dirty="0">
                <a:latin typeface="Algerian" panose="04020705040A02060702" pitchFamily="82" charset="0"/>
              </a:rPr>
              <a:t> INTRODUCTION </a:t>
            </a:r>
          </a:p>
        </p:txBody>
      </p:sp>
      <p:sp>
        <p:nvSpPr>
          <p:cNvPr id="6" name="TextBox 5">
            <a:extLst>
              <a:ext uri="{FF2B5EF4-FFF2-40B4-BE49-F238E27FC236}">
                <a16:creationId xmlns:a16="http://schemas.microsoft.com/office/drawing/2014/main" id="{CB27C09F-0FA2-B19B-06AC-D2B23B7F411F}"/>
              </a:ext>
            </a:extLst>
          </p:cNvPr>
          <p:cNvSpPr txBox="1"/>
          <p:nvPr/>
        </p:nvSpPr>
        <p:spPr>
          <a:xfrm>
            <a:off x="472440" y="1833086"/>
            <a:ext cx="8199120" cy="1477328"/>
          </a:xfrm>
          <a:prstGeom prst="rect">
            <a:avLst/>
          </a:prstGeom>
          <a:noFill/>
        </p:spPr>
        <p:txBody>
          <a:bodyPr wrap="square">
            <a:spAutoFit/>
          </a:bodyPr>
          <a:lstStyle/>
          <a:p>
            <a:pPr algn="ctr"/>
            <a:r>
              <a:rPr lang="en-IN" sz="1800" dirty="0">
                <a:latin typeface="+mj-lt"/>
                <a:cs typeface="Times New Roman" panose="02020603050405020304" pitchFamily="18" charset="0"/>
              </a:rPr>
              <a:t>Cervical cancer is a major health concern worldwide, but it can be effectively treated if detected early. This project aims to develop an AI-based tool for the early detection of cervical cancer by integrating various screening methods, including Pap smear, HPV testing, VIA, and colposcopy, into a single, comprehensive solution.</a:t>
            </a:r>
          </a:p>
        </p:txBody>
      </p:sp>
    </p:spTree>
    <p:extLst>
      <p:ext uri="{BB962C8B-B14F-4D97-AF65-F5344CB8AC3E}">
        <p14:creationId xmlns:p14="http://schemas.microsoft.com/office/powerpoint/2010/main" val="267717882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F24E41-A07A-A1A0-6204-7B34E8CE7621}"/>
              </a:ext>
            </a:extLst>
          </p:cNvPr>
          <p:cNvSpPr txBox="1"/>
          <p:nvPr/>
        </p:nvSpPr>
        <p:spPr>
          <a:xfrm>
            <a:off x="2828691" y="489538"/>
            <a:ext cx="3486615" cy="461665"/>
          </a:xfrm>
          <a:prstGeom prst="rect">
            <a:avLst/>
          </a:prstGeom>
          <a:noFill/>
        </p:spPr>
        <p:txBody>
          <a:bodyPr wrap="square" rtlCol="0">
            <a:spAutoFit/>
          </a:bodyPr>
          <a:lstStyle/>
          <a:p>
            <a:r>
              <a:rPr lang="en-IN" sz="2400" dirty="0">
                <a:latin typeface="Algerian" panose="04020705040A02060702" pitchFamily="82" charset="0"/>
              </a:rPr>
              <a:t> PROPOSED APPROACH</a:t>
            </a:r>
          </a:p>
        </p:txBody>
      </p:sp>
      <p:sp>
        <p:nvSpPr>
          <p:cNvPr id="2" name="TextBox 1">
            <a:extLst>
              <a:ext uri="{FF2B5EF4-FFF2-40B4-BE49-F238E27FC236}">
                <a16:creationId xmlns:a16="http://schemas.microsoft.com/office/drawing/2014/main" id="{FBE4EC22-E0D0-CA2A-A732-86B40E0CCB90}"/>
              </a:ext>
            </a:extLst>
          </p:cNvPr>
          <p:cNvSpPr txBox="1"/>
          <p:nvPr/>
        </p:nvSpPr>
        <p:spPr>
          <a:xfrm>
            <a:off x="1085385" y="1556087"/>
            <a:ext cx="6973229" cy="2031325"/>
          </a:xfrm>
          <a:prstGeom prst="rect">
            <a:avLst/>
          </a:prstGeom>
          <a:noFill/>
        </p:spPr>
        <p:txBody>
          <a:bodyPr wrap="square" rtlCol="0">
            <a:spAutoFit/>
          </a:bodyPr>
          <a:lstStyle/>
          <a:p>
            <a:pPr algn="ctr"/>
            <a:r>
              <a:rPr lang="en-US" sz="1800" b="0" i="0" dirty="0">
                <a:solidFill>
                  <a:schemeClr val="tx1"/>
                </a:solidFill>
                <a:effectLst/>
                <a:latin typeface="+mj-lt"/>
              </a:rPr>
              <a:t>Our AI-based tool for the early detection of cervical cancer integrates multiple screening methods, including image analysis (Pap smear, VIA, colposcopy) and non-image data (HPV test results), providing healthcare providers with a comprehensive and efficient solution. The user-friendly interface allows easy data input and result visualization, enhancing the early detection and treatment of cervical cancer.</a:t>
            </a:r>
            <a:endParaRPr lang="en-IN" sz="1800" dirty="0">
              <a:solidFill>
                <a:schemeClr val="tx1"/>
              </a:solidFill>
              <a:latin typeface="+mj-lt"/>
            </a:endParaRPr>
          </a:p>
        </p:txBody>
      </p:sp>
    </p:spTree>
    <p:extLst>
      <p:ext uri="{BB962C8B-B14F-4D97-AF65-F5344CB8AC3E}">
        <p14:creationId xmlns:p14="http://schemas.microsoft.com/office/powerpoint/2010/main" val="49796592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85D1A6-8B89-710E-F5B0-C04994043E2D}"/>
              </a:ext>
            </a:extLst>
          </p:cNvPr>
          <p:cNvSpPr txBox="1"/>
          <p:nvPr/>
        </p:nvSpPr>
        <p:spPr>
          <a:xfrm>
            <a:off x="2646649" y="398842"/>
            <a:ext cx="3850702" cy="461665"/>
          </a:xfrm>
          <a:prstGeom prst="rect">
            <a:avLst/>
          </a:prstGeom>
          <a:noFill/>
        </p:spPr>
        <p:txBody>
          <a:bodyPr wrap="square" rtlCol="0">
            <a:spAutoFit/>
          </a:bodyPr>
          <a:lstStyle/>
          <a:p>
            <a:r>
              <a:rPr lang="en-IN" sz="2400" dirty="0">
                <a:latin typeface="Algerian" panose="04020705040A02060702" pitchFamily="82" charset="0"/>
              </a:rPr>
              <a:t> PRODUCT ARCHITECTURE</a:t>
            </a:r>
          </a:p>
        </p:txBody>
      </p:sp>
      <p:pic>
        <p:nvPicPr>
          <p:cNvPr id="4" name="Picture 3">
            <a:extLst>
              <a:ext uri="{FF2B5EF4-FFF2-40B4-BE49-F238E27FC236}">
                <a16:creationId xmlns:a16="http://schemas.microsoft.com/office/drawing/2014/main" id="{24FBB50E-EAB8-343B-A72F-16B0D96EEC1A}"/>
              </a:ext>
            </a:extLst>
          </p:cNvPr>
          <p:cNvPicPr>
            <a:picLocks noChangeAspect="1"/>
          </p:cNvPicPr>
          <p:nvPr/>
        </p:nvPicPr>
        <p:blipFill>
          <a:blip r:embed="rId2"/>
          <a:stretch>
            <a:fillRect/>
          </a:stretch>
        </p:blipFill>
        <p:spPr>
          <a:xfrm>
            <a:off x="1602058" y="1234069"/>
            <a:ext cx="5939883" cy="3389971"/>
          </a:xfrm>
          <a:prstGeom prst="rect">
            <a:avLst/>
          </a:prstGeom>
        </p:spPr>
      </p:pic>
    </p:spTree>
    <p:extLst>
      <p:ext uri="{BB962C8B-B14F-4D97-AF65-F5344CB8AC3E}">
        <p14:creationId xmlns:p14="http://schemas.microsoft.com/office/powerpoint/2010/main" val="284960574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D1970E-B10B-BCEC-FE02-755F79759B8D}"/>
              </a:ext>
            </a:extLst>
          </p:cNvPr>
          <p:cNvSpPr txBox="1"/>
          <p:nvPr/>
        </p:nvSpPr>
        <p:spPr>
          <a:xfrm>
            <a:off x="1299754" y="581956"/>
            <a:ext cx="6198326" cy="461665"/>
          </a:xfrm>
          <a:prstGeom prst="rect">
            <a:avLst/>
          </a:prstGeom>
          <a:noFill/>
        </p:spPr>
        <p:txBody>
          <a:bodyPr wrap="square" rtlCol="0">
            <a:spAutoFit/>
          </a:bodyPr>
          <a:lstStyle/>
          <a:p>
            <a:r>
              <a:rPr lang="en-US" sz="2400" dirty="0">
                <a:latin typeface="Algerian" panose="04020705040A02060702" pitchFamily="82" charset="0"/>
              </a:rPr>
              <a:t>Why should one chose your solution?</a:t>
            </a:r>
            <a:endParaRPr lang="en-IN" sz="2400" dirty="0">
              <a:latin typeface="Algerian" panose="04020705040A02060702" pitchFamily="82" charset="0"/>
            </a:endParaRPr>
          </a:p>
        </p:txBody>
      </p:sp>
      <p:sp>
        <p:nvSpPr>
          <p:cNvPr id="5" name="TextBox 4">
            <a:extLst>
              <a:ext uri="{FF2B5EF4-FFF2-40B4-BE49-F238E27FC236}">
                <a16:creationId xmlns:a16="http://schemas.microsoft.com/office/drawing/2014/main" id="{F0645D8E-05DE-B549-71D4-2E02D0CCCFF9}"/>
              </a:ext>
            </a:extLst>
          </p:cNvPr>
          <p:cNvSpPr txBox="1"/>
          <p:nvPr/>
        </p:nvSpPr>
        <p:spPr>
          <a:xfrm>
            <a:off x="2393768" y="1234442"/>
            <a:ext cx="4627518" cy="861774"/>
          </a:xfrm>
          <a:prstGeom prst="rect">
            <a:avLst/>
          </a:prstGeom>
          <a:noFill/>
        </p:spPr>
        <p:txBody>
          <a:bodyPr wrap="square" rtlCol="0">
            <a:spAutoFit/>
          </a:bodyPr>
          <a:lstStyle/>
          <a:p>
            <a:pPr marL="285750" indent="-285750">
              <a:buFont typeface="Arial" panose="020B0604020202020204" pitchFamily="34" charset="0"/>
              <a:buChar char="•"/>
            </a:pPr>
            <a:r>
              <a:rPr lang="en-US" sz="1800" dirty="0"/>
              <a:t>Helps detect cancer at early stages</a:t>
            </a:r>
          </a:p>
          <a:p>
            <a:pPr marL="285750" indent="-285750">
              <a:buFont typeface="Arial" panose="020B0604020202020204" pitchFamily="34" charset="0"/>
              <a:buChar char="•"/>
            </a:pPr>
            <a:r>
              <a:rPr lang="en-US" sz="1800" dirty="0" err="1"/>
              <a:t>Analyse</a:t>
            </a:r>
            <a:r>
              <a:rPr lang="en-US" sz="1800" dirty="0"/>
              <a:t> the proper reason for disease</a:t>
            </a:r>
          </a:p>
          <a:p>
            <a:endParaRPr lang="en-IN" dirty="0"/>
          </a:p>
        </p:txBody>
      </p:sp>
      <p:sp>
        <p:nvSpPr>
          <p:cNvPr id="7" name="TextBox 6">
            <a:extLst>
              <a:ext uri="{FF2B5EF4-FFF2-40B4-BE49-F238E27FC236}">
                <a16:creationId xmlns:a16="http://schemas.microsoft.com/office/drawing/2014/main" id="{7488769C-0739-0FE8-0777-A22F58C18F83}"/>
              </a:ext>
            </a:extLst>
          </p:cNvPr>
          <p:cNvSpPr txBox="1"/>
          <p:nvPr/>
        </p:nvSpPr>
        <p:spPr>
          <a:xfrm>
            <a:off x="1383030" y="2287037"/>
            <a:ext cx="6923314" cy="461665"/>
          </a:xfrm>
          <a:prstGeom prst="rect">
            <a:avLst/>
          </a:prstGeom>
          <a:noFill/>
        </p:spPr>
        <p:txBody>
          <a:bodyPr wrap="square">
            <a:spAutoFit/>
          </a:bodyPr>
          <a:lstStyle/>
          <a:p>
            <a:r>
              <a:rPr lang="en-US" sz="2400" dirty="0">
                <a:latin typeface="Algerian" panose="04020705040A02060702" pitchFamily="82" charset="0"/>
              </a:rPr>
              <a:t>Limitation</a:t>
            </a:r>
            <a:endParaRPr lang="en-IN" sz="2400" dirty="0">
              <a:latin typeface="Algerian" panose="04020705040A02060702" pitchFamily="82" charset="0"/>
            </a:endParaRPr>
          </a:p>
        </p:txBody>
      </p:sp>
      <p:sp>
        <p:nvSpPr>
          <p:cNvPr id="9" name="TextBox 8">
            <a:extLst>
              <a:ext uri="{FF2B5EF4-FFF2-40B4-BE49-F238E27FC236}">
                <a16:creationId xmlns:a16="http://schemas.microsoft.com/office/drawing/2014/main" id="{4760DE9B-F461-4A6A-9F53-DEAFBE0D390E}"/>
              </a:ext>
            </a:extLst>
          </p:cNvPr>
          <p:cNvSpPr txBox="1"/>
          <p:nvPr/>
        </p:nvSpPr>
        <p:spPr>
          <a:xfrm>
            <a:off x="1299754" y="2856463"/>
            <a:ext cx="6923314" cy="1169551"/>
          </a:xfrm>
          <a:prstGeom prst="rect">
            <a:avLst/>
          </a:prstGeom>
          <a:noFill/>
        </p:spPr>
        <p:txBody>
          <a:bodyPr wrap="square">
            <a:spAutoFit/>
          </a:bodyPr>
          <a:lstStyle/>
          <a:p>
            <a:pPr marL="285750" indent="-285750">
              <a:buFont typeface="Arial" panose="020B0604020202020204" pitchFamily="34" charset="0"/>
              <a:buChar char="•"/>
            </a:pPr>
            <a:r>
              <a:rPr lang="en-US" sz="1400" dirty="0"/>
              <a:t>Our model with the help of AI uses non image dataset to detect cancer at early stages. It can be enhanced by using image data sets.</a:t>
            </a:r>
          </a:p>
          <a:p>
            <a:pPr marL="285750" indent="-285750">
              <a:buFont typeface="Arial" panose="020B0604020202020204" pitchFamily="34" charset="0"/>
              <a:buChar char="•"/>
            </a:pPr>
            <a:r>
              <a:rPr lang="en-US" sz="1400" dirty="0"/>
              <a:t>Deep learning can be used to </a:t>
            </a:r>
            <a:r>
              <a:rPr lang="en-US" sz="1400" dirty="0" err="1"/>
              <a:t>analyse</a:t>
            </a:r>
            <a:r>
              <a:rPr lang="en-US" sz="1400" dirty="0"/>
              <a:t> the actual data collected from the hospital as it will increase the accuracy for detecting the patients suffering from cervical cancer.</a:t>
            </a:r>
          </a:p>
        </p:txBody>
      </p:sp>
    </p:spTree>
    <p:extLst>
      <p:ext uri="{BB962C8B-B14F-4D97-AF65-F5344CB8AC3E}">
        <p14:creationId xmlns:p14="http://schemas.microsoft.com/office/powerpoint/2010/main" val="878500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81DDE7-783F-DCDB-13DA-1E652C70BC6A}"/>
              </a:ext>
            </a:extLst>
          </p:cNvPr>
          <p:cNvSpPr txBox="1"/>
          <p:nvPr/>
        </p:nvSpPr>
        <p:spPr>
          <a:xfrm>
            <a:off x="2057401" y="156755"/>
            <a:ext cx="3115491" cy="461665"/>
          </a:xfrm>
          <a:prstGeom prst="rect">
            <a:avLst/>
          </a:prstGeom>
          <a:noFill/>
        </p:spPr>
        <p:txBody>
          <a:bodyPr wrap="square" rtlCol="0">
            <a:spAutoFit/>
          </a:bodyPr>
          <a:lstStyle/>
          <a:p>
            <a:r>
              <a:rPr lang="en-US" sz="2400" dirty="0">
                <a:latin typeface="Algerian" panose="04020705040A02060702" pitchFamily="82" charset="0"/>
              </a:rPr>
              <a:t>SCREENSHOT</a:t>
            </a:r>
            <a:endParaRPr lang="en-IN" sz="2400" dirty="0">
              <a:latin typeface="Algerian" panose="04020705040A02060702" pitchFamily="82" charset="0"/>
            </a:endParaRPr>
          </a:p>
        </p:txBody>
      </p:sp>
      <p:pic>
        <p:nvPicPr>
          <p:cNvPr id="4" name="Picture 3">
            <a:extLst>
              <a:ext uri="{FF2B5EF4-FFF2-40B4-BE49-F238E27FC236}">
                <a16:creationId xmlns:a16="http://schemas.microsoft.com/office/drawing/2014/main" id="{E7879444-F90A-05C7-DAF2-8D6E5FBEB118}"/>
              </a:ext>
            </a:extLst>
          </p:cNvPr>
          <p:cNvPicPr>
            <a:picLocks noChangeAspect="1"/>
          </p:cNvPicPr>
          <p:nvPr/>
        </p:nvPicPr>
        <p:blipFill>
          <a:blip r:embed="rId2"/>
          <a:stretch>
            <a:fillRect/>
          </a:stretch>
        </p:blipFill>
        <p:spPr>
          <a:xfrm>
            <a:off x="1022606" y="868680"/>
            <a:ext cx="6615461" cy="4000499"/>
          </a:xfrm>
          <a:prstGeom prst="rect">
            <a:avLst/>
          </a:prstGeom>
        </p:spPr>
      </p:pic>
    </p:spTree>
    <p:extLst>
      <p:ext uri="{BB962C8B-B14F-4D97-AF65-F5344CB8AC3E}">
        <p14:creationId xmlns:p14="http://schemas.microsoft.com/office/powerpoint/2010/main" val="884312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98EC79-9C5F-A3A3-FE3E-7FD704FEAC6A}"/>
              </a:ext>
            </a:extLst>
          </p:cNvPr>
          <p:cNvSpPr txBox="1"/>
          <p:nvPr/>
        </p:nvSpPr>
        <p:spPr>
          <a:xfrm>
            <a:off x="3258668" y="340757"/>
            <a:ext cx="2108503" cy="461665"/>
          </a:xfrm>
          <a:prstGeom prst="rect">
            <a:avLst/>
          </a:prstGeom>
          <a:noFill/>
        </p:spPr>
        <p:txBody>
          <a:bodyPr wrap="square">
            <a:spAutoFit/>
          </a:bodyPr>
          <a:lstStyle/>
          <a:p>
            <a:r>
              <a:rPr lang="en-IN" sz="2400" dirty="0">
                <a:latin typeface="Algerian" panose="04020705040A02060702" pitchFamily="82" charset="0"/>
              </a:rPr>
              <a:t> TECH STACK</a:t>
            </a:r>
            <a:endParaRPr lang="en-IN" sz="2400" dirty="0"/>
          </a:p>
        </p:txBody>
      </p:sp>
      <p:sp>
        <p:nvSpPr>
          <p:cNvPr id="5" name="TextBox 4">
            <a:extLst>
              <a:ext uri="{FF2B5EF4-FFF2-40B4-BE49-F238E27FC236}">
                <a16:creationId xmlns:a16="http://schemas.microsoft.com/office/drawing/2014/main" id="{8E34C16A-BD12-3E49-7D0B-A5137603AD13}"/>
              </a:ext>
            </a:extLst>
          </p:cNvPr>
          <p:cNvSpPr txBox="1"/>
          <p:nvPr/>
        </p:nvSpPr>
        <p:spPr>
          <a:xfrm>
            <a:off x="4312920" y="1407586"/>
            <a:ext cx="4076700" cy="3262432"/>
          </a:xfrm>
          <a:prstGeom prst="rect">
            <a:avLst/>
          </a:prstGeom>
          <a:noFill/>
        </p:spPr>
        <p:txBody>
          <a:bodyPr wrap="square" rtlCol="0">
            <a:spAutoFit/>
          </a:bodyPr>
          <a:lstStyle/>
          <a:p>
            <a:pPr marL="285750" indent="-285750">
              <a:buFont typeface="Arial" panose="020B0604020202020204" pitchFamily="34" charset="0"/>
              <a:buChar char="•"/>
            </a:pPr>
            <a:r>
              <a:rPr lang="en-IN" sz="1600" dirty="0"/>
              <a:t>Python</a:t>
            </a:r>
          </a:p>
          <a:p>
            <a:endParaRPr lang="en-IN" sz="1600" dirty="0"/>
          </a:p>
          <a:p>
            <a:pPr marL="285750" indent="-285750">
              <a:buFont typeface="Arial" panose="020B0604020202020204" pitchFamily="34" charset="0"/>
              <a:buChar char="•"/>
            </a:pPr>
            <a:r>
              <a:rPr lang="en-IN" sz="1600" dirty="0"/>
              <a:t>TensorFlow</a:t>
            </a:r>
          </a:p>
          <a:p>
            <a:r>
              <a:rPr lang="en-IN" sz="1600" dirty="0"/>
              <a:t> </a:t>
            </a:r>
          </a:p>
          <a:p>
            <a:pPr marL="285750" indent="-285750">
              <a:buFont typeface="Arial" panose="020B0604020202020204" pitchFamily="34" charset="0"/>
              <a:buChar char="•"/>
            </a:pPr>
            <a:r>
              <a:rPr lang="en-IN" sz="1600" dirty="0"/>
              <a:t>Panda</a:t>
            </a:r>
          </a:p>
          <a:p>
            <a:endParaRPr lang="en-IN" sz="1600" dirty="0"/>
          </a:p>
          <a:p>
            <a:pPr marL="285750" indent="-285750">
              <a:buFont typeface="Arial" panose="020B0604020202020204" pitchFamily="34" charset="0"/>
              <a:buChar char="•"/>
            </a:pPr>
            <a:r>
              <a:rPr lang="en-IN" sz="1600" dirty="0"/>
              <a:t>Django</a:t>
            </a:r>
          </a:p>
          <a:p>
            <a:endParaRPr lang="en-IN" sz="1600" dirty="0"/>
          </a:p>
          <a:p>
            <a:pPr marL="285750" indent="-285750">
              <a:buFont typeface="Arial" panose="020B0604020202020204" pitchFamily="34" charset="0"/>
              <a:buChar char="•"/>
            </a:pPr>
            <a:r>
              <a:rPr lang="en-IN" sz="1600" dirty="0"/>
              <a:t>PostgreSQL</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Docker</a:t>
            </a:r>
          </a:p>
          <a:p>
            <a:endParaRPr lang="en-IN" sz="1600" dirty="0"/>
          </a:p>
          <a:p>
            <a:pPr marL="285750" indent="-285750">
              <a:buFont typeface="Arial" panose="020B0604020202020204" pitchFamily="34" charset="0"/>
              <a:buChar char="•"/>
            </a:pPr>
            <a:endParaRPr lang="en-IN" dirty="0"/>
          </a:p>
        </p:txBody>
      </p:sp>
      <p:sp>
        <p:nvSpPr>
          <p:cNvPr id="7" name="TextBox 6">
            <a:extLst>
              <a:ext uri="{FF2B5EF4-FFF2-40B4-BE49-F238E27FC236}">
                <a16:creationId xmlns:a16="http://schemas.microsoft.com/office/drawing/2014/main" id="{5DCB0A07-088D-14A8-EB1C-669C1D62B3DC}"/>
              </a:ext>
            </a:extLst>
          </p:cNvPr>
          <p:cNvSpPr txBox="1"/>
          <p:nvPr/>
        </p:nvSpPr>
        <p:spPr>
          <a:xfrm>
            <a:off x="977265" y="1728252"/>
            <a:ext cx="6922770" cy="307777"/>
          </a:xfrm>
          <a:prstGeom prst="rect">
            <a:avLst/>
          </a:prstGeom>
          <a:noFill/>
        </p:spPr>
        <p:txBody>
          <a:bodyPr wrap="square">
            <a:spAutoFit/>
          </a:bodyPr>
          <a:lstStyle/>
          <a:p>
            <a:endParaRPr lang="en-IN" dirty="0"/>
          </a:p>
        </p:txBody>
      </p:sp>
      <p:pic>
        <p:nvPicPr>
          <p:cNvPr id="9" name="Picture 8">
            <a:extLst>
              <a:ext uri="{FF2B5EF4-FFF2-40B4-BE49-F238E27FC236}">
                <a16:creationId xmlns:a16="http://schemas.microsoft.com/office/drawing/2014/main" id="{F257AD06-0A6D-8E13-3B66-C44D5E6E4EC4}"/>
              </a:ext>
            </a:extLst>
          </p:cNvPr>
          <p:cNvPicPr>
            <a:picLocks noChangeAspect="1"/>
          </p:cNvPicPr>
          <p:nvPr/>
        </p:nvPicPr>
        <p:blipFill>
          <a:blip r:embed="rId2"/>
          <a:stretch>
            <a:fillRect/>
          </a:stretch>
        </p:blipFill>
        <p:spPr>
          <a:xfrm>
            <a:off x="2357195" y="1407586"/>
            <a:ext cx="1825065" cy="2943434"/>
          </a:xfrm>
          <a:prstGeom prst="rect">
            <a:avLst/>
          </a:prstGeom>
        </p:spPr>
      </p:pic>
    </p:spTree>
    <p:extLst>
      <p:ext uri="{BB962C8B-B14F-4D97-AF65-F5344CB8AC3E}">
        <p14:creationId xmlns:p14="http://schemas.microsoft.com/office/powerpoint/2010/main" val="327461421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EB66E8-56B9-0B1F-E041-7FF599E182EA}"/>
              </a:ext>
            </a:extLst>
          </p:cNvPr>
          <p:cNvSpPr txBox="1"/>
          <p:nvPr/>
        </p:nvSpPr>
        <p:spPr>
          <a:xfrm>
            <a:off x="3076389" y="476714"/>
            <a:ext cx="2991221" cy="461665"/>
          </a:xfrm>
          <a:prstGeom prst="rect">
            <a:avLst/>
          </a:prstGeom>
          <a:noFill/>
        </p:spPr>
        <p:txBody>
          <a:bodyPr wrap="square">
            <a:spAutoFit/>
          </a:bodyPr>
          <a:lstStyle/>
          <a:p>
            <a:r>
              <a:rPr lang="en-IN" sz="2400" dirty="0">
                <a:latin typeface="Algerian" panose="04020705040A02060702" pitchFamily="82" charset="0"/>
              </a:rPr>
              <a:t>TARGET AUDIENCE</a:t>
            </a:r>
            <a:endParaRPr lang="en-IN" sz="2400" dirty="0"/>
          </a:p>
        </p:txBody>
      </p:sp>
      <p:sp>
        <p:nvSpPr>
          <p:cNvPr id="4" name="TextBox 3">
            <a:extLst>
              <a:ext uri="{FF2B5EF4-FFF2-40B4-BE49-F238E27FC236}">
                <a16:creationId xmlns:a16="http://schemas.microsoft.com/office/drawing/2014/main" id="{66CFC8B6-49A2-A914-D275-DC3B37E14799}"/>
              </a:ext>
            </a:extLst>
          </p:cNvPr>
          <p:cNvSpPr txBox="1"/>
          <p:nvPr/>
        </p:nvSpPr>
        <p:spPr>
          <a:xfrm>
            <a:off x="819150" y="1721934"/>
            <a:ext cx="7505700" cy="1477328"/>
          </a:xfrm>
          <a:prstGeom prst="rect">
            <a:avLst/>
          </a:prstGeom>
          <a:noFill/>
        </p:spPr>
        <p:txBody>
          <a:bodyPr wrap="square" rtlCol="0">
            <a:spAutoFit/>
          </a:bodyPr>
          <a:lstStyle/>
          <a:p>
            <a:pPr algn="ctr"/>
            <a:r>
              <a:rPr lang="en-US" sz="1800" dirty="0">
                <a:latin typeface="+mj-lt"/>
                <a:cs typeface="Times New Roman" panose="02020603050405020304" pitchFamily="18" charset="0"/>
              </a:rPr>
              <a:t>Cervical cancer awareness targets a wide range of people, such as women, men, healthcare providers, policymakers, educators, and community leaders. The aim is to involve this varied audience in promoting prevention, early detection, and improved access to healthcare services for those at risk.</a:t>
            </a:r>
            <a:endParaRPr lang="en-IN" sz="1800" dirty="0">
              <a:latin typeface="+mj-lt"/>
              <a:cs typeface="Times New Roman" panose="02020603050405020304" pitchFamily="18" charset="0"/>
            </a:endParaRPr>
          </a:p>
        </p:txBody>
      </p:sp>
    </p:spTree>
    <p:extLst>
      <p:ext uri="{BB962C8B-B14F-4D97-AF65-F5344CB8AC3E}">
        <p14:creationId xmlns:p14="http://schemas.microsoft.com/office/powerpoint/2010/main" val="3182374122"/>
      </p:ext>
    </p:extLst>
  </p:cSld>
  <p:clrMapOvr>
    <a:masterClrMapping/>
  </p:clrMapOvr>
  <p:transition spd="slow">
    <p:push dir="u"/>
  </p:transition>
</p:sld>
</file>

<file path=ppt/theme/theme1.xml><?xml version="1.0" encoding="utf-8"?>
<a:theme xmlns:a="http://schemas.openxmlformats.org/drawingml/2006/main" name="Cervical Cancer Caused by Human Papillomavirus (HPV) by Slidesgo">
  <a:themeElements>
    <a:clrScheme name="Simple Light">
      <a:dk1>
        <a:srgbClr val="191919"/>
      </a:dk1>
      <a:lt1>
        <a:srgbClr val="FAC3BB"/>
      </a:lt1>
      <a:dk2>
        <a:srgbClr val="C27E9F"/>
      </a:dk2>
      <a:lt2>
        <a:srgbClr val="616194"/>
      </a:lt2>
      <a:accent1>
        <a:srgbClr val="CD605A"/>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367</Words>
  <Application>Microsoft Office PowerPoint</Application>
  <PresentationFormat>On-screen Show (16:9)</PresentationFormat>
  <Paragraphs>36</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Actor</vt:lpstr>
      <vt:lpstr>Raleway</vt:lpstr>
      <vt:lpstr>Algerian</vt:lpstr>
      <vt:lpstr>Arial</vt:lpstr>
      <vt:lpstr>Britannic Bold</vt:lpstr>
      <vt:lpstr>Cervical Cancer Caused by Human Papillomavirus (HPV) by Slidesgo</vt:lpstr>
      <vt:lpstr>CERVISHIELD                             Empowering Precision, Ensuring Health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Cervical Cancer Caused by Human Papillomavirus (HPV)</dc:title>
  <dc:creator>Shubham</dc:creator>
  <cp:lastModifiedBy>Shubham Agarwal</cp:lastModifiedBy>
  <cp:revision>4</cp:revision>
  <dcterms:modified xsi:type="dcterms:W3CDTF">2024-03-02T06:10:15Z</dcterms:modified>
</cp:coreProperties>
</file>