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5119350" cy="21383625"/>
  <p:notesSz cx="6858000" cy="9144000"/>
  <p:embeddedFontLst>
    <p:embeddedFont>
      <p:font typeface="Bookman Old Style" panose="02050604050505020204" pitchFamily="18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Playfair Display" panose="00000500000000000000" pitchFamily="2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8" autoAdjust="0"/>
  </p:normalViewPr>
  <p:slideViewPr>
    <p:cSldViewPr snapToGrid="0">
      <p:cViewPr>
        <p:scale>
          <a:sx n="66" d="100"/>
          <a:sy n="66" d="100"/>
        </p:scale>
        <p:origin x="1590" y="-4380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vamurthy YC" userId="bf6a1185fec05998" providerId="LiveId" clId="{DFF3F985-E1C4-4C93-9341-E6091D18B275}"/>
    <pc:docChg chg="undo custSel modSld">
      <pc:chgData name="Keshavamurthy YC" userId="bf6a1185fec05998" providerId="LiveId" clId="{DFF3F985-E1C4-4C93-9341-E6091D18B275}" dt="2024-07-03T07:33:03.824" v="78" actId="20577"/>
      <pc:docMkLst>
        <pc:docMk/>
      </pc:docMkLst>
      <pc:sldChg chg="modSp mod">
        <pc:chgData name="Keshavamurthy YC" userId="bf6a1185fec05998" providerId="LiveId" clId="{DFF3F985-E1C4-4C93-9341-E6091D18B275}" dt="2024-07-03T07:33:03.824" v="78" actId="20577"/>
        <pc:sldMkLst>
          <pc:docMk/>
          <pc:sldMk cId="0" sldId="256"/>
        </pc:sldMkLst>
        <pc:spChg chg="mod">
          <ac:chgData name="Keshavamurthy YC" userId="bf6a1185fec05998" providerId="LiveId" clId="{DFF3F985-E1C4-4C93-9341-E6091D18B275}" dt="2024-07-03T07:33:03.824" v="78" actId="20577"/>
          <ac:spMkLst>
            <pc:docMk/>
            <pc:sldMk cId="0" sldId="256"/>
            <ac:spMk id="2" creationId="{96549883-8540-6668-D479-B7068ACA60DE}"/>
          </ac:spMkLst>
        </pc:spChg>
        <pc:spChg chg="mod">
          <ac:chgData name="Keshavamurthy YC" userId="bf6a1185fec05998" providerId="LiveId" clId="{DFF3F985-E1C4-4C93-9341-E6091D18B275}" dt="2024-07-03T07:31:18.458" v="48" actId="20577"/>
          <ac:spMkLst>
            <pc:docMk/>
            <pc:sldMk cId="0" sldId="256"/>
            <ac:spMk id="13" creationId="{4D62BE2B-B35B-D625-2122-05FD6EFD4E3C}"/>
          </ac:spMkLst>
        </pc:spChg>
        <pc:spChg chg="mod">
          <ac:chgData name="Keshavamurthy YC" userId="bf6a1185fec05998" providerId="LiveId" clId="{DFF3F985-E1C4-4C93-9341-E6091D18B275}" dt="2024-07-03T07:30:55.305" v="32" actId="20577"/>
          <ac:spMkLst>
            <pc:docMk/>
            <pc:sldMk cId="0" sldId="256"/>
            <ac:spMk id="172" creationId="{00000000-0000-0000-0000-000000000000}"/>
          </ac:spMkLst>
        </pc:spChg>
        <pc:spChg chg="mod">
          <ac:chgData name="Keshavamurthy YC" userId="bf6a1185fec05998" providerId="LiveId" clId="{DFF3F985-E1C4-4C93-9341-E6091D18B275}" dt="2024-07-03T07:31:10.839" v="37"/>
          <ac:spMkLst>
            <pc:docMk/>
            <pc:sldMk cId="0" sldId="256"/>
            <ac:spMk id="173" creationId="{00000000-0000-0000-0000-000000000000}"/>
          </ac:spMkLst>
        </pc:spChg>
        <pc:spChg chg="mod">
          <ac:chgData name="Keshavamurthy YC" userId="bf6a1185fec05998" providerId="LiveId" clId="{DFF3F985-E1C4-4C93-9341-E6091D18B275}" dt="2024-07-03T07:31:45.800" v="77" actId="1035"/>
          <ac:spMkLst>
            <pc:docMk/>
            <pc:sldMk cId="0" sldId="256"/>
            <ac:spMk id="174" creationId="{00000000-0000-0000-0000-000000000000}"/>
          </ac:spMkLst>
        </pc:spChg>
      </pc:sldChg>
    </pc:docChg>
  </pc:docChgLst>
  <pc:docChgLst>
    <pc:chgData name="Keshavamurthy YC" userId="bf6a1185fec05998" providerId="LiveId" clId="{8355D0B3-71DD-40A6-96C8-8B12F51E2007}"/>
    <pc:docChg chg="undo custSel modSld">
      <pc:chgData name="Keshavamurthy YC" userId="bf6a1185fec05998" providerId="LiveId" clId="{8355D0B3-71DD-40A6-96C8-8B12F51E2007}" dt="2024-04-04T09:32:51.772" v="163" actId="14100"/>
      <pc:docMkLst>
        <pc:docMk/>
      </pc:docMkLst>
      <pc:sldChg chg="addSp delSp modSp mod">
        <pc:chgData name="Keshavamurthy YC" userId="bf6a1185fec05998" providerId="LiveId" clId="{8355D0B3-71DD-40A6-96C8-8B12F51E2007}" dt="2024-04-04T09:32:51.772" v="163" actId="14100"/>
        <pc:sldMkLst>
          <pc:docMk/>
          <pc:sldMk cId="0" sldId="256"/>
        </pc:sldMkLst>
        <pc:spChg chg="mod">
          <ac:chgData name="Keshavamurthy YC" userId="bf6a1185fec05998" providerId="LiveId" clId="{8355D0B3-71DD-40A6-96C8-8B12F51E2007}" dt="2024-04-04T05:56:14.483" v="153" actId="1076"/>
          <ac:spMkLst>
            <pc:docMk/>
            <pc:sldMk cId="0" sldId="256"/>
            <ac:spMk id="2" creationId="{96549883-8540-6668-D479-B7068ACA60DE}"/>
          </ac:spMkLst>
        </pc:spChg>
        <pc:spChg chg="mod">
          <ac:chgData name="Keshavamurthy YC" userId="bf6a1185fec05998" providerId="LiveId" clId="{8355D0B3-71DD-40A6-96C8-8B12F51E2007}" dt="2024-04-04T05:56:09.546" v="152" actId="6549"/>
          <ac:spMkLst>
            <pc:docMk/>
            <pc:sldMk cId="0" sldId="256"/>
            <ac:spMk id="5" creationId="{0AD56C33-8595-63E3-6908-627CBDAC131B}"/>
          </ac:spMkLst>
        </pc:spChg>
        <pc:spChg chg="mod">
          <ac:chgData name="Keshavamurthy YC" userId="bf6a1185fec05998" providerId="LiveId" clId="{8355D0B3-71DD-40A6-96C8-8B12F51E2007}" dt="2024-04-04T05:53:36.936" v="96" actId="20577"/>
          <ac:spMkLst>
            <pc:docMk/>
            <pc:sldMk cId="0" sldId="256"/>
            <ac:spMk id="7" creationId="{ECCC3B4A-9606-90BB-BB04-2AC50E455D9E}"/>
          </ac:spMkLst>
        </pc:spChg>
        <pc:spChg chg="add mod">
          <ac:chgData name="Keshavamurthy YC" userId="bf6a1185fec05998" providerId="LiveId" clId="{8355D0B3-71DD-40A6-96C8-8B12F51E2007}" dt="2024-04-04T09:25:59.910" v="162" actId="1076"/>
          <ac:spMkLst>
            <pc:docMk/>
            <pc:sldMk cId="0" sldId="256"/>
            <ac:spMk id="8" creationId="{C3C138E0-EC15-F332-8FAA-6F2D3C197756}"/>
          </ac:spMkLst>
        </pc:spChg>
        <pc:spChg chg="del mod">
          <ac:chgData name="Keshavamurthy YC" userId="bf6a1185fec05998" providerId="LiveId" clId="{8355D0B3-71DD-40A6-96C8-8B12F51E2007}" dt="2024-04-04T05:52:35.528" v="59" actId="478"/>
          <ac:spMkLst>
            <pc:docMk/>
            <pc:sldMk cId="0" sldId="256"/>
            <ac:spMk id="9" creationId="{C5347F0B-98C5-A53D-574D-A42B8102849A}"/>
          </ac:spMkLst>
        </pc:spChg>
        <pc:spChg chg="mod">
          <ac:chgData name="Keshavamurthy YC" userId="bf6a1185fec05998" providerId="LiveId" clId="{8355D0B3-71DD-40A6-96C8-8B12F51E2007}" dt="2024-04-04T05:53:07.768" v="88" actId="20577"/>
          <ac:spMkLst>
            <pc:docMk/>
            <pc:sldMk cId="0" sldId="256"/>
            <ac:spMk id="10" creationId="{F5BD3962-3D08-292D-5F38-37E5A5B1CC5C}"/>
          </ac:spMkLst>
        </pc:spChg>
        <pc:spChg chg="add mod">
          <ac:chgData name="Keshavamurthy YC" userId="bf6a1185fec05998" providerId="LiveId" clId="{8355D0B3-71DD-40A6-96C8-8B12F51E2007}" dt="2024-04-04T05:53:31.430" v="94" actId="1076"/>
          <ac:spMkLst>
            <pc:docMk/>
            <pc:sldMk cId="0" sldId="256"/>
            <ac:spMk id="13" creationId="{4D62BE2B-B35B-D625-2122-05FD6EFD4E3C}"/>
          </ac:spMkLst>
        </pc:spChg>
        <pc:spChg chg="add mod">
          <ac:chgData name="Keshavamurthy YC" userId="bf6a1185fec05998" providerId="LiveId" clId="{8355D0B3-71DD-40A6-96C8-8B12F51E2007}" dt="2024-04-04T05:53:24.489" v="92" actId="1076"/>
          <ac:spMkLst>
            <pc:docMk/>
            <pc:sldMk cId="0" sldId="256"/>
            <ac:spMk id="14" creationId="{54A8FCE1-366B-E6EE-3D88-A2A7CAABDFD2}"/>
          </ac:spMkLst>
        </pc:spChg>
        <pc:spChg chg="mod">
          <ac:chgData name="Keshavamurthy YC" userId="bf6a1185fec05998" providerId="LiveId" clId="{8355D0B3-71DD-40A6-96C8-8B12F51E2007}" dt="2024-04-04T05:56:17.069" v="154" actId="1076"/>
          <ac:spMkLst>
            <pc:docMk/>
            <pc:sldMk cId="0" sldId="256"/>
            <ac:spMk id="149" creationId="{00000000-0000-0000-0000-000000000000}"/>
          </ac:spMkLst>
        </pc:spChg>
        <pc:spChg chg="mod">
          <ac:chgData name="Keshavamurthy YC" userId="bf6a1185fec05998" providerId="LiveId" clId="{8355D0B3-71DD-40A6-96C8-8B12F51E2007}" dt="2024-04-04T05:54:57.749" v="150" actId="20577"/>
          <ac:spMkLst>
            <pc:docMk/>
            <pc:sldMk cId="0" sldId="256"/>
            <ac:spMk id="172" creationId="{00000000-0000-0000-0000-000000000000}"/>
          </ac:spMkLst>
        </pc:spChg>
        <pc:spChg chg="mod">
          <ac:chgData name="Keshavamurthy YC" userId="bf6a1185fec05998" providerId="LiveId" clId="{8355D0B3-71DD-40A6-96C8-8B12F51E2007}" dt="2024-04-04T05:52:10.918" v="55" actId="20577"/>
          <ac:spMkLst>
            <pc:docMk/>
            <pc:sldMk cId="0" sldId="256"/>
            <ac:spMk id="173" creationId="{00000000-0000-0000-0000-000000000000}"/>
          </ac:spMkLst>
        </pc:spChg>
        <pc:spChg chg="mod">
          <ac:chgData name="Keshavamurthy YC" userId="bf6a1185fec05998" providerId="LiveId" clId="{8355D0B3-71DD-40A6-96C8-8B12F51E2007}" dt="2024-04-04T05:53:01.129" v="86" actId="20577"/>
          <ac:spMkLst>
            <pc:docMk/>
            <pc:sldMk cId="0" sldId="256"/>
            <ac:spMk id="174" creationId="{00000000-0000-0000-0000-000000000000}"/>
          </ac:spMkLst>
        </pc:spChg>
        <pc:spChg chg="add del">
          <ac:chgData name="Keshavamurthy YC" userId="bf6a1185fec05998" providerId="LiveId" clId="{8355D0B3-71DD-40A6-96C8-8B12F51E2007}" dt="2024-04-04T09:23:20.719" v="159" actId="478"/>
          <ac:spMkLst>
            <pc:docMk/>
            <pc:sldMk cId="0" sldId="256"/>
            <ac:spMk id="176" creationId="{00000000-0000-0000-0000-000000000000}"/>
          </ac:spMkLst>
        </pc:spChg>
        <pc:spChg chg="del mod">
          <ac:chgData name="Keshavamurthy YC" userId="bf6a1185fec05998" providerId="LiveId" clId="{8355D0B3-71DD-40A6-96C8-8B12F51E2007}" dt="2024-04-04T09:23:20.002" v="158" actId="478"/>
          <ac:spMkLst>
            <pc:docMk/>
            <pc:sldMk cId="0" sldId="256"/>
            <ac:spMk id="178" creationId="{00000000-0000-0000-0000-000000000000}"/>
          </ac:spMkLst>
        </pc:spChg>
        <pc:picChg chg="mod">
          <ac:chgData name="Keshavamurthy YC" userId="bf6a1185fec05998" providerId="LiveId" clId="{8355D0B3-71DD-40A6-96C8-8B12F51E2007}" dt="2024-04-04T09:32:51.772" v="163" actId="14100"/>
          <ac:picMkLst>
            <pc:docMk/>
            <pc:sldMk cId="0" sldId="256"/>
            <ac:picMk id="11" creationId="{7C2EFEC0-42F0-B598-C59C-701CF1C97309}"/>
          </ac:picMkLst>
        </pc:picChg>
        <pc:picChg chg="del">
          <ac:chgData name="Keshavamurthy YC" userId="bf6a1185fec05998" providerId="LiveId" clId="{8355D0B3-71DD-40A6-96C8-8B12F51E2007}" dt="2024-04-04T05:50:58.467" v="0" actId="478"/>
          <ac:picMkLst>
            <pc:docMk/>
            <pc:sldMk cId="0" sldId="256"/>
            <ac:picMk id="12" creationId="{4355FE5F-2608-7B12-2396-50050AE83C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707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8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0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1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7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5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2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01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0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7720867" y="1962856"/>
            <a:ext cx="7316458" cy="19230332"/>
          </a:xfrm>
          <a:prstGeom prst="roundRect">
            <a:avLst>
              <a:gd name="adj" fmla="val 255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271" tIns="19130" rIns="38271" bIns="19130" anchor="ctr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endParaRPr sz="1172">
              <a:solidFill>
                <a:schemeClr val="dk1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1439" y="41090"/>
            <a:ext cx="14935940" cy="17958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271" tIns="19130" rIns="38271" bIns="19130" anchor="ctr" anchorCtr="0">
            <a:no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IN" sz="2400" b="1" dirty="0">
                <a:solidFill>
                  <a:srgbClr val="00206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RV College of Engineering, Bengaluru – 560059.</a:t>
            </a:r>
          </a:p>
          <a:p>
            <a:pPr algn="ctr">
              <a:buClr>
                <a:schemeClr val="dk1"/>
              </a:buClr>
              <a:buSzPts val="4000"/>
            </a:pPr>
            <a:endParaRPr lang="en-IN" sz="3600" b="1" dirty="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algn="ctr">
              <a:buClr>
                <a:schemeClr val="dk1"/>
              </a:buClr>
              <a:buSzPts val="4000"/>
            </a:pPr>
            <a:endParaRPr lang="en-IN" sz="3600" b="1" dirty="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97057" y="694056"/>
            <a:ext cx="12120998" cy="4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990000"/>
              </a:buClr>
              <a:buSzPts val="6000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  <a:ea typeface="Tahoma" panose="020B0604030504040204"/>
                <a:cs typeface="Tahoma" panose="020B0604030504040204"/>
                <a:sym typeface="Trebuchet MS" panose="020B0603020202020204"/>
              </a:rPr>
              <a:t>Title: </a:t>
            </a:r>
            <a:endParaRPr sz="2512" b="1" dirty="0">
              <a:solidFill>
                <a:srgbClr val="52705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68116" y="1114989"/>
            <a:ext cx="12077139" cy="6541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0000FF"/>
              </a:buClr>
              <a:buSzPts val="4400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Student Name 1 | Student Name 2 | Student Name 3 | Student Name 4 | Student Name 5</a:t>
            </a:r>
          </a:p>
          <a:p>
            <a:pPr algn="ctr">
              <a:buClr>
                <a:srgbClr val="0000FF"/>
              </a:buClr>
              <a:buSzPts val="4400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USN 1 | USN 2 | USN 3 | USN 4 | USN 5 </a:t>
            </a:r>
            <a:endParaRPr sz="2000" dirty="0">
              <a:solidFill>
                <a:srgbClr val="975329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846751" y="14774675"/>
            <a:ext cx="7049317" cy="108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noAutofit/>
          </a:bodyPr>
          <a:lstStyle/>
          <a:p>
            <a:pPr marL="143538" indent="-74427">
              <a:lnSpc>
                <a:spcPct val="110000"/>
              </a:lnSpc>
              <a:buClr>
                <a:schemeClr val="dk1"/>
              </a:buClr>
              <a:buSzPts val="2600"/>
            </a:pPr>
            <a:endParaRPr sz="1088">
              <a:solidFill>
                <a:srgbClr val="0033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350871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50871" y="11322617"/>
            <a:ext cx="77085" cy="1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endParaRPr sz="753">
              <a:solidFill>
                <a:schemeClr val="dk1"/>
              </a:solidFill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1030991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0" y="1030991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846751" y="16146261"/>
            <a:ext cx="5837217" cy="1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endParaRPr sz="753">
              <a:solidFill>
                <a:schemeClr val="accent2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210452" y="16241953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endParaRPr sz="1088">
              <a:solidFill>
                <a:schemeClr val="lt2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9345927" y="6340480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endParaRPr sz="1088">
              <a:solidFill>
                <a:schemeClr val="lt2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2057203" y="6353771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chemeClr val="dk1"/>
              </a:buClr>
              <a:buSzPts val="2600"/>
            </a:pPr>
            <a:endParaRPr sz="1088">
              <a:solidFill>
                <a:schemeClr val="lt2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0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0" y="294760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0" y="423147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1385" y="3828772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1385" y="454247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ctr" anchorCtr="0">
            <a:spAutoFit/>
          </a:bodyPr>
          <a:lstStyle/>
          <a:p>
            <a:pPr>
              <a:buClr>
                <a:schemeClr val="dk1"/>
              </a:buClr>
              <a:buSzPts val="8100"/>
            </a:pPr>
            <a:endParaRPr sz="3391">
              <a:solidFill>
                <a:schemeClr val="dk1"/>
              </a:solidFill>
            </a:endParaRPr>
          </a:p>
        </p:txBody>
      </p:sp>
      <p:grpSp>
        <p:nvGrpSpPr>
          <p:cNvPr id="127" name="Google Shape;127;p1"/>
          <p:cNvGrpSpPr/>
          <p:nvPr/>
        </p:nvGrpSpPr>
        <p:grpSpPr>
          <a:xfrm>
            <a:off x="142752" y="1968997"/>
            <a:ext cx="7519803" cy="19230333"/>
            <a:chOff x="26374694" y="8524168"/>
            <a:chExt cx="17964396" cy="28277704"/>
          </a:xfrm>
        </p:grpSpPr>
        <p:grpSp>
          <p:nvGrpSpPr>
            <p:cNvPr id="128" name="Google Shape;128;p1"/>
            <p:cNvGrpSpPr/>
            <p:nvPr/>
          </p:nvGrpSpPr>
          <p:grpSpPr>
            <a:xfrm>
              <a:off x="26374694" y="8524168"/>
              <a:ext cx="17964396" cy="28277704"/>
              <a:chOff x="26287382" y="8000294"/>
              <a:chExt cx="17964396" cy="28277704"/>
            </a:xfrm>
          </p:grpSpPr>
          <p:sp>
            <p:nvSpPr>
              <p:cNvPr id="131" name="Google Shape;131;p1"/>
              <p:cNvSpPr/>
              <p:nvPr/>
            </p:nvSpPr>
            <p:spPr>
              <a:xfrm>
                <a:off x="26287382" y="8000294"/>
                <a:ext cx="17964396" cy="28277704"/>
              </a:xfrm>
              <a:prstGeom prst="roundRect">
                <a:avLst>
                  <a:gd name="adj" fmla="val 2556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spcFirstLastPara="1" wrap="square" lIns="38271" tIns="19130" rIns="38271" bIns="19130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3600"/>
                </a:pPr>
                <a:endParaRPr lang="en-IN" sz="1507">
                  <a:latin typeface="Arial" panose="020B0604020202020204"/>
                  <a:ea typeface="Arial" panose="020B0604020202020204"/>
                  <a:cs typeface="Arial" panose="020B0604020202020204"/>
                </a:endParaRPr>
              </a:p>
              <a:p>
                <a:pPr>
                  <a:buClr>
                    <a:schemeClr val="dk1"/>
                  </a:buClr>
                  <a:buSzPts val="3600"/>
                </a:pPr>
                <a:r>
                  <a:rPr lang="en-IN" sz="1507">
                    <a:latin typeface="Arial" panose="020B0604020202020204"/>
                    <a:ea typeface="Arial" panose="020B0604020202020204"/>
                    <a:cs typeface="Arial" panose="020B0604020202020204"/>
                  </a:rPr>
                  <a:t>              </a:t>
                </a:r>
                <a:endParaRPr sz="1507">
                  <a:latin typeface="Arial" panose="020B0604020202020204"/>
                  <a:ea typeface="Arial" panose="020B0604020202020204"/>
                  <a:cs typeface="Arial" panose="020B0604020202020204"/>
                </a:endParaRPr>
              </a:p>
            </p:txBody>
          </p:sp>
          <p:sp>
            <p:nvSpPr>
              <p:cNvPr id="149" name="Google Shape;149;p1"/>
              <p:cNvSpPr txBox="1"/>
              <p:nvPr/>
            </p:nvSpPr>
            <p:spPr>
              <a:xfrm>
                <a:off x="26784567" y="18102043"/>
                <a:ext cx="16741775" cy="2186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271" tIns="19130" rIns="38271" bIns="19130" anchor="t" anchorCtr="0">
                <a:spAutoFit/>
              </a:bodyPr>
              <a:lstStyle/>
              <a:p>
                <a:pPr lvl="0" algn="just">
                  <a:buClr>
                    <a:schemeClr val="dk1"/>
                  </a:buClr>
                  <a:buSzPts val="4000"/>
                </a:pPr>
                <a:r>
                  <a:rPr lang="en-US" dirty="0">
                    <a:solidFill>
                      <a:schemeClr val="dk1"/>
                    </a:solidFill>
                    <a:latin typeface="Bookman Old Style" panose="02050604050505020204" pitchFamily="18" charset="0"/>
                  </a:rPr>
                  <a:t>[Clearly state the objective of your prototype. What goals does it aim to achieve?]</a:t>
                </a:r>
              </a:p>
              <a:p>
                <a:pPr lvl="0" algn="just">
                  <a:buClr>
                    <a:schemeClr val="dk1"/>
                  </a:buClr>
                  <a:buSzPts val="4000"/>
                </a:pPr>
                <a:endParaRPr lang="en-US" dirty="0">
                  <a:solidFill>
                    <a:schemeClr val="dk1"/>
                  </a:solidFill>
                  <a:latin typeface="Bookman Old Style" panose="02050604050505020204" pitchFamily="18" charset="0"/>
                  <a:sym typeface="Georgia" panose="02040502050405020303"/>
                </a:endParaRPr>
              </a:p>
              <a:p>
                <a:pPr lvl="0" algn="just">
                  <a:buClr>
                    <a:schemeClr val="dk1"/>
                  </a:buClr>
                  <a:buSzPts val="4000"/>
                </a:pPr>
                <a:endParaRPr lang="en-US" dirty="0">
                  <a:solidFill>
                    <a:schemeClr val="dk1"/>
                  </a:solidFill>
                  <a:latin typeface="Bookman Old Style" panose="02050604050505020204" pitchFamily="18" charset="0"/>
                  <a:sym typeface="Georgia" panose="02040502050405020303"/>
                </a:endParaRPr>
              </a:p>
              <a:p>
                <a:pPr lvl="0" algn="just">
                  <a:buClr>
                    <a:schemeClr val="dk1"/>
                  </a:buClr>
                  <a:buSzPts val="4000"/>
                </a:pPr>
                <a:endParaRPr lang="en-US" dirty="0">
                  <a:solidFill>
                    <a:schemeClr val="dk1"/>
                  </a:solidFill>
                  <a:latin typeface="Bookman Old Style" panose="02050604050505020204" pitchFamily="18" charset="0"/>
                  <a:sym typeface="Georgia" panose="02040502050405020303"/>
                </a:endParaRPr>
              </a:p>
            </p:txBody>
          </p:sp>
        </p:grpSp>
        <p:sp>
          <p:nvSpPr>
            <p:cNvPr id="150" name="Google Shape;150;p1"/>
            <p:cNvSpPr txBox="1"/>
            <p:nvPr/>
          </p:nvSpPr>
          <p:spPr>
            <a:xfrm>
              <a:off x="26650065" y="8801931"/>
              <a:ext cx="17344338" cy="494637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8271" tIns="19130" rIns="38271" bIns="19130" anchor="t" anchorCtr="0">
              <a:spAutoFit/>
            </a:bodyPr>
            <a:lstStyle/>
            <a:p>
              <a:pPr>
                <a:buClr>
                  <a:srgbClr val="002060"/>
                </a:buClr>
                <a:buSzPts val="4400"/>
              </a:pPr>
              <a:r>
                <a:rPr lang="en-IN" sz="1842" b="1" dirty="0">
                  <a:solidFill>
                    <a:srgbClr val="002060"/>
                  </a:solidFill>
                  <a:latin typeface="Comic Sans MS" panose="030F0702030302020204"/>
                  <a:ea typeface="Comic Sans MS" panose="030F0702030302020204"/>
                  <a:cs typeface="Comic Sans MS" panose="030F0702030302020204"/>
                  <a:sym typeface="Comic Sans MS" panose="030F0702030302020204"/>
                </a:rPr>
                <a:t>                           Introduction</a:t>
              </a:r>
              <a:endParaRPr sz="1842" b="1" dirty="0">
                <a:solidFill>
                  <a:srgbClr val="00206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endParaRPr>
            </a:p>
          </p:txBody>
        </p:sp>
      </p:grpSp>
      <p:sp>
        <p:nvSpPr>
          <p:cNvPr id="161" name="Google Shape;161;p1"/>
          <p:cNvSpPr txBox="1"/>
          <p:nvPr/>
        </p:nvSpPr>
        <p:spPr>
          <a:xfrm>
            <a:off x="424665" y="16214823"/>
            <a:ext cx="6830161" cy="27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marL="239230" indent="-143538">
              <a:buClr>
                <a:schemeClr val="dk1"/>
              </a:buClr>
              <a:buSzPts val="3600"/>
            </a:pPr>
            <a:endParaRPr sz="1507">
              <a:solidFill>
                <a:schemeClr val="dk1"/>
              </a:solidFill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213909" y="10920044"/>
            <a:ext cx="7397264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rgbClr val="002060"/>
              </a:buClr>
              <a:buSzPts val="4400"/>
            </a:pPr>
            <a:r>
              <a:rPr lang="en-IN" sz="1842" b="1" dirty="0">
                <a:solidFill>
                  <a:srgbClr val="00206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 Methodology</a:t>
            </a:r>
            <a:endParaRPr sz="1842" b="1" dirty="0">
              <a:solidFill>
                <a:srgbClr val="00206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7801192" y="2145342"/>
            <a:ext cx="7097496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002060"/>
              </a:buClr>
              <a:buSzPts val="4400"/>
            </a:pPr>
            <a:r>
              <a:rPr lang="en-IN" sz="1842" b="1" dirty="0">
                <a:solidFill>
                  <a:srgbClr val="00206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Tools used</a:t>
            </a:r>
            <a:endParaRPr sz="1842" b="1" dirty="0">
              <a:solidFill>
                <a:srgbClr val="00206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7783025" y="6694004"/>
            <a:ext cx="7097496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002060"/>
              </a:buClr>
              <a:buSzPts val="4400"/>
            </a:pPr>
            <a:r>
              <a:rPr lang="en-US" sz="1842" b="1" dirty="0">
                <a:solidFill>
                  <a:srgbClr val="00206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Results and Discussions</a:t>
            </a:r>
          </a:p>
        </p:txBody>
      </p:sp>
      <p:sp>
        <p:nvSpPr>
          <p:cNvPr id="174" name="Google Shape;174;p1"/>
          <p:cNvSpPr txBox="1"/>
          <p:nvPr/>
        </p:nvSpPr>
        <p:spPr>
          <a:xfrm>
            <a:off x="7822661" y="18347881"/>
            <a:ext cx="7097496" cy="34641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/>
            <a:r>
              <a:rPr lang="en-IN" sz="2000" b="1" i="0" dirty="0">
                <a:effectLst/>
                <a:latin typeface="Söhne"/>
              </a:rPr>
              <a:t>References</a:t>
            </a:r>
          </a:p>
        </p:txBody>
      </p:sp>
      <p:sp>
        <p:nvSpPr>
          <p:cNvPr id="179" name="Google Shape;179;p1"/>
          <p:cNvSpPr txBox="1"/>
          <p:nvPr/>
        </p:nvSpPr>
        <p:spPr>
          <a:xfrm>
            <a:off x="12921869" y="111045"/>
            <a:ext cx="2207895" cy="26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16" rIns="0" bIns="0" anchor="t" anchorCtr="0">
            <a:spAutoFit/>
          </a:bodyPr>
          <a:lstStyle/>
          <a:p>
            <a:pPr marL="5316"/>
            <a:r>
              <a:rPr lang="en-IN" sz="1674" i="1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674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" name="Google Shape;150;p1">
            <a:extLst>
              <a:ext uri="{FF2B5EF4-FFF2-40B4-BE49-F238E27FC236}">
                <a16:creationId xmlns:a16="http://schemas.microsoft.com/office/drawing/2014/main" id="{96549883-8540-6668-D479-B7068ACA60DE}"/>
              </a:ext>
            </a:extLst>
          </p:cNvPr>
          <p:cNvSpPr txBox="1"/>
          <p:nvPr/>
        </p:nvSpPr>
        <p:spPr>
          <a:xfrm>
            <a:off x="299159" y="8428447"/>
            <a:ext cx="7260250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rgbClr val="002060"/>
              </a:buClr>
              <a:buSzPts val="4400"/>
            </a:pPr>
            <a:r>
              <a:rPr lang="en-IN" sz="1842" b="1" dirty="0">
                <a:solidFill>
                  <a:srgbClr val="00206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 Objectives</a:t>
            </a:r>
            <a:endParaRPr sz="1842" b="1" dirty="0">
              <a:solidFill>
                <a:srgbClr val="00206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Google Shape;149;p1">
            <a:extLst>
              <a:ext uri="{FF2B5EF4-FFF2-40B4-BE49-F238E27FC236}">
                <a16:creationId xmlns:a16="http://schemas.microsoft.com/office/drawing/2014/main" id="{D84E6594-496A-649E-D408-EC8C95C89896}"/>
              </a:ext>
            </a:extLst>
          </p:cNvPr>
          <p:cNvSpPr txBox="1"/>
          <p:nvPr/>
        </p:nvSpPr>
        <p:spPr>
          <a:xfrm>
            <a:off x="246806" y="2596470"/>
            <a:ext cx="7008020" cy="25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just">
              <a:buClr>
                <a:schemeClr val="dk1"/>
              </a:buClr>
              <a:buSzPts val="4000"/>
            </a:pPr>
            <a:r>
              <a:rPr lang="en-US" dirty="0">
                <a:solidFill>
                  <a:schemeClr val="dk1"/>
                </a:solidFill>
                <a:latin typeface="Bookman Old Style" panose="02050604050505020204" pitchFamily="18" charset="0"/>
              </a:rPr>
              <a:t>[Include a brief introduction to set the context for your prototype.]</a:t>
            </a: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/>
          </a:p>
        </p:txBody>
      </p:sp>
      <p:sp>
        <p:nvSpPr>
          <p:cNvPr id="4" name="Google Shape;150;p1">
            <a:extLst>
              <a:ext uri="{FF2B5EF4-FFF2-40B4-BE49-F238E27FC236}">
                <a16:creationId xmlns:a16="http://schemas.microsoft.com/office/drawing/2014/main" id="{6F6964B9-9CEB-4BB5-CA66-443F445C218E}"/>
              </a:ext>
            </a:extLst>
          </p:cNvPr>
          <p:cNvSpPr txBox="1"/>
          <p:nvPr/>
        </p:nvSpPr>
        <p:spPr>
          <a:xfrm>
            <a:off x="243629" y="5304852"/>
            <a:ext cx="7260250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rgbClr val="002060"/>
              </a:buClr>
              <a:buSzPts val="4400"/>
            </a:pPr>
            <a:r>
              <a:rPr lang="en-IN" sz="1842" b="1" dirty="0">
                <a:solidFill>
                  <a:srgbClr val="00206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                        Problem Definition</a:t>
            </a:r>
            <a:endParaRPr sz="1842" b="1" dirty="0">
              <a:solidFill>
                <a:srgbClr val="00206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Google Shape;149;p1">
            <a:extLst>
              <a:ext uri="{FF2B5EF4-FFF2-40B4-BE49-F238E27FC236}">
                <a16:creationId xmlns:a16="http://schemas.microsoft.com/office/drawing/2014/main" id="{0AD56C33-8595-63E3-6908-627CBDAC131B}"/>
              </a:ext>
            </a:extLst>
          </p:cNvPr>
          <p:cNvSpPr txBox="1"/>
          <p:nvPr/>
        </p:nvSpPr>
        <p:spPr>
          <a:xfrm>
            <a:off x="408531" y="5759039"/>
            <a:ext cx="7008020" cy="25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lvl="0" algn="just">
              <a:buClr>
                <a:schemeClr val="dk1"/>
              </a:buClr>
              <a:buSzPts val="4000"/>
            </a:pPr>
            <a:r>
              <a:rPr lang="en-US" dirty="0">
                <a:solidFill>
                  <a:schemeClr val="dk1"/>
                </a:solidFill>
                <a:latin typeface="Bookman Old Style" panose="02050604050505020204" pitchFamily="18" charset="0"/>
              </a:rPr>
              <a:t>[Explain the problem your prototype addresses and its significance.]</a:t>
            </a: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</a:endParaRP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latin typeface="Bookman Old Style" panose="02050604050505020204" pitchFamily="18" charset="0"/>
              <a:sym typeface="Georgia" panose="02040502050405020303"/>
            </a:endParaRPr>
          </a:p>
        </p:txBody>
      </p:sp>
      <p:sp>
        <p:nvSpPr>
          <p:cNvPr id="6" name="Google Shape;149;p1">
            <a:extLst>
              <a:ext uri="{FF2B5EF4-FFF2-40B4-BE49-F238E27FC236}">
                <a16:creationId xmlns:a16="http://schemas.microsoft.com/office/drawing/2014/main" id="{56905CA1-27BD-5110-F126-0953ACA80AB4}"/>
              </a:ext>
            </a:extLst>
          </p:cNvPr>
          <p:cNvSpPr txBox="1"/>
          <p:nvPr/>
        </p:nvSpPr>
        <p:spPr>
          <a:xfrm>
            <a:off x="335735" y="11383386"/>
            <a:ext cx="7008020" cy="973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lvl="0" algn="just">
              <a:buClr>
                <a:schemeClr val="dk1"/>
              </a:buClr>
              <a:buSzPts val="4000"/>
            </a:pPr>
            <a:r>
              <a:rPr lang="en-US" dirty="0">
                <a:solidFill>
                  <a:schemeClr val="dk1"/>
                </a:solidFill>
                <a:latin typeface="Bookman Old Style" panose="02050604050505020204" pitchFamily="18" charset="0"/>
                <a:ea typeface="Georgia" panose="02040502050405020303"/>
                <a:cs typeface="Georgia" panose="02040502050405020303"/>
                <a:sym typeface="Georgia" panose="02040502050405020303"/>
              </a:rPr>
              <a:t>[</a:t>
            </a:r>
            <a:r>
              <a:rPr lang="en-US" b="1" dirty="0">
                <a:solidFill>
                  <a:schemeClr val="dk1"/>
                </a:solidFill>
                <a:latin typeface="Bookman Old Style" panose="02050604050505020204" pitchFamily="18" charset="0"/>
                <a:ea typeface="Georgia" panose="02040502050405020303"/>
                <a:cs typeface="Georgia" panose="02040502050405020303"/>
                <a:sym typeface="Georgia" panose="02040502050405020303"/>
              </a:rPr>
              <a:t>Flowchart</a:t>
            </a:r>
            <a:r>
              <a:rPr lang="en-US" dirty="0">
                <a:solidFill>
                  <a:schemeClr val="dk1"/>
                </a:solidFill>
                <a:latin typeface="Bookman Old Style" panose="02050604050505020204" pitchFamily="18" charset="0"/>
                <a:ea typeface="Georgia" panose="02040502050405020303"/>
                <a:cs typeface="Georgia" panose="02040502050405020303"/>
                <a:sym typeface="Georgia" panose="02040502050405020303"/>
              </a:rPr>
              <a:t> to elaborate on the strategic steps involved on crafting and refining key features]</a:t>
            </a: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7" name="Google Shape;149;p1">
            <a:extLst>
              <a:ext uri="{FF2B5EF4-FFF2-40B4-BE49-F238E27FC236}">
                <a16:creationId xmlns:a16="http://schemas.microsoft.com/office/drawing/2014/main" id="{ECCC3B4A-9606-90BB-BB04-2AC50E455D9E}"/>
              </a:ext>
            </a:extLst>
          </p:cNvPr>
          <p:cNvSpPr txBox="1"/>
          <p:nvPr/>
        </p:nvSpPr>
        <p:spPr>
          <a:xfrm>
            <a:off x="7912137" y="2616364"/>
            <a:ext cx="7008020" cy="336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latin typeface="Bookman Old Style" panose="02050604050505020204" pitchFamily="18" charset="0"/>
              <a:sym typeface="Georgia" panose="02040502050405020303"/>
            </a:endParaRPr>
          </a:p>
        </p:txBody>
      </p:sp>
      <p:sp>
        <p:nvSpPr>
          <p:cNvPr id="10" name="Google Shape;149;p1">
            <a:extLst>
              <a:ext uri="{FF2B5EF4-FFF2-40B4-BE49-F238E27FC236}">
                <a16:creationId xmlns:a16="http://schemas.microsoft.com/office/drawing/2014/main" id="{F5BD3962-3D08-292D-5F38-37E5A5B1CC5C}"/>
              </a:ext>
            </a:extLst>
          </p:cNvPr>
          <p:cNvSpPr txBox="1"/>
          <p:nvPr/>
        </p:nvSpPr>
        <p:spPr>
          <a:xfrm>
            <a:off x="7844628" y="17889568"/>
            <a:ext cx="7008020" cy="23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11" name="Picture 2" descr="May be an image of text that says &quot;R RASHTREEYA R SIKSHANA SAMITHI SAMAITHI V TRUST INSTITUTIONS&quot;">
            <a:extLst>
              <a:ext uri="{FF2B5EF4-FFF2-40B4-BE49-F238E27FC236}">
                <a16:creationId xmlns:a16="http://schemas.microsoft.com/office/drawing/2014/main" id="{7C2EFEC0-42F0-B598-C59C-701CF1C9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2" y="111045"/>
            <a:ext cx="1655508" cy="16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">
            <a:extLst>
              <a:ext uri="{FF2B5EF4-FFF2-40B4-BE49-F238E27FC236}">
                <a16:creationId xmlns:a16="http://schemas.microsoft.com/office/drawing/2014/main" id="{C3C138E0-EC15-F332-8FAA-6F2D3C197756}"/>
              </a:ext>
            </a:extLst>
          </p:cNvPr>
          <p:cNvSpPr txBox="1"/>
          <p:nvPr/>
        </p:nvSpPr>
        <p:spPr>
          <a:xfrm>
            <a:off x="9899595" y="1405831"/>
            <a:ext cx="5143500" cy="4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>
              <a:buClr>
                <a:srgbClr val="990000"/>
              </a:buClr>
              <a:buSzPts val="6000"/>
            </a:pP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  <a:ea typeface="Tahoma" panose="020B0604030504040204"/>
                <a:cs typeface="Tahoma" panose="020B0604030504040204"/>
                <a:sym typeface="Trebuchet MS" panose="020B0603020202020204"/>
              </a:rPr>
              <a:t>Theme:</a:t>
            </a:r>
            <a:endParaRPr sz="2512" b="1" dirty="0">
              <a:solidFill>
                <a:srgbClr val="52705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3" name="Google Shape;173;p1">
            <a:extLst>
              <a:ext uri="{FF2B5EF4-FFF2-40B4-BE49-F238E27FC236}">
                <a16:creationId xmlns:a16="http://schemas.microsoft.com/office/drawing/2014/main" id="{4D62BE2B-B35B-D625-2122-05FD6EFD4E3C}"/>
              </a:ext>
            </a:extLst>
          </p:cNvPr>
          <p:cNvSpPr txBox="1"/>
          <p:nvPr/>
        </p:nvSpPr>
        <p:spPr>
          <a:xfrm>
            <a:off x="7855538" y="14309028"/>
            <a:ext cx="7097496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algn="ctr">
              <a:buClr>
                <a:srgbClr val="002060"/>
              </a:buClr>
              <a:buSzPts val="4400"/>
            </a:pPr>
            <a:r>
              <a:rPr lang="en-US" sz="1842" b="1" dirty="0">
                <a:solidFill>
                  <a:srgbClr val="002060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Conclusions</a:t>
            </a:r>
            <a:endParaRPr sz="1842" b="1" dirty="0">
              <a:solidFill>
                <a:srgbClr val="00206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4" name="Google Shape;149;p1">
            <a:extLst>
              <a:ext uri="{FF2B5EF4-FFF2-40B4-BE49-F238E27FC236}">
                <a16:creationId xmlns:a16="http://schemas.microsoft.com/office/drawing/2014/main" id="{54A8FCE1-366B-E6EE-3D88-A2A7CAABDFD2}"/>
              </a:ext>
            </a:extLst>
          </p:cNvPr>
          <p:cNvSpPr txBox="1"/>
          <p:nvPr/>
        </p:nvSpPr>
        <p:spPr>
          <a:xfrm>
            <a:off x="7822661" y="14972782"/>
            <a:ext cx="7008020" cy="23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71" tIns="19130" rIns="38271" bIns="19130" anchor="t" anchorCtr="0">
            <a:spAutoFit/>
          </a:bodyPr>
          <a:lstStyle/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lvl="0" algn="just">
              <a:buClr>
                <a:schemeClr val="dk1"/>
              </a:buClr>
              <a:buSzPts val="4000"/>
            </a:pPr>
            <a:endParaRPr lang="en-US" sz="3200" dirty="0">
              <a:solidFill>
                <a:schemeClr val="dk1"/>
              </a:solidFill>
              <a:latin typeface="Bookman Old Style" panose="02050604050505020204" pitchFamily="18" charset="0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338</TotalTime>
  <Words>126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Calibri Light</vt:lpstr>
      <vt:lpstr>Söhne</vt:lpstr>
      <vt:lpstr>Bookman Old Style</vt:lpstr>
      <vt:lpstr>Georgia</vt:lpstr>
      <vt:lpstr>Comic Sans MS</vt:lpstr>
      <vt:lpstr>Arial</vt:lpstr>
      <vt:lpstr>Trebuchet MS</vt:lpstr>
      <vt:lpstr>Tahoma</vt:lpstr>
      <vt:lpstr>Times New Roman</vt:lpstr>
      <vt:lpstr>Playfair Display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india</dc:creator>
  <cp:lastModifiedBy>Keshavamurthy YC</cp:lastModifiedBy>
  <cp:revision>24</cp:revision>
  <cp:lastPrinted>2024-01-29T05:31:42Z</cp:lastPrinted>
  <dcterms:created xsi:type="dcterms:W3CDTF">2020-07-26T16:54:19Z</dcterms:created>
  <dcterms:modified xsi:type="dcterms:W3CDTF">2024-07-03T07:33:21Z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