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10"/>
  </p:notesMasterIdLst>
  <p:sldIdLst>
    <p:sldId id="256" r:id="rId2"/>
    <p:sldId id="296" r:id="rId3"/>
    <p:sldId id="309" r:id="rId4"/>
    <p:sldId id="316" r:id="rId5"/>
    <p:sldId id="318" r:id="rId6"/>
    <p:sldId id="319" r:id="rId7"/>
    <p:sldId id="320" r:id="rId8"/>
    <p:sldId id="315" r:id="rId9"/>
  </p:sldIdLst>
  <p:sldSz cx="9144000" cy="5143500" type="screen16x9"/>
  <p:notesSz cx="7102475" cy="93884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587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0" autoAdjust="0"/>
    <p:restoredTop sz="94226" autoAdjust="0"/>
  </p:normalViewPr>
  <p:slideViewPr>
    <p:cSldViewPr snapToGrid="0" showGuides="1">
      <p:cViewPr varScale="1">
        <p:scale>
          <a:sx n="138" d="100"/>
          <a:sy n="138" d="100"/>
        </p:scale>
        <p:origin x="600" y="120"/>
      </p:cViewPr>
      <p:guideLst>
        <p:guide orient="horz" pos="158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667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22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513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380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035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73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839" y="4576417"/>
            <a:ext cx="548700" cy="393600"/>
          </a:xfrm>
        </p:spPr>
        <p:txBody>
          <a:bodyPr/>
          <a:lstStyle/>
          <a:p>
            <a:fld id="{9BA15CD2-76D6-4EFE-91D9-7087332E3318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80EC1102-A358-2F94-640B-3F1EA4FCE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800" y="1361710"/>
            <a:ext cx="6177600" cy="115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2800"/>
              <a:buNone/>
              <a:defRPr i="1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defRPr>
            </a:lvl1pPr>
            <a:lvl2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altLang="en-US" sz="3200" i="0" dirty="0" smtClean="0"/>
              <a:t>Experiential Learning Phase 1</a:t>
            </a:r>
            <a:endParaRPr lang="en-US" altLang="en-US" sz="3200" i="0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338BCCBF-8D7E-6CEB-5C00-AC9B92EDF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310" y="3177217"/>
            <a:ext cx="5091229" cy="5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1430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en-US" altLang="en-US" sz="1800" dirty="0">
                <a:latin typeface="Helvetica-Bold" charset="0"/>
              </a:rPr>
              <a:t>Department of Computer Science,  </a:t>
            </a:r>
          </a:p>
          <a:p>
            <a:pPr eaLnBrk="1" hangingPunct="1">
              <a:spcBef>
                <a:spcPts val="88"/>
              </a:spcBef>
            </a:pPr>
            <a:r>
              <a:rPr lang="en-US" altLang="en-US" sz="1800" dirty="0">
                <a:latin typeface="Helvetica-Bold" charset="0"/>
              </a:rPr>
              <a:t>R V College of  Engineering, Bengaluru.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E2D4E-B499-3B17-0754-E9E55BCA1533}"/>
              </a:ext>
            </a:extLst>
          </p:cNvPr>
          <p:cNvSpPr txBox="1"/>
          <p:nvPr/>
        </p:nvSpPr>
        <p:spPr>
          <a:xfrm>
            <a:off x="6080924" y="4065331"/>
            <a:ext cx="4203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Name</a:t>
            </a:r>
            <a:r>
              <a:rPr lang="en-IN" sz="2000" b="1" dirty="0" smtClean="0">
                <a:solidFill>
                  <a:srgbClr val="002060"/>
                </a:solidFill>
              </a:rPr>
              <a:t>:</a:t>
            </a:r>
            <a:r>
              <a:rPr lang="en-IN" sz="2000" b="1" dirty="0">
                <a:solidFill>
                  <a:srgbClr val="002060"/>
                </a:solidFill>
              </a:rPr>
              <a:t/>
            </a:r>
            <a:br>
              <a:rPr lang="en-IN" sz="2000" b="1" dirty="0">
                <a:solidFill>
                  <a:srgbClr val="002060"/>
                </a:solidFill>
              </a:rPr>
            </a:br>
            <a:r>
              <a:rPr lang="en-IN" sz="2000" b="1" dirty="0">
                <a:solidFill>
                  <a:srgbClr val="002060"/>
                </a:solidFill>
              </a:rPr>
              <a:t>USN</a:t>
            </a:r>
            <a:r>
              <a:rPr lang="en-IN" sz="2000" b="1" dirty="0" smtClean="0">
                <a:solidFill>
                  <a:srgbClr val="002060"/>
                </a:solidFill>
              </a:rPr>
              <a:t>:</a:t>
            </a:r>
            <a:endParaRPr lang="en-IN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GB"/>
          </a:p>
        </p:txBody>
      </p:sp>
      <p:sp>
        <p:nvSpPr>
          <p:cNvPr id="2" name="object 9">
            <a:extLst>
              <a:ext uri="{FF2B5EF4-FFF2-40B4-BE49-F238E27FC236}">
                <a16:creationId xmlns:a16="http://schemas.microsoft.com/office/drawing/2014/main" id="{D01CF184-3A8A-6E53-6940-B327561B5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317" y="1032440"/>
            <a:ext cx="6172200" cy="1139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dk1"/>
              </a:buClr>
              <a:buSzPts val="2800"/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defRPr>
            </a:lvl1pPr>
            <a:lvl2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altLang="en-US" sz="2000" b="1" dirty="0" smtClean="0"/>
              <a:t>Title </a:t>
            </a:r>
          </a:p>
          <a:p>
            <a:pPr algn="ctr"/>
            <a:r>
              <a:rPr lang="en-US" altLang="en-US" sz="2000" b="1" dirty="0" smtClean="0"/>
              <a:t>&amp; </a:t>
            </a:r>
          </a:p>
          <a:p>
            <a:pPr algn="ctr"/>
            <a:r>
              <a:rPr lang="en-US" altLang="en-US" sz="2000" b="1" dirty="0" smtClean="0"/>
              <a:t>Team(Name, USN, Department, Section)</a:t>
            </a:r>
            <a:endParaRPr lang="en-US" altLang="en-US" sz="2000" b="1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BA271636-9B48-9AAC-EDE7-A1F945F85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775" y="2172233"/>
            <a:ext cx="6637283" cy="64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1000"/>
              </a:lnSpc>
              <a:spcBef>
                <a:spcPts val="100"/>
              </a:spcBef>
            </a:pPr>
            <a:endParaRPr lang="en-US" altLang="en-US" sz="2000" b="1" dirty="0">
              <a:solidFill>
                <a:srgbClr val="002060"/>
              </a:solidFill>
              <a:latin typeface="Helvetica" panose="020B0604020202020204" pitchFamily="34" charset="0"/>
            </a:endParaRPr>
          </a:p>
          <a:p>
            <a:pPr algn="ctr" eaLnBrk="1" hangingPunct="1">
              <a:lnSpc>
                <a:spcPct val="101000"/>
              </a:lnSpc>
              <a:spcBef>
                <a:spcPts val="100"/>
              </a:spcBef>
            </a:pPr>
            <a:endParaRPr lang="en-US" altLang="en-US" sz="2000" b="1" dirty="0">
              <a:solidFill>
                <a:srgbClr val="002060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B79B9-C2CD-4AD2-8AC6-C6BB0269D560}" type="datetime2">
              <a:rPr lang="en-IN" smtClean="0"/>
              <a:pPr/>
              <a:t>Tuesday, 19 November 2024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0F697-E655-5911-41DA-9C06DE8D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200" y="109335"/>
            <a:ext cx="2987999" cy="540337"/>
          </a:xfrm>
        </p:spPr>
        <p:txBody>
          <a:bodyPr>
            <a:noAutofit/>
          </a:bodyPr>
          <a:lstStyle/>
          <a:p>
            <a:r>
              <a:rPr lang="en-US" altLang="en-US" sz="1600" b="1" i="1" dirty="0" smtClean="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rPr>
              <a:t>Introduction </a:t>
            </a:r>
            <a:endParaRPr lang="en-US" altLang="en-US" sz="1600" b="1" i="1" dirty="0">
              <a:solidFill>
                <a:schemeClr val="accent1">
                  <a:lumMod val="50000"/>
                </a:schemeClr>
              </a:solidFill>
              <a:latin typeface="Playfair Display" panose="00000500000000000000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9A4839-6B7A-A772-C61B-BFCFD617A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5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B79B9-C2CD-4AD2-8AC6-C6BB0269D560}" type="datetime2">
              <a:rPr lang="en-IN" smtClean="0"/>
              <a:pPr/>
              <a:t>Tuesday, 19 November 2024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0F697-E655-5911-41DA-9C06DE8D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200" y="109335"/>
            <a:ext cx="2987999" cy="540337"/>
          </a:xfrm>
        </p:spPr>
        <p:txBody>
          <a:bodyPr>
            <a:noAutofit/>
          </a:bodyPr>
          <a:lstStyle/>
          <a:p>
            <a:r>
              <a:rPr lang="en-US" altLang="en-US" sz="1600" b="1" i="1" dirty="0" smtClean="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rPr>
              <a:t>Literature Review</a:t>
            </a:r>
            <a:endParaRPr lang="en-US" altLang="en-US" sz="1600" b="1" i="1" dirty="0">
              <a:solidFill>
                <a:schemeClr val="accent1">
                  <a:lumMod val="50000"/>
                </a:schemeClr>
              </a:solidFill>
              <a:latin typeface="Playfair Display" panose="00000500000000000000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9A4839-6B7A-A772-C61B-BFCFD617A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and refer 25 papers </a:t>
            </a:r>
            <a:endParaRPr lang="en-US" dirty="0" smtClean="0"/>
          </a:p>
          <a:p>
            <a:r>
              <a:rPr lang="en-US" dirty="0" smtClean="0"/>
              <a:t>But discuss here 5 important one</a:t>
            </a:r>
          </a:p>
          <a:p>
            <a:r>
              <a:rPr lang="en-US" dirty="0" smtClean="0"/>
              <a:t>Refer latest papers 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1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B79B9-C2CD-4AD2-8AC6-C6BB0269D560}" type="datetime2">
              <a:rPr lang="en-IN" smtClean="0"/>
              <a:pPr/>
              <a:t>Tuesday, 19 November 2024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0F697-E655-5911-41DA-9C06DE8D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200" y="109335"/>
            <a:ext cx="2987999" cy="540337"/>
          </a:xfrm>
        </p:spPr>
        <p:txBody>
          <a:bodyPr>
            <a:noAutofit/>
          </a:bodyPr>
          <a:lstStyle/>
          <a:p>
            <a:r>
              <a:rPr lang="en-US" altLang="en-US" sz="1600" b="1" i="1" dirty="0" smtClean="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rPr>
              <a:t>Objectives</a:t>
            </a:r>
            <a:endParaRPr lang="en-US" altLang="en-US" sz="1600" b="1" i="1" dirty="0">
              <a:solidFill>
                <a:schemeClr val="accent1">
                  <a:lumMod val="50000"/>
                </a:schemeClr>
              </a:solidFill>
              <a:latin typeface="Playfair Display" panose="00000500000000000000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9A4839-6B7A-A772-C61B-BFCFD617A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4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B79B9-C2CD-4AD2-8AC6-C6BB0269D560}" type="datetime2">
              <a:rPr lang="en-IN" smtClean="0"/>
              <a:pPr/>
              <a:t>Tuesday, 19 November 2024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0F697-E655-5911-41DA-9C06DE8D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200" y="109335"/>
            <a:ext cx="2987999" cy="540337"/>
          </a:xfrm>
        </p:spPr>
        <p:txBody>
          <a:bodyPr>
            <a:noAutofit/>
          </a:bodyPr>
          <a:lstStyle/>
          <a:p>
            <a:r>
              <a:rPr lang="en-US" altLang="en-US" sz="1600" b="1" i="1" dirty="0" smtClean="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rPr>
              <a:t>Methodology </a:t>
            </a:r>
            <a:endParaRPr lang="en-US" altLang="en-US" sz="1600" b="1" i="1" dirty="0">
              <a:solidFill>
                <a:schemeClr val="accent1">
                  <a:lumMod val="50000"/>
                </a:schemeClr>
              </a:solidFill>
              <a:latin typeface="Playfair Display" panose="00000500000000000000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9A4839-6B7A-A772-C61B-BFCFD617A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B79B9-C2CD-4AD2-8AC6-C6BB0269D560}" type="datetime2">
              <a:rPr lang="en-IN" smtClean="0"/>
              <a:pPr/>
              <a:t>Tuesday, 19 November 2024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0F697-E655-5911-41DA-9C06DE8D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200" y="109335"/>
            <a:ext cx="2987999" cy="540337"/>
          </a:xfrm>
        </p:spPr>
        <p:txBody>
          <a:bodyPr>
            <a:noAutofit/>
          </a:bodyPr>
          <a:lstStyle/>
          <a:p>
            <a:r>
              <a:rPr lang="en-US" altLang="en-US" sz="1600" b="1" i="1" dirty="0" smtClean="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rPr>
              <a:t>References </a:t>
            </a:r>
            <a:endParaRPr lang="en-US" altLang="en-US" sz="1600" b="1" i="1" dirty="0">
              <a:solidFill>
                <a:schemeClr val="accent1">
                  <a:lumMod val="50000"/>
                </a:schemeClr>
              </a:solidFill>
              <a:latin typeface="Playfair Display" panose="00000500000000000000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9A4839-6B7A-A772-C61B-BFCFD617A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and refer 25 papers in IEEE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3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B79B9-C2CD-4AD2-8AC6-C6BB0269D560}" type="datetime2">
              <a:rPr lang="en-IN" smtClean="0"/>
              <a:pPr/>
              <a:t>Tuesday, 19 November 2024</a:t>
            </a:fld>
            <a:endParaRPr lang="en-IN" dirty="0"/>
          </a:p>
        </p:txBody>
      </p:sp>
      <p:sp>
        <p:nvSpPr>
          <p:cNvPr id="7" name="Footer Placeholder 4"/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C31C8-2690-D15E-DF15-7B64E35974DA}"/>
              </a:ext>
            </a:extLst>
          </p:cNvPr>
          <p:cNvSpPr txBox="1"/>
          <p:nvPr/>
        </p:nvSpPr>
        <p:spPr>
          <a:xfrm>
            <a:off x="3512185" y="2080800"/>
            <a:ext cx="2679815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2800"/>
              <a:buNone/>
              <a:defRPr i="1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defRPr>
            </a:lvl1pPr>
            <a:lvl2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IN" sz="3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1349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97</Words>
  <Application>Microsoft Office PowerPoint</Application>
  <PresentationFormat>On-screen Show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Helvetica</vt:lpstr>
      <vt:lpstr>Helvetica-Bold</vt:lpstr>
      <vt:lpstr>Playfair Display</vt:lpstr>
      <vt:lpstr>Simple Light</vt:lpstr>
      <vt:lpstr>PowerPoint Presentation</vt:lpstr>
      <vt:lpstr>PowerPoint Presentation</vt:lpstr>
      <vt:lpstr>Introduction </vt:lpstr>
      <vt:lpstr>Literature Review</vt:lpstr>
      <vt:lpstr>Objectives</vt:lpstr>
      <vt:lpstr>Methodology 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RAMAKANTH</dc:creator>
  <cp:lastModifiedBy>Shobha G</cp:lastModifiedBy>
  <cp:revision>501</cp:revision>
  <cp:lastPrinted>2024-02-08T09:21:00Z</cp:lastPrinted>
  <dcterms:created xsi:type="dcterms:W3CDTF">2024-02-20T06:21:43Z</dcterms:created>
  <dcterms:modified xsi:type="dcterms:W3CDTF">2024-11-19T11:21:02Z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709A11875FBE42968DB8B6F8F2D46D71_13</vt:lpwstr>
  </property>
  <property fmtid="{D5CDD505-2E9C-101B-9397-08002B2CF9AE}" pid="3" name="KSOProductBuildVer">
    <vt:lpwstr>1033-12.2.0.13431</vt:lpwstr>
  </property>
</Properties>
</file>