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8" r:id="rId3"/>
    <p:sldId id="270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74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0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8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4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5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2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1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0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Examination Portal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Mini Project by – Pradyot Itkurkar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261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Screenshot – Student Home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56" y="1149403"/>
            <a:ext cx="10273381" cy="4858162"/>
          </a:xfrm>
        </p:spPr>
      </p:pic>
    </p:spTree>
    <p:extLst>
      <p:ext uri="{BB962C8B-B14F-4D97-AF65-F5344CB8AC3E}">
        <p14:creationId xmlns:p14="http://schemas.microsoft.com/office/powerpoint/2010/main" val="59574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261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Screenshot – Exam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57" y="1149403"/>
            <a:ext cx="10273379" cy="4858162"/>
          </a:xfrm>
        </p:spPr>
      </p:pic>
    </p:spTree>
    <p:extLst>
      <p:ext uri="{BB962C8B-B14F-4D97-AF65-F5344CB8AC3E}">
        <p14:creationId xmlns:p14="http://schemas.microsoft.com/office/powerpoint/2010/main" val="315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261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Screenshot – Exam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03" y="1149403"/>
            <a:ext cx="10221487" cy="4858162"/>
          </a:xfrm>
        </p:spPr>
      </p:pic>
    </p:spTree>
    <p:extLst>
      <p:ext uri="{BB962C8B-B14F-4D97-AF65-F5344CB8AC3E}">
        <p14:creationId xmlns:p14="http://schemas.microsoft.com/office/powerpoint/2010/main" val="429415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261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Screenshot –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39" y="1149403"/>
            <a:ext cx="10143415" cy="4858162"/>
          </a:xfrm>
        </p:spPr>
      </p:pic>
    </p:spTree>
    <p:extLst>
      <p:ext uri="{BB962C8B-B14F-4D97-AF65-F5344CB8AC3E}">
        <p14:creationId xmlns:p14="http://schemas.microsoft.com/office/powerpoint/2010/main" val="976995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3287"/>
          </a:xfrm>
        </p:spPr>
        <p:txBody>
          <a:bodyPr>
            <a:normAutofit/>
          </a:bodyPr>
          <a:lstStyle/>
          <a:p>
            <a:r>
              <a:rPr lang="en-US" u="sng" dirty="0" smtClean="0"/>
              <a:t>Important file description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10024"/>
            <a:ext cx="10058400" cy="5238557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1. Result Servlet</a:t>
            </a:r>
            <a:r>
              <a:rPr lang="en-US" dirty="0" smtClean="0"/>
              <a:t> – This servlet calculates the result after exam and stores it into result table in db. (Package = com.miniproject.controllers.ResultServlet)</a:t>
            </a:r>
          </a:p>
          <a:p>
            <a:endParaRPr lang="en-US" dirty="0" smtClean="0"/>
          </a:p>
          <a:p>
            <a:r>
              <a:rPr lang="en-US" b="1" u="sng" dirty="0" smtClean="0"/>
              <a:t>2. ViewStudentMarks.java </a:t>
            </a:r>
            <a:r>
              <a:rPr lang="en-US" dirty="0" smtClean="0"/>
              <a:t>– displays all the results for exam in teacher management.(Package </a:t>
            </a:r>
            <a:r>
              <a:rPr lang="en-US" dirty="0"/>
              <a:t>= </a:t>
            </a:r>
            <a:r>
              <a:rPr lang="en-US" dirty="0" smtClean="0"/>
              <a:t>com.miniproject.controllers.ViewStudentMarks)</a:t>
            </a:r>
          </a:p>
          <a:p>
            <a:endParaRPr lang="en-US" dirty="0" smtClean="0"/>
          </a:p>
          <a:p>
            <a:r>
              <a:rPr lang="en-US" b="1" u="sng" dirty="0" smtClean="0"/>
              <a:t>3. Exam.jsp </a:t>
            </a:r>
            <a:r>
              <a:rPr lang="en-US" dirty="0" smtClean="0"/>
              <a:t>– Main examination page, where questions are fetched from question table. (Package = Webcontent -&gt; Exam.jsp).</a:t>
            </a:r>
          </a:p>
          <a:p>
            <a:r>
              <a:rPr lang="en-US" b="1" u="sng" dirty="0" smtClean="0"/>
              <a:t>4.StudentRepository.jsp -  </a:t>
            </a:r>
            <a:r>
              <a:rPr lang="en-US" dirty="0" smtClean="0"/>
              <a:t> This jsp page holds code for student repository which deals with CRUD ops for students. (Package </a:t>
            </a:r>
            <a:r>
              <a:rPr lang="en-US" dirty="0"/>
              <a:t>= Webcontent -&gt; </a:t>
            </a:r>
            <a:r>
              <a:rPr lang="en-US" dirty="0" smtClean="0"/>
              <a:t>StudentRepository.jsp).</a:t>
            </a:r>
          </a:p>
          <a:p>
            <a:endParaRPr lang="en-US" dirty="0" smtClean="0"/>
          </a:p>
          <a:p>
            <a:r>
              <a:rPr lang="en-US" b="1" u="sng" dirty="0"/>
              <a:t> </a:t>
            </a:r>
            <a:r>
              <a:rPr lang="en-US" b="1" u="sng" dirty="0" smtClean="0"/>
              <a:t>5.QuestionRepository.jsp </a:t>
            </a:r>
            <a:r>
              <a:rPr lang="en-US" b="1" u="sng" dirty="0"/>
              <a:t>-  </a:t>
            </a:r>
            <a:r>
              <a:rPr lang="en-US" dirty="0"/>
              <a:t> This jsp page holds code for </a:t>
            </a:r>
            <a:r>
              <a:rPr lang="en-US" dirty="0" smtClean="0"/>
              <a:t>question </a:t>
            </a:r>
            <a:r>
              <a:rPr lang="en-US" dirty="0"/>
              <a:t>repository which deals with CRUD ops for </a:t>
            </a:r>
            <a:r>
              <a:rPr lang="en-US" dirty="0" smtClean="0"/>
              <a:t>questions.</a:t>
            </a:r>
            <a:r>
              <a:rPr lang="en-US" dirty="0"/>
              <a:t> (Package = Webcontent -&gt; </a:t>
            </a:r>
            <a:r>
              <a:rPr lang="en-US" dirty="0" smtClean="0"/>
              <a:t>QuestionRepository.jsp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u="sng" dirty="0" smtClean="0"/>
              <a:t>6.ExamResults.jsp </a:t>
            </a:r>
            <a:r>
              <a:rPr lang="en-US" dirty="0" smtClean="0"/>
              <a:t> - All examination results displayed in teacher panel. </a:t>
            </a:r>
            <a:r>
              <a:rPr lang="en-US" dirty="0"/>
              <a:t>(Package = Webcontent -&gt; </a:t>
            </a:r>
            <a:r>
              <a:rPr lang="en-US" dirty="0" smtClean="0"/>
              <a:t>ExamResult.jsp</a:t>
            </a:r>
            <a:r>
              <a:rPr lang="en-US" dirty="0"/>
              <a:t>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b="1" u="sng" dirty="0"/>
          </a:p>
          <a:p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3288"/>
          </a:xfrm>
        </p:spPr>
        <p:txBody>
          <a:bodyPr/>
          <a:lstStyle/>
          <a:p>
            <a:r>
              <a:rPr lang="en-US" dirty="0" smtClean="0"/>
              <a:t>Screenshot – 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94" y="1089892"/>
            <a:ext cx="10455906" cy="4977186"/>
          </a:xfrm>
        </p:spPr>
      </p:pic>
    </p:spTree>
    <p:extLst>
      <p:ext uri="{BB962C8B-B14F-4D97-AF65-F5344CB8AC3E}">
        <p14:creationId xmlns:p14="http://schemas.microsoft.com/office/powerpoint/2010/main" val="260362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3288"/>
          </a:xfrm>
        </p:spPr>
        <p:txBody>
          <a:bodyPr/>
          <a:lstStyle/>
          <a:p>
            <a:r>
              <a:rPr lang="en-US" dirty="0" smtClean="0"/>
              <a:t>Screenshot – Login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6" y="1089892"/>
            <a:ext cx="10434101" cy="4977186"/>
          </a:xfrm>
        </p:spPr>
      </p:pic>
    </p:spTree>
    <p:extLst>
      <p:ext uri="{BB962C8B-B14F-4D97-AF65-F5344CB8AC3E}">
        <p14:creationId xmlns:p14="http://schemas.microsoft.com/office/powerpoint/2010/main" val="158347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3288"/>
          </a:xfrm>
        </p:spPr>
        <p:txBody>
          <a:bodyPr/>
          <a:lstStyle/>
          <a:p>
            <a:r>
              <a:rPr lang="en-US" dirty="0" smtClean="0"/>
              <a:t>Screenshot – Teacher 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7" y="1293092"/>
            <a:ext cx="10455906" cy="4955380"/>
          </a:xfrm>
        </p:spPr>
      </p:pic>
    </p:spTree>
    <p:extLst>
      <p:ext uri="{BB962C8B-B14F-4D97-AF65-F5344CB8AC3E}">
        <p14:creationId xmlns:p14="http://schemas.microsoft.com/office/powerpoint/2010/main" val="268647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707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Screenshot – Student Repo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39" y="1100795"/>
            <a:ext cx="10444416" cy="4955380"/>
          </a:xfrm>
        </p:spPr>
      </p:pic>
    </p:spTree>
    <p:extLst>
      <p:ext uri="{BB962C8B-B14F-4D97-AF65-F5344CB8AC3E}">
        <p14:creationId xmlns:p14="http://schemas.microsoft.com/office/powerpoint/2010/main" val="320043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984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Screenshot – Question </a:t>
            </a:r>
            <a:r>
              <a:rPr lang="en-US" dirty="0"/>
              <a:t>Repo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91" y="1100795"/>
            <a:ext cx="10421511" cy="4955380"/>
          </a:xfrm>
        </p:spPr>
      </p:pic>
    </p:spTree>
    <p:extLst>
      <p:ext uri="{BB962C8B-B14F-4D97-AF65-F5344CB8AC3E}">
        <p14:creationId xmlns:p14="http://schemas.microsoft.com/office/powerpoint/2010/main" val="187207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3288"/>
          </a:xfrm>
        </p:spPr>
        <p:txBody>
          <a:bodyPr/>
          <a:lstStyle/>
          <a:p>
            <a:r>
              <a:rPr lang="en-US" dirty="0" smtClean="0"/>
              <a:t>Screenshot – </a:t>
            </a:r>
            <a:r>
              <a:rPr lang="en-US" dirty="0"/>
              <a:t>Question Repo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56" y="1125300"/>
            <a:ext cx="10273381" cy="4906370"/>
          </a:xfrm>
        </p:spPr>
      </p:pic>
    </p:spTree>
    <p:extLst>
      <p:ext uri="{BB962C8B-B14F-4D97-AF65-F5344CB8AC3E}">
        <p14:creationId xmlns:p14="http://schemas.microsoft.com/office/powerpoint/2010/main" val="408819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261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Screenshot –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56" y="1141369"/>
            <a:ext cx="10273381" cy="4874231"/>
          </a:xfrm>
        </p:spPr>
      </p:pic>
    </p:spTree>
    <p:extLst>
      <p:ext uri="{BB962C8B-B14F-4D97-AF65-F5344CB8AC3E}">
        <p14:creationId xmlns:p14="http://schemas.microsoft.com/office/powerpoint/2010/main" val="271886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261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Screenshot –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56" y="1141369"/>
            <a:ext cx="10273381" cy="4874231"/>
          </a:xfrm>
        </p:spPr>
      </p:pic>
    </p:spTree>
    <p:extLst>
      <p:ext uri="{BB962C8B-B14F-4D97-AF65-F5344CB8AC3E}">
        <p14:creationId xmlns:p14="http://schemas.microsoft.com/office/powerpoint/2010/main" val="33369051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191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Online Examination Portal</vt:lpstr>
      <vt:lpstr>Screenshot – Home Page</vt:lpstr>
      <vt:lpstr>Screenshot – Login Page</vt:lpstr>
      <vt:lpstr>Screenshot – Teacher Home Page</vt:lpstr>
      <vt:lpstr>Screenshot – Student Repo</vt:lpstr>
      <vt:lpstr>Screenshot – Question Repo</vt:lpstr>
      <vt:lpstr>Screenshot – Question Repo</vt:lpstr>
      <vt:lpstr>Screenshot – Result</vt:lpstr>
      <vt:lpstr>Screenshot – Result</vt:lpstr>
      <vt:lpstr>Screenshot – Student Home</vt:lpstr>
      <vt:lpstr>Screenshot – Exam</vt:lpstr>
      <vt:lpstr>Screenshot – Exam</vt:lpstr>
      <vt:lpstr>Screenshot – Result</vt:lpstr>
      <vt:lpstr>Important file description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Examination Portal</dc:title>
  <dc:creator>Itkurkar, Pradyot (EXTERN: Randstad)</dc:creator>
  <cp:lastModifiedBy>Itkurkar, Pradyot (EXTERN: Randstad)</cp:lastModifiedBy>
  <cp:revision>15</cp:revision>
  <dcterms:created xsi:type="dcterms:W3CDTF">2020-12-08T04:29:26Z</dcterms:created>
  <dcterms:modified xsi:type="dcterms:W3CDTF">2020-12-08T08:23:50Z</dcterms:modified>
</cp:coreProperties>
</file>